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79" r:id="rId3"/>
    <p:sldId id="270" r:id="rId4"/>
    <p:sldId id="283" r:id="rId5"/>
    <p:sldId id="284" r:id="rId6"/>
    <p:sldId id="285" r:id="rId7"/>
    <p:sldId id="286" r:id="rId8"/>
    <p:sldId id="301" r:id="rId9"/>
    <p:sldId id="287" r:id="rId10"/>
    <p:sldId id="280" r:id="rId11"/>
    <p:sldId id="281" r:id="rId12"/>
    <p:sldId id="293" r:id="rId13"/>
    <p:sldId id="302" r:id="rId14"/>
    <p:sldId id="296" r:id="rId15"/>
    <p:sldId id="300" r:id="rId16"/>
    <p:sldId id="297" r:id="rId17"/>
    <p:sldId id="298" r:id="rId18"/>
    <p:sldId id="299" r:id="rId19"/>
    <p:sldId id="303" r:id="rId20"/>
    <p:sldId id="263" r:id="rId21"/>
    <p:sldId id="257" r:id="rId22"/>
    <p:sldId id="264" r:id="rId23"/>
    <p:sldId id="256" r:id="rId24"/>
    <p:sldId id="265" r:id="rId25"/>
    <p:sldId id="267" r:id="rId26"/>
    <p:sldId id="266" r:id="rId27"/>
    <p:sldId id="278" r:id="rId28"/>
    <p:sldId id="275" r:id="rId29"/>
    <p:sldId id="277" r:id="rId30"/>
    <p:sldId id="304" r:id="rId31"/>
    <p:sldId id="288" r:id="rId32"/>
    <p:sldId id="289" r:id="rId33"/>
    <p:sldId id="305" r:id="rId34"/>
    <p:sldId id="290" r:id="rId35"/>
    <p:sldId id="291" r:id="rId36"/>
    <p:sldId id="292" r:id="rId37"/>
    <p:sldId id="261" r:id="rId38"/>
    <p:sldId id="260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4001"/>
    <a:srgbClr val="024D91"/>
    <a:srgbClr val="F41251"/>
    <a:srgbClr val="52B488"/>
    <a:srgbClr val="017F20"/>
    <a:srgbClr val="7CC2A0"/>
    <a:srgbClr val="7BC19F"/>
    <a:srgbClr val="DAD8D9"/>
    <a:srgbClr val="163E64"/>
    <a:srgbClr val="565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7B92CE-E773-4397-8659-6E12EA6E926E}" v="1667" dt="2024-04-20T22:34:31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02" autoAdjust="0"/>
  </p:normalViewPr>
  <p:slideViewPr>
    <p:cSldViewPr snapToGrid="0">
      <p:cViewPr>
        <p:scale>
          <a:sx n="40" d="100"/>
          <a:sy n="40" d="100"/>
        </p:scale>
        <p:origin x="2246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berg Alves" userId="440e6d3c69ddb3ce" providerId="LiveId" clId="{EF7B92CE-E773-4397-8659-6E12EA6E926E}"/>
    <pc:docChg chg="undo redo custSel addSld delSld modSld sldOrd modMainMaster">
      <pc:chgData name="Rosberg Alves" userId="440e6d3c69ddb3ce" providerId="LiveId" clId="{EF7B92CE-E773-4397-8659-6E12EA6E926E}" dt="2024-04-19T23:21:27.100" v="21301"/>
      <pc:docMkLst>
        <pc:docMk/>
      </pc:docMkLst>
      <pc:sldChg chg="addSp delSp modSp mod modTransition modShow">
        <pc:chgData name="Rosberg Alves" userId="440e6d3c69ddb3ce" providerId="LiveId" clId="{EF7B92CE-E773-4397-8659-6E12EA6E926E}" dt="2024-04-16T23:03:59.995" v="17057" actId="729"/>
        <pc:sldMkLst>
          <pc:docMk/>
          <pc:sldMk cId="2754658712" sldId="256"/>
        </pc:sldMkLst>
        <pc:spChg chg="add del mod">
          <ac:chgData name="Rosberg Alves" userId="440e6d3c69ddb3ce" providerId="LiveId" clId="{EF7B92CE-E773-4397-8659-6E12EA6E926E}" dt="2024-04-09T21:38:02.644" v="791" actId="478"/>
          <ac:spMkLst>
            <pc:docMk/>
            <pc:sldMk cId="2754658712" sldId="256"/>
            <ac:spMk id="2" creationId="{52B99FC1-E10A-4B84-9A21-45867E9078E4}"/>
          </ac:spMkLst>
        </pc:spChg>
        <pc:spChg chg="add mod">
          <ac:chgData name="Rosberg Alves" userId="440e6d3c69ddb3ce" providerId="LiveId" clId="{EF7B92CE-E773-4397-8659-6E12EA6E926E}" dt="2024-04-14T21:15:37.259" v="12058" actId="1036"/>
          <ac:spMkLst>
            <pc:docMk/>
            <pc:sldMk cId="2754658712" sldId="256"/>
            <ac:spMk id="2" creationId="{EE738A9A-140D-4875-4F50-B3F128C368E3}"/>
          </ac:spMkLst>
        </pc:spChg>
        <pc:spChg chg="add mod ord">
          <ac:chgData name="Rosberg Alves" userId="440e6d3c69ddb3ce" providerId="LiveId" clId="{EF7B92CE-E773-4397-8659-6E12EA6E926E}" dt="2024-04-09T22:08:03.580" v="1494" actId="1035"/>
          <ac:spMkLst>
            <pc:docMk/>
            <pc:sldMk cId="2754658712" sldId="256"/>
            <ac:spMk id="3" creationId="{E35A67C7-5727-E51E-ECAB-9CBA7F6A499C}"/>
          </ac:spMkLst>
        </pc:spChg>
        <pc:spChg chg="add mod">
          <ac:chgData name="Rosberg Alves" userId="440e6d3c69ddb3ce" providerId="LiveId" clId="{EF7B92CE-E773-4397-8659-6E12EA6E926E}" dt="2024-04-14T21:15:37.259" v="12058" actId="1036"/>
          <ac:spMkLst>
            <pc:docMk/>
            <pc:sldMk cId="2754658712" sldId="256"/>
            <ac:spMk id="4" creationId="{79531F4E-778F-883C-7763-5650477BAA85}"/>
          </ac:spMkLst>
        </pc:spChg>
        <pc:spChg chg="add del mod">
          <ac:chgData name="Rosberg Alves" userId="440e6d3c69ddb3ce" providerId="LiveId" clId="{EF7B92CE-E773-4397-8659-6E12EA6E926E}" dt="2024-04-12T22:54:58.400" v="7004" actId="478"/>
          <ac:spMkLst>
            <pc:docMk/>
            <pc:sldMk cId="2754658712" sldId="256"/>
            <ac:spMk id="4" creationId="{A4DA035C-979D-D192-E750-96D8989FCFD9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5" creationId="{0B982294-D3FF-082B-2C00-483AEDB5CAA8}"/>
          </ac:spMkLst>
        </pc:spChg>
        <pc:spChg chg="add del mod">
          <ac:chgData name="Rosberg Alves" userId="440e6d3c69ddb3ce" providerId="LiveId" clId="{EF7B92CE-E773-4397-8659-6E12EA6E926E}" dt="2024-04-12T22:55:12.037" v="7011" actId="478"/>
          <ac:spMkLst>
            <pc:docMk/>
            <pc:sldMk cId="2754658712" sldId="256"/>
            <ac:spMk id="6" creationId="{ADB40CDB-7EE3-90AF-CD9D-CC560A7CD157}"/>
          </ac:spMkLst>
        </pc:spChg>
        <pc:spChg chg="del mod">
          <ac:chgData name="Rosberg Alves" userId="440e6d3c69ddb3ce" providerId="LiveId" clId="{EF7B92CE-E773-4397-8659-6E12EA6E926E}" dt="2024-04-08T22:52:35.952" v="116" actId="478"/>
          <ac:spMkLst>
            <pc:docMk/>
            <pc:sldMk cId="2754658712" sldId="256"/>
            <ac:spMk id="6" creationId="{FAFBE9F7-04FA-B3E3-1688-4CE52742B6E3}"/>
          </ac:spMkLst>
        </pc:spChg>
        <pc:spChg chg="add del mod">
          <ac:chgData name="Rosberg Alves" userId="440e6d3c69ddb3ce" providerId="LiveId" clId="{EF7B92CE-E773-4397-8659-6E12EA6E926E}" dt="2024-04-12T22:55:03.686" v="7006" actId="478"/>
          <ac:spMkLst>
            <pc:docMk/>
            <pc:sldMk cId="2754658712" sldId="256"/>
            <ac:spMk id="8" creationId="{AB392F03-6FE9-1963-88DF-C7C7BD2A88BB}"/>
          </ac:spMkLst>
        </pc:spChg>
        <pc:spChg chg="del mod">
          <ac:chgData name="Rosberg Alves" userId="440e6d3c69ddb3ce" providerId="LiveId" clId="{EF7B92CE-E773-4397-8659-6E12EA6E926E}" dt="2024-04-08T22:52:32.607" v="115" actId="478"/>
          <ac:spMkLst>
            <pc:docMk/>
            <pc:sldMk cId="2754658712" sldId="256"/>
            <ac:spMk id="8" creationId="{C57BC26D-A897-ABA8-C478-597E462B11C1}"/>
          </ac:spMkLst>
        </pc:spChg>
        <pc:spChg chg="add 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9" creationId="{9030DB5C-7C88-7F99-6C2D-87C6971D8EE7}"/>
          </ac:spMkLst>
        </pc:spChg>
        <pc:spChg chg="add 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10" creationId="{D3B72385-ACD1-E4B5-574B-580704BC2DDF}"/>
          </ac:spMkLst>
        </pc:spChg>
        <pc:spChg chg="del mod">
          <ac:chgData name="Rosberg Alves" userId="440e6d3c69ddb3ce" providerId="LiveId" clId="{EF7B92CE-E773-4397-8659-6E12EA6E926E}" dt="2024-04-08T22:55:13.775" v="142" actId="478"/>
          <ac:spMkLst>
            <pc:docMk/>
            <pc:sldMk cId="2754658712" sldId="256"/>
            <ac:spMk id="11" creationId="{1CD2EB0A-9626-FEF8-07D7-41FAA3112FB2}"/>
          </ac:spMkLst>
        </pc:spChg>
        <pc:spChg chg="add del mod">
          <ac:chgData name="Rosberg Alves" userId="440e6d3c69ddb3ce" providerId="LiveId" clId="{EF7B92CE-E773-4397-8659-6E12EA6E926E}" dt="2024-04-12T22:55:03.686" v="7006" actId="478"/>
          <ac:spMkLst>
            <pc:docMk/>
            <pc:sldMk cId="2754658712" sldId="256"/>
            <ac:spMk id="11" creationId="{7CB618F0-F8C5-2CAC-54D4-82C5B051486A}"/>
          </ac:spMkLst>
        </pc:spChg>
        <pc:spChg chg="mod">
          <ac:chgData name="Rosberg Alves" userId="440e6d3c69ddb3ce" providerId="LiveId" clId="{EF7B92CE-E773-4397-8659-6E12EA6E926E}" dt="2024-04-09T21:41:07.933" v="915" actId="27803"/>
          <ac:spMkLst>
            <pc:docMk/>
            <pc:sldMk cId="2754658712" sldId="256"/>
            <ac:spMk id="11" creationId="{ABB90445-DDC0-47E1-7873-343163FBAA3D}"/>
          </ac:spMkLst>
        </pc:spChg>
        <pc:spChg chg="add 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12" creationId="{602643BC-C982-19D4-6F96-58B7B4D2AB80}"/>
          </ac:spMkLst>
        </pc:spChg>
        <pc:spChg chg="add del mod">
          <ac:chgData name="Rosberg Alves" userId="440e6d3c69ddb3ce" providerId="LiveId" clId="{EF7B92CE-E773-4397-8659-6E12EA6E926E}" dt="2024-04-12T22:55:03.686" v="7006" actId="478"/>
          <ac:spMkLst>
            <pc:docMk/>
            <pc:sldMk cId="2754658712" sldId="256"/>
            <ac:spMk id="13" creationId="{1229107B-7F42-FA63-1A90-F19441FDCF3F}"/>
          </ac:spMkLst>
        </pc:spChg>
        <pc:spChg chg="add del mod">
          <ac:chgData name="Rosberg Alves" userId="440e6d3c69ddb3ce" providerId="LiveId" clId="{EF7B92CE-E773-4397-8659-6E12EA6E926E}" dt="2024-04-08T23:20:32.968" v="261" actId="21"/>
          <ac:spMkLst>
            <pc:docMk/>
            <pc:sldMk cId="2754658712" sldId="256"/>
            <ac:spMk id="13" creationId="{4140F201-1FD8-5CAD-2773-552C438C0C18}"/>
          </ac:spMkLst>
        </pc:spChg>
        <pc:spChg chg="mod">
          <ac:chgData name="Rosberg Alves" userId="440e6d3c69ddb3ce" providerId="LiveId" clId="{EF7B92CE-E773-4397-8659-6E12EA6E926E}" dt="2024-04-09T21:41:07.933" v="915" actId="27803"/>
          <ac:spMkLst>
            <pc:docMk/>
            <pc:sldMk cId="2754658712" sldId="256"/>
            <ac:spMk id="13" creationId="{AA58820A-F979-5BBC-678A-838561CCD47F}"/>
          </ac:spMkLst>
        </pc:spChg>
        <pc:spChg chg="add del mod">
          <ac:chgData name="Rosberg Alves" userId="440e6d3c69ddb3ce" providerId="LiveId" clId="{EF7B92CE-E773-4397-8659-6E12EA6E926E}" dt="2024-04-12T22:55:03.686" v="7006" actId="478"/>
          <ac:spMkLst>
            <pc:docMk/>
            <pc:sldMk cId="2754658712" sldId="256"/>
            <ac:spMk id="14" creationId="{07DD8581-98BB-5EBA-F64A-C077ED5FF6D6}"/>
          </ac:spMkLst>
        </pc:spChg>
        <pc:spChg chg="del mod">
          <ac:chgData name="Rosberg Alves" userId="440e6d3c69ddb3ce" providerId="LiveId" clId="{EF7B92CE-E773-4397-8659-6E12EA6E926E}" dt="2024-04-08T22:54:37.620" v="135" actId="478"/>
          <ac:spMkLst>
            <pc:docMk/>
            <pc:sldMk cId="2754658712" sldId="256"/>
            <ac:spMk id="14" creationId="{96F23BE2-ABAB-AEDB-CBE4-72AA09D05224}"/>
          </ac:spMkLst>
        </pc:spChg>
        <pc:spChg chg="mod">
          <ac:chgData name="Rosberg Alves" userId="440e6d3c69ddb3ce" providerId="LiveId" clId="{EF7B92CE-E773-4397-8659-6E12EA6E926E}" dt="2024-04-09T21:41:07.933" v="915" actId="27803"/>
          <ac:spMkLst>
            <pc:docMk/>
            <pc:sldMk cId="2754658712" sldId="256"/>
            <ac:spMk id="14" creationId="{EF3013E6-2293-5401-4E42-0002D7B0008D}"/>
          </ac:spMkLst>
        </pc:spChg>
        <pc:spChg chg="mod">
          <ac:chgData name="Rosberg Alves" userId="440e6d3c69ddb3ce" providerId="LiveId" clId="{EF7B92CE-E773-4397-8659-6E12EA6E926E}" dt="2024-04-09T21:41:07.933" v="915" actId="27803"/>
          <ac:spMkLst>
            <pc:docMk/>
            <pc:sldMk cId="2754658712" sldId="256"/>
            <ac:spMk id="15" creationId="{14EAE88A-5FE1-81E4-999C-CFCA7A2B4C09}"/>
          </ac:spMkLst>
        </pc:spChg>
        <pc:spChg chg="add del mod">
          <ac:chgData name="Rosberg Alves" userId="440e6d3c69ddb3ce" providerId="LiveId" clId="{EF7B92CE-E773-4397-8659-6E12EA6E926E}" dt="2024-04-12T22:55:18.447" v="7014" actId="478"/>
          <ac:spMkLst>
            <pc:docMk/>
            <pc:sldMk cId="2754658712" sldId="256"/>
            <ac:spMk id="15" creationId="{666BBDCD-A123-3B42-210C-5428F6532AFE}"/>
          </ac:spMkLst>
        </pc:spChg>
        <pc:spChg chg="del mod">
          <ac:chgData name="Rosberg Alves" userId="440e6d3c69ddb3ce" providerId="LiveId" clId="{EF7B92CE-E773-4397-8659-6E12EA6E926E}" dt="2024-04-08T22:54:14.855" v="131" actId="478"/>
          <ac:spMkLst>
            <pc:docMk/>
            <pc:sldMk cId="2754658712" sldId="256"/>
            <ac:spMk id="15" creationId="{90340B59-984D-0C37-7FEF-96FDBBB27E67}"/>
          </ac:spMkLst>
        </pc:spChg>
        <pc:spChg chg="add del mod">
          <ac:chgData name="Rosberg Alves" userId="440e6d3c69ddb3ce" providerId="LiveId" clId="{EF7B92CE-E773-4397-8659-6E12EA6E926E}" dt="2024-04-12T22:55:16.109" v="7013" actId="478"/>
          <ac:spMkLst>
            <pc:docMk/>
            <pc:sldMk cId="2754658712" sldId="256"/>
            <ac:spMk id="16" creationId="{2D4F7F77-C6F6-2D65-CCFA-9CAF73C1D3FD}"/>
          </ac:spMkLst>
        </pc:spChg>
        <pc:spChg chg="del mod">
          <ac:chgData name="Rosberg Alves" userId="440e6d3c69ddb3ce" providerId="LiveId" clId="{EF7B92CE-E773-4397-8659-6E12EA6E926E}" dt="2024-04-08T22:53:33.598" v="123" actId="478"/>
          <ac:spMkLst>
            <pc:docMk/>
            <pc:sldMk cId="2754658712" sldId="256"/>
            <ac:spMk id="16" creationId="{96E72FCE-C4C8-ACB9-676E-9136C95B5893}"/>
          </ac:spMkLst>
        </pc:spChg>
        <pc:spChg chg="mod">
          <ac:chgData name="Rosberg Alves" userId="440e6d3c69ddb3ce" providerId="LiveId" clId="{EF7B92CE-E773-4397-8659-6E12EA6E926E}" dt="2024-04-09T21:41:07.933" v="915" actId="27803"/>
          <ac:spMkLst>
            <pc:docMk/>
            <pc:sldMk cId="2754658712" sldId="256"/>
            <ac:spMk id="16" creationId="{F1F3FC83-6BE1-FFF2-60A4-AAAF111EA715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17" creationId="{8B2A6F8F-A7AF-CCA2-225B-B5FA6166894B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18" creationId="{ED3D99D9-0F0A-24B6-6280-7847613601C5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19" creationId="{3B0C7D67-5959-543E-6275-AE412D6EEAAB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20" creationId="{EAE2A73B-AA98-7F59-2E26-6744C97AF234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21" creationId="{43516A9A-1E84-10A2-E07B-54CC5ED5AAFC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22" creationId="{260EFED5-400A-BD70-D78C-2EF91D72DDED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23" creationId="{F33FBEC7-48BB-EA3E-5796-B67CFB80B6C0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24" creationId="{4D883162-F029-2B0C-1FC2-1B16B865C242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25" creationId="{8D683635-0592-BE8D-5253-FF95E68F1AC4}"/>
          </ac:spMkLst>
        </pc:spChg>
        <pc:spChg chg="mod">
          <ac:chgData name="Rosberg Alves" userId="440e6d3c69ddb3ce" providerId="LiveId" clId="{EF7B92CE-E773-4397-8659-6E12EA6E926E}" dt="2024-04-12T22:52:38.243" v="6946" actId="1076"/>
          <ac:spMkLst>
            <pc:docMk/>
            <pc:sldMk cId="2754658712" sldId="256"/>
            <ac:spMk id="26" creationId="{E0400014-9811-BEE0-1470-0457CBBA3E04}"/>
          </ac:spMkLst>
        </pc:spChg>
        <pc:spChg chg="mod">
          <ac:chgData name="Rosberg Alves" userId="440e6d3c69ddb3ce" providerId="LiveId" clId="{EF7B92CE-E773-4397-8659-6E12EA6E926E}" dt="2024-04-12T23:56:48.585" v="7153" actId="207"/>
          <ac:spMkLst>
            <pc:docMk/>
            <pc:sldMk cId="2754658712" sldId="256"/>
            <ac:spMk id="27" creationId="{D20636D6-C711-29BA-D255-F8345C3AC2FB}"/>
          </ac:spMkLst>
        </pc:spChg>
        <pc:spChg chg="add del mod">
          <ac:chgData name="Rosberg Alves" userId="440e6d3c69ddb3ce" providerId="LiveId" clId="{EF7B92CE-E773-4397-8659-6E12EA6E926E}" dt="2024-04-09T21:41:07.933" v="915" actId="27803"/>
          <ac:spMkLst>
            <pc:docMk/>
            <pc:sldMk cId="2754658712" sldId="256"/>
            <ac:spMk id="28" creationId="{08D63765-E48F-ED4E-D8A9-415D360D502D}"/>
          </ac:spMkLst>
        </pc:spChg>
        <pc:spChg chg="add del mod">
          <ac:chgData name="Rosberg Alves" userId="440e6d3c69ddb3ce" providerId="LiveId" clId="{EF7B92CE-E773-4397-8659-6E12EA6E926E}" dt="2024-04-12T22:55:14.180" v="7012" actId="478"/>
          <ac:spMkLst>
            <pc:docMk/>
            <pc:sldMk cId="2754658712" sldId="256"/>
            <ac:spMk id="28" creationId="{2410A51D-33EE-5204-E70F-9708EC268405}"/>
          </ac:spMkLst>
        </pc:spChg>
        <pc:spChg chg="add del mod">
          <ac:chgData name="Rosberg Alves" userId="440e6d3c69ddb3ce" providerId="LiveId" clId="{EF7B92CE-E773-4397-8659-6E12EA6E926E}" dt="2024-04-08T23:32:44.530" v="385" actId="478"/>
          <ac:spMkLst>
            <pc:docMk/>
            <pc:sldMk cId="2754658712" sldId="256"/>
            <ac:spMk id="28" creationId="{BE9E1147-9A2D-54FD-9461-E52BEB04F4B4}"/>
          </ac:spMkLst>
        </pc:spChg>
        <pc:spChg chg="add mod">
          <ac:chgData name="Rosberg Alves" userId="440e6d3c69ddb3ce" providerId="LiveId" clId="{EF7B92CE-E773-4397-8659-6E12EA6E926E}" dt="2024-04-10T21:45:35.454" v="2223" actId="255"/>
          <ac:spMkLst>
            <pc:docMk/>
            <pc:sldMk cId="2754658712" sldId="256"/>
            <ac:spMk id="30" creationId="{DB4F0B90-B45F-8294-2F0F-14A0AEC3F3EE}"/>
          </ac:spMkLst>
        </pc:spChg>
        <pc:spChg chg="add del mod">
          <ac:chgData name="Rosberg Alves" userId="440e6d3c69ddb3ce" providerId="LiveId" clId="{EF7B92CE-E773-4397-8659-6E12EA6E926E}" dt="2024-04-12T22:55:01.518" v="7005" actId="478"/>
          <ac:spMkLst>
            <pc:docMk/>
            <pc:sldMk cId="2754658712" sldId="256"/>
            <ac:spMk id="31" creationId="{78110E40-80BE-D673-8638-246BF85A64A4}"/>
          </ac:spMkLst>
        </pc:spChg>
        <pc:spChg chg="add del mod">
          <ac:chgData name="Rosberg Alves" userId="440e6d3c69ddb3ce" providerId="LiveId" clId="{EF7B92CE-E773-4397-8659-6E12EA6E926E}" dt="2024-04-09T21:41:07.933" v="915" actId="27803"/>
          <ac:spMkLst>
            <pc:docMk/>
            <pc:sldMk cId="2754658712" sldId="256"/>
            <ac:spMk id="31" creationId="{7D2D3040-4BC8-FBCB-9842-D77EFBE6E12F}"/>
          </ac:spMkLst>
        </pc:spChg>
        <pc:spChg chg="add del mod">
          <ac:chgData name="Rosberg Alves" userId="440e6d3c69ddb3ce" providerId="LiveId" clId="{EF7B92CE-E773-4397-8659-6E12EA6E926E}" dt="2024-04-12T22:55:01.518" v="7005" actId="478"/>
          <ac:spMkLst>
            <pc:docMk/>
            <pc:sldMk cId="2754658712" sldId="256"/>
            <ac:spMk id="32" creationId="{436F76CC-DBB9-FB94-5EAD-82C70DEB2723}"/>
          </ac:spMkLst>
        </pc:spChg>
        <pc:spChg chg="add del mod">
          <ac:chgData name="Rosberg Alves" userId="440e6d3c69ddb3ce" providerId="LiveId" clId="{EF7B92CE-E773-4397-8659-6E12EA6E926E}" dt="2024-04-12T22:55:05.539" v="7007" actId="478"/>
          <ac:spMkLst>
            <pc:docMk/>
            <pc:sldMk cId="2754658712" sldId="256"/>
            <ac:spMk id="33" creationId="{99875B2A-6038-AEF3-747E-81ED989BC729}"/>
          </ac:spMkLst>
        </pc:spChg>
        <pc:spChg chg="add del mod">
          <ac:chgData name="Rosberg Alves" userId="440e6d3c69ddb3ce" providerId="LiveId" clId="{EF7B92CE-E773-4397-8659-6E12EA6E926E}" dt="2024-04-12T22:55:06.212" v="7008" actId="478"/>
          <ac:spMkLst>
            <pc:docMk/>
            <pc:sldMk cId="2754658712" sldId="256"/>
            <ac:spMk id="34" creationId="{2DAC1ADA-17E4-BD36-ACF2-F536225FAC49}"/>
          </ac:spMkLst>
        </pc:spChg>
        <pc:spChg chg="add del mod">
          <ac:chgData name="Rosberg Alves" userId="440e6d3c69ddb3ce" providerId="LiveId" clId="{EF7B92CE-E773-4397-8659-6E12EA6E926E}" dt="2024-04-09T21:42:53.390" v="1023"/>
          <ac:spMkLst>
            <pc:docMk/>
            <pc:sldMk cId="2754658712" sldId="256"/>
            <ac:spMk id="35" creationId="{833DCE81-270A-62B7-BB2C-42217E89D6FD}"/>
          </ac:spMkLst>
        </pc:spChg>
        <pc:spChg chg="add del mod">
          <ac:chgData name="Rosberg Alves" userId="440e6d3c69ddb3ce" providerId="LiveId" clId="{EF7B92CE-E773-4397-8659-6E12EA6E926E}" dt="2024-04-12T22:55:07.237" v="7009" actId="478"/>
          <ac:spMkLst>
            <pc:docMk/>
            <pc:sldMk cId="2754658712" sldId="256"/>
            <ac:spMk id="35" creationId="{D77FAAFF-F00E-5F0E-5269-6D3264483E00}"/>
          </ac:spMkLst>
        </pc:spChg>
        <pc:spChg chg="add del mod">
          <ac:chgData name="Rosberg Alves" userId="440e6d3c69ddb3ce" providerId="LiveId" clId="{EF7B92CE-E773-4397-8659-6E12EA6E926E}" dt="2024-04-12T22:55:03.686" v="7006" actId="478"/>
          <ac:spMkLst>
            <pc:docMk/>
            <pc:sldMk cId="2754658712" sldId="256"/>
            <ac:spMk id="36" creationId="{491073E3-4673-152B-EBDC-4AB7CF7AEC8F}"/>
          </ac:spMkLst>
        </pc:spChg>
        <pc:spChg chg="add del mod">
          <ac:chgData name="Rosberg Alves" userId="440e6d3c69ddb3ce" providerId="LiveId" clId="{EF7B92CE-E773-4397-8659-6E12EA6E926E}" dt="2024-04-09T21:42:53.390" v="1023"/>
          <ac:spMkLst>
            <pc:docMk/>
            <pc:sldMk cId="2754658712" sldId="256"/>
            <ac:spMk id="36" creationId="{5B765EDE-78EE-0472-4B4C-7E15F6DECB9C}"/>
          </ac:spMkLst>
        </pc:spChg>
        <pc:spChg chg="add del mod">
          <ac:chgData name="Rosberg Alves" userId="440e6d3c69ddb3ce" providerId="LiveId" clId="{EF7B92CE-E773-4397-8659-6E12EA6E926E}" dt="2024-04-09T21:42:53.390" v="1023"/>
          <ac:spMkLst>
            <pc:docMk/>
            <pc:sldMk cId="2754658712" sldId="256"/>
            <ac:spMk id="37" creationId="{CD0EFDB1-7976-38CB-49D4-89FC2C533F65}"/>
          </ac:spMkLst>
        </pc:spChg>
        <pc:spChg chg="add del mod">
          <ac:chgData name="Rosberg Alves" userId="440e6d3c69ddb3ce" providerId="LiveId" clId="{EF7B92CE-E773-4397-8659-6E12EA6E926E}" dt="2024-04-09T21:42:44.953" v="1022" actId="478"/>
          <ac:spMkLst>
            <pc:docMk/>
            <pc:sldMk cId="2754658712" sldId="256"/>
            <ac:spMk id="38" creationId="{F6A8DE09-6AB6-09FA-ED9E-857D2BA6CD96}"/>
          </ac:spMkLst>
        </pc:spChg>
        <pc:spChg chg="add del mod">
          <ac:chgData name="Rosberg Alves" userId="440e6d3c69ddb3ce" providerId="LiveId" clId="{EF7B92CE-E773-4397-8659-6E12EA6E926E}" dt="2024-04-09T21:42:53.390" v="1023"/>
          <ac:spMkLst>
            <pc:docMk/>
            <pc:sldMk cId="2754658712" sldId="256"/>
            <ac:spMk id="39" creationId="{11828141-293B-3259-D271-077271AC8840}"/>
          </ac:spMkLst>
        </pc:spChg>
        <pc:spChg chg="del mod">
          <ac:chgData name="Rosberg Alves" userId="440e6d3c69ddb3ce" providerId="LiveId" clId="{EF7B92CE-E773-4397-8659-6E12EA6E926E}" dt="2024-04-09T21:42:03.701" v="1019" actId="478"/>
          <ac:spMkLst>
            <pc:docMk/>
            <pc:sldMk cId="2754658712" sldId="256"/>
            <ac:spMk id="40" creationId="{F36E95F1-2294-EB8D-89FF-29D972D09DB7}"/>
          </ac:spMkLst>
        </pc:spChg>
        <pc:spChg chg="del mod">
          <ac:chgData name="Rosberg Alves" userId="440e6d3c69ddb3ce" providerId="LiveId" clId="{EF7B92CE-E773-4397-8659-6E12EA6E926E}" dt="2024-04-09T21:42:03.701" v="1019" actId="478"/>
          <ac:spMkLst>
            <pc:docMk/>
            <pc:sldMk cId="2754658712" sldId="256"/>
            <ac:spMk id="41" creationId="{2B1508CF-02FB-85C4-A778-0615378B25BD}"/>
          </ac:spMkLst>
        </pc:spChg>
        <pc:spChg chg="mod">
          <ac:chgData name="Rosberg Alves" userId="440e6d3c69ddb3ce" providerId="LiveId" clId="{EF7B92CE-E773-4397-8659-6E12EA6E926E}" dt="2024-04-09T21:42:38.061" v="1021"/>
          <ac:spMkLst>
            <pc:docMk/>
            <pc:sldMk cId="2754658712" sldId="256"/>
            <ac:spMk id="42" creationId="{D680DD31-FC76-E58E-5596-C4BD377562BD}"/>
          </ac:spMkLst>
        </pc:spChg>
        <pc:spChg chg="mod">
          <ac:chgData name="Rosberg Alves" userId="440e6d3c69ddb3ce" providerId="LiveId" clId="{EF7B92CE-E773-4397-8659-6E12EA6E926E}" dt="2024-04-09T21:43:36.521" v="1036" actId="207"/>
          <ac:spMkLst>
            <pc:docMk/>
            <pc:sldMk cId="2754658712" sldId="256"/>
            <ac:spMk id="43" creationId="{83AC9067-BE43-BB32-3753-0E6BECAF45A3}"/>
          </ac:spMkLst>
        </pc:spChg>
        <pc:grpChg chg="del mod">
          <ac:chgData name="Rosberg Alves" userId="440e6d3c69ddb3ce" providerId="LiveId" clId="{EF7B92CE-E773-4397-8659-6E12EA6E926E}" dt="2024-04-08T22:52:21.806" v="113" actId="27803"/>
          <ac:grpSpMkLst>
            <pc:docMk/>
            <pc:sldMk cId="2754658712" sldId="256"/>
            <ac:grpSpMk id="4" creationId="{978A61DA-939B-6729-DF94-CDE776E044B0}"/>
          </ac:grpSpMkLst>
        </pc:grpChg>
        <pc:grpChg chg="add del mod">
          <ac:chgData name="Rosberg Alves" userId="440e6d3c69ddb3ce" providerId="LiveId" clId="{EF7B92CE-E773-4397-8659-6E12EA6E926E}" dt="2024-04-09T21:41:07.933" v="915" actId="27803"/>
          <ac:grpSpMkLst>
            <pc:docMk/>
            <pc:sldMk cId="2754658712" sldId="256"/>
            <ac:grpSpMk id="8" creationId="{A49FE40D-49C9-78D3-7ECA-9EA21694C1F7}"/>
          </ac:grpSpMkLst>
        </pc:grpChg>
        <pc:grpChg chg="del mod">
          <ac:chgData name="Rosberg Alves" userId="440e6d3c69ddb3ce" providerId="LiveId" clId="{EF7B92CE-E773-4397-8659-6E12EA6E926E}" dt="2024-04-09T21:41:56.123" v="1018" actId="27803"/>
          <ac:grpSpMkLst>
            <pc:docMk/>
            <pc:sldMk cId="2754658712" sldId="256"/>
            <ac:grpSpMk id="34" creationId="{C0CF3D63-DF17-DA87-2974-D272B627B6A6}"/>
          </ac:grpSpMkLst>
        </pc:grpChg>
        <pc:picChg chg="add del mod">
          <ac:chgData name="Rosberg Alves" userId="440e6d3c69ddb3ce" providerId="LiveId" clId="{EF7B92CE-E773-4397-8659-6E12EA6E926E}" dt="2024-04-08T22:52:21.806" v="113" actId="27803"/>
          <ac:picMkLst>
            <pc:docMk/>
            <pc:sldMk cId="2754658712" sldId="256"/>
            <ac:picMk id="3" creationId="{993BAE31-680F-C975-3670-EC6551D76061}"/>
          </ac:picMkLst>
        </pc:picChg>
        <pc:picChg chg="add del mod">
          <ac:chgData name="Rosberg Alves" userId="440e6d3c69ddb3ce" providerId="LiveId" clId="{EF7B92CE-E773-4397-8659-6E12EA6E926E}" dt="2024-04-09T21:41:07.933" v="915" actId="27803"/>
          <ac:picMkLst>
            <pc:docMk/>
            <pc:sldMk cId="2754658712" sldId="256"/>
            <ac:picMk id="6" creationId="{713E6E80-AF40-69DA-33B3-CECAAA96B5D8}"/>
          </ac:picMkLst>
        </pc:picChg>
        <pc:picChg chg="add del mod">
          <ac:chgData name="Rosberg Alves" userId="440e6d3c69ddb3ce" providerId="LiveId" clId="{EF7B92CE-E773-4397-8659-6E12EA6E926E}" dt="2024-04-09T21:41:34.997" v="943" actId="1076"/>
          <ac:picMkLst>
            <pc:docMk/>
            <pc:sldMk cId="2754658712" sldId="256"/>
            <ac:picMk id="7" creationId="{01E0BBC1-89EF-B1C8-35F1-E53E8DA2FED1}"/>
          </ac:picMkLst>
        </pc:picChg>
        <pc:picChg chg="add del mod">
          <ac:chgData name="Rosberg Alves" userId="440e6d3c69ddb3ce" providerId="LiveId" clId="{EF7B92CE-E773-4397-8659-6E12EA6E926E}" dt="2024-04-09T21:41:56.123" v="1018" actId="27803"/>
          <ac:picMkLst>
            <pc:docMk/>
            <pc:sldMk cId="2754658712" sldId="256"/>
            <ac:picMk id="33" creationId="{7A90FF22-4B48-2576-50FC-7D7D20941130}"/>
          </ac:picMkLst>
        </pc:picChg>
        <pc:cxnChg chg="add del mod">
          <ac:chgData name="Rosberg Alves" userId="440e6d3c69ddb3ce" providerId="LiveId" clId="{EF7B92CE-E773-4397-8659-6E12EA6E926E}" dt="2024-04-12T22:55:23.957" v="7015" actId="21"/>
          <ac:cxnSpMkLst>
            <pc:docMk/>
            <pc:sldMk cId="2754658712" sldId="256"/>
            <ac:cxnSpMk id="2" creationId="{ACD59802-995E-ADB8-B3E8-CC04D1907479}"/>
          </ac:cxnSpMkLst>
        </pc:cxnChg>
        <pc:cxnChg chg="mod">
          <ac:chgData name="Rosberg Alves" userId="440e6d3c69ddb3ce" providerId="LiveId" clId="{EF7B92CE-E773-4397-8659-6E12EA6E926E}" dt="2024-04-12T22:52:38.243" v="6946" actId="1076"/>
          <ac:cxnSpMkLst>
            <pc:docMk/>
            <pc:sldMk cId="2754658712" sldId="256"/>
            <ac:cxnSpMk id="29" creationId="{0A4B8DE9-DE5A-9780-970C-130571312701}"/>
          </ac:cxnSpMkLst>
        </pc:cxnChg>
      </pc:sldChg>
      <pc:sldChg chg="addSp delSp modSp new mod ord modTransition setBg modShow">
        <pc:chgData name="Rosberg Alves" userId="440e6d3c69ddb3ce" providerId="LiveId" clId="{EF7B92CE-E773-4397-8659-6E12EA6E926E}" dt="2024-04-16T23:03:59.995" v="17057" actId="729"/>
        <pc:sldMkLst>
          <pc:docMk/>
          <pc:sldMk cId="1123895626" sldId="257"/>
        </pc:sldMkLst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4" creationId="{6FD7A09D-2CCC-49EA-CDFF-16EF39FDA646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5" creationId="{B5917A0F-383A-6C94-10E4-613AE8DC7531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6" creationId="{D9585E82-A8D0-63B8-0F59-5F0610E10885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7" creationId="{3A460F91-B754-0C62-31CF-12E05606CEDA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8" creationId="{D8CD855F-44B3-12AC-F01E-DB057EDF0B5D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9" creationId="{8FC08F9A-4E3C-047E-F0C7-79C90AEE0D73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10" creationId="{2E2207B2-BCE8-1343-0B3C-1464FC22CC7A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11" creationId="{8FCD6343-7B28-6B0B-EB4C-99E147B3BED8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12" creationId="{A8B9D9A2-0128-5D17-EB90-E93EF191E395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13" creationId="{180C6E6E-8625-12D4-A9F1-FEE5FE27C907}"/>
          </ac:spMkLst>
        </pc:spChg>
        <pc:spChg chg="add mod">
          <ac:chgData name="Rosberg Alves" userId="440e6d3c69ddb3ce" providerId="LiveId" clId="{EF7B92CE-E773-4397-8659-6E12EA6E926E}" dt="2024-04-14T21:05:21.693" v="11679" actId="1037"/>
          <ac:spMkLst>
            <pc:docMk/>
            <pc:sldMk cId="1123895626" sldId="257"/>
            <ac:spMk id="14" creationId="{CD24713B-1A6F-06CF-B790-A6C0EC97BB05}"/>
          </ac:spMkLst>
        </pc:spChg>
        <pc:spChg chg="add mod">
          <ac:chgData name="Rosberg Alves" userId="440e6d3c69ddb3ce" providerId="LiveId" clId="{EF7B92CE-E773-4397-8659-6E12EA6E926E}" dt="2024-04-14T21:05:25.717" v="11706" actId="1035"/>
          <ac:spMkLst>
            <pc:docMk/>
            <pc:sldMk cId="1123895626" sldId="257"/>
            <ac:spMk id="15" creationId="{80F277B6-AE3A-4D5D-F840-AF40E6A1703A}"/>
          </ac:spMkLst>
        </pc:spChg>
        <pc:spChg chg="mod">
          <ac:chgData name="Rosberg Alves" userId="440e6d3c69ddb3ce" providerId="LiveId" clId="{EF7B92CE-E773-4397-8659-6E12EA6E926E}" dt="2024-04-09T21:45:34.258" v="1046" actId="27803"/>
          <ac:spMkLst>
            <pc:docMk/>
            <pc:sldMk cId="1123895626" sldId="257"/>
            <ac:spMk id="16" creationId="{E84BE0C4-3305-B393-D448-A689B30C0894}"/>
          </ac:spMkLst>
        </pc:spChg>
        <pc:spChg chg="add del mod">
          <ac:chgData name="Rosberg Alves" userId="440e6d3c69ddb3ce" providerId="LiveId" clId="{EF7B92CE-E773-4397-8659-6E12EA6E926E}" dt="2024-04-09T21:45:34.258" v="1046" actId="27803"/>
          <ac:spMkLst>
            <pc:docMk/>
            <pc:sldMk cId="1123895626" sldId="257"/>
            <ac:spMk id="17" creationId="{696E2F63-1EED-25BD-D67F-81A4FF513B46}"/>
          </ac:spMkLst>
        </pc:spChg>
        <pc:spChg chg="add del mod">
          <ac:chgData name="Rosberg Alves" userId="440e6d3c69ddb3ce" providerId="LiveId" clId="{EF7B92CE-E773-4397-8659-6E12EA6E926E}" dt="2024-04-09T21:45:34.258" v="1046" actId="27803"/>
          <ac:spMkLst>
            <pc:docMk/>
            <pc:sldMk cId="1123895626" sldId="257"/>
            <ac:spMk id="18" creationId="{89341E93-ECAC-2A8B-5F70-6A1800CA48B1}"/>
          </ac:spMkLst>
        </pc:spChg>
        <pc:spChg chg="del mod">
          <ac:chgData name="Rosberg Alves" userId="440e6d3c69ddb3ce" providerId="LiveId" clId="{EF7B92CE-E773-4397-8659-6E12EA6E926E}" dt="2024-04-09T21:55:49.578" v="1144" actId="478"/>
          <ac:spMkLst>
            <pc:docMk/>
            <pc:sldMk cId="1123895626" sldId="257"/>
            <ac:spMk id="20" creationId="{6A590F35-8D26-9704-A1A3-759792CEB0EC}"/>
          </ac:spMkLst>
        </pc:spChg>
        <pc:spChg chg="del mod">
          <ac:chgData name="Rosberg Alves" userId="440e6d3c69ddb3ce" providerId="LiveId" clId="{EF7B92CE-E773-4397-8659-6E12EA6E926E}" dt="2024-04-09T21:55:49.578" v="1144" actId="478"/>
          <ac:spMkLst>
            <pc:docMk/>
            <pc:sldMk cId="1123895626" sldId="257"/>
            <ac:spMk id="21" creationId="{876E6408-E341-3976-C3E7-695BD5955415}"/>
          </ac:spMkLst>
        </pc:spChg>
        <pc:spChg chg="del mod">
          <ac:chgData name="Rosberg Alves" userId="440e6d3c69ddb3ce" providerId="LiveId" clId="{EF7B92CE-E773-4397-8659-6E12EA6E926E}" dt="2024-04-09T21:55:49.578" v="1144" actId="478"/>
          <ac:spMkLst>
            <pc:docMk/>
            <pc:sldMk cId="1123895626" sldId="257"/>
            <ac:spMk id="22" creationId="{3EFD60DE-74BE-F48F-BF05-33A2CD598358}"/>
          </ac:spMkLst>
        </pc:spChg>
        <pc:spChg chg="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25" creationId="{C06FAEAA-29DB-AF63-FFE1-93FE44BDC5A8}"/>
          </ac:spMkLst>
        </pc:spChg>
        <pc:spChg chg="del mod">
          <ac:chgData name="Rosberg Alves" userId="440e6d3c69ddb3ce" providerId="LiveId" clId="{EF7B92CE-E773-4397-8659-6E12EA6E926E}" dt="2024-04-08T23:08:02.630" v="185" actId="478"/>
          <ac:spMkLst>
            <pc:docMk/>
            <pc:sldMk cId="1123895626" sldId="257"/>
            <ac:spMk id="26" creationId="{AA3BE9DC-69E9-8AEE-0365-61869DBFC623}"/>
          </ac:spMkLst>
        </pc:spChg>
        <pc:spChg chg="mod">
          <ac:chgData name="Rosberg Alves" userId="440e6d3c69ddb3ce" providerId="LiveId" clId="{EF7B92CE-E773-4397-8659-6E12EA6E926E}" dt="2024-04-09T21:55:22.584" v="1140" actId="27803"/>
          <ac:spMkLst>
            <pc:docMk/>
            <pc:sldMk cId="1123895626" sldId="257"/>
            <ac:spMk id="27" creationId="{0A473012-58B0-A325-8A3D-C4549C71AC1D}"/>
          </ac:spMkLst>
        </pc:spChg>
        <pc:spChg chg="del mod">
          <ac:chgData name="Rosberg Alves" userId="440e6d3c69ddb3ce" providerId="LiveId" clId="{EF7B92CE-E773-4397-8659-6E12EA6E926E}" dt="2024-04-08T23:07:56.972" v="183" actId="478"/>
          <ac:spMkLst>
            <pc:docMk/>
            <pc:sldMk cId="1123895626" sldId="257"/>
            <ac:spMk id="27" creationId="{A6A1DFF8-DDF5-7DB6-7179-7A0B3AE83944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28" creationId="{FA02FA86-9646-9081-F1F2-0DB928B6E475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29" creationId="{06974BDF-3068-F522-A7B7-D00D4459337B}"/>
          </ac:spMkLst>
        </pc:spChg>
        <pc:spChg chg="add mod">
          <ac:chgData name="Rosberg Alves" userId="440e6d3c69ddb3ce" providerId="LiveId" clId="{EF7B92CE-E773-4397-8659-6E12EA6E926E}" dt="2024-04-12T22:53:12.399" v="6948" actId="1076"/>
          <ac:spMkLst>
            <pc:docMk/>
            <pc:sldMk cId="1123895626" sldId="257"/>
            <ac:spMk id="30" creationId="{3CBC3928-BE3F-47A1-8E66-1EC1CC55C2A8}"/>
          </ac:spMkLst>
        </pc:spChg>
        <pc:spChg chg="mod">
          <ac:chgData name="Rosberg Alves" userId="440e6d3c69ddb3ce" providerId="LiveId" clId="{EF7B92CE-E773-4397-8659-6E12EA6E926E}" dt="2024-04-09T21:55:22.584" v="1140" actId="27803"/>
          <ac:spMkLst>
            <pc:docMk/>
            <pc:sldMk cId="1123895626" sldId="257"/>
            <ac:spMk id="31" creationId="{4C66E107-D6E5-E47C-195F-7D35B4BBEFAF}"/>
          </ac:spMkLst>
        </pc:spChg>
        <pc:spChg chg="mod">
          <ac:chgData name="Rosberg Alves" userId="440e6d3c69ddb3ce" providerId="LiveId" clId="{EF7B92CE-E773-4397-8659-6E12EA6E926E}" dt="2024-04-09T21:55:22.584" v="1140" actId="27803"/>
          <ac:spMkLst>
            <pc:docMk/>
            <pc:sldMk cId="1123895626" sldId="257"/>
            <ac:spMk id="33" creationId="{4F8460CD-C383-E0D3-4F63-3DAF437B0F32}"/>
          </ac:spMkLst>
        </pc:spChg>
        <pc:spChg chg="mod">
          <ac:chgData name="Rosberg Alves" userId="440e6d3c69ddb3ce" providerId="LiveId" clId="{EF7B92CE-E773-4397-8659-6E12EA6E926E}" dt="2024-04-09T21:55:29.148" v="1142" actId="27803"/>
          <ac:spMkLst>
            <pc:docMk/>
            <pc:sldMk cId="1123895626" sldId="257"/>
            <ac:spMk id="35" creationId="{BCADC492-8FCB-E403-47FE-C2EFC697D6E3}"/>
          </ac:spMkLst>
        </pc:spChg>
        <pc:spChg chg="mod">
          <ac:chgData name="Rosberg Alves" userId="440e6d3c69ddb3ce" providerId="LiveId" clId="{EF7B92CE-E773-4397-8659-6E12EA6E926E}" dt="2024-04-09T21:55:29.148" v="1142" actId="27803"/>
          <ac:spMkLst>
            <pc:docMk/>
            <pc:sldMk cId="1123895626" sldId="257"/>
            <ac:spMk id="36" creationId="{C31DF6F7-F3A9-8F6E-F2AB-E3D7550994DF}"/>
          </ac:spMkLst>
        </pc:spChg>
        <pc:spChg chg="add mod ord">
          <ac:chgData name="Rosberg Alves" userId="440e6d3c69ddb3ce" providerId="LiveId" clId="{EF7B92CE-E773-4397-8659-6E12EA6E926E}" dt="2024-04-12T23:56:39.048" v="7131" actId="207"/>
          <ac:spMkLst>
            <pc:docMk/>
            <pc:sldMk cId="1123895626" sldId="257"/>
            <ac:spMk id="39" creationId="{4140F201-1FD8-5CAD-2773-552C438C0C18}"/>
          </ac:spMkLst>
        </pc:spChg>
        <pc:spChg chg="mod">
          <ac:chgData name="Rosberg Alves" userId="440e6d3c69ddb3ce" providerId="LiveId" clId="{EF7B92CE-E773-4397-8659-6E12EA6E926E}" dt="2024-04-09T21:55:29.148" v="1142" actId="27803"/>
          <ac:spMkLst>
            <pc:docMk/>
            <pc:sldMk cId="1123895626" sldId="257"/>
            <ac:spMk id="40" creationId="{7445FA6D-89F8-9CF0-1033-4FD2A159E7CE}"/>
          </ac:spMkLst>
        </pc:spChg>
        <pc:spChg chg="del mod">
          <ac:chgData name="Rosberg Alves" userId="440e6d3c69ddb3ce" providerId="LiveId" clId="{EF7B92CE-E773-4397-8659-6E12EA6E926E}" dt="2024-04-09T22:00:45.624" v="1395" actId="478"/>
          <ac:spMkLst>
            <pc:docMk/>
            <pc:sldMk cId="1123895626" sldId="257"/>
            <ac:spMk id="42" creationId="{18134370-F0EE-07C4-6E62-567FA1694FF6}"/>
          </ac:spMkLst>
        </pc:spChg>
        <pc:spChg chg="del mod">
          <ac:chgData name="Rosberg Alves" userId="440e6d3c69ddb3ce" providerId="LiveId" clId="{EF7B92CE-E773-4397-8659-6E12EA6E926E}" dt="2024-04-09T21:56:08.862" v="1148" actId="478"/>
          <ac:spMkLst>
            <pc:docMk/>
            <pc:sldMk cId="1123895626" sldId="257"/>
            <ac:spMk id="43" creationId="{8B48F0B3-5C44-1049-97D3-34C680EC7658}"/>
          </ac:spMkLst>
        </pc:spChg>
        <pc:spChg chg="del mod">
          <ac:chgData name="Rosberg Alves" userId="440e6d3c69ddb3ce" providerId="LiveId" clId="{EF7B92CE-E773-4397-8659-6E12EA6E926E}" dt="2024-04-08T23:42:57.563" v="417"/>
          <ac:spMkLst>
            <pc:docMk/>
            <pc:sldMk cId="1123895626" sldId="257"/>
            <ac:spMk id="43" creationId="{BC0FAB1D-B1D1-E29E-4689-D391D353B617}"/>
          </ac:spMkLst>
        </pc:spChg>
        <pc:spChg chg="del mod">
          <ac:chgData name="Rosberg Alves" userId="440e6d3c69ddb3ce" providerId="LiveId" clId="{EF7B92CE-E773-4397-8659-6E12EA6E926E}" dt="2024-04-08T23:42:57.563" v="417"/>
          <ac:spMkLst>
            <pc:docMk/>
            <pc:sldMk cId="1123895626" sldId="257"/>
            <ac:spMk id="44" creationId="{9C5264DD-2B83-010B-1F94-B632965AC138}"/>
          </ac:spMkLst>
        </pc:spChg>
        <pc:spChg chg="del mod">
          <ac:chgData name="Rosberg Alves" userId="440e6d3c69ddb3ce" providerId="LiveId" clId="{EF7B92CE-E773-4397-8659-6E12EA6E926E}" dt="2024-04-09T21:56:12.019" v="1149" actId="478"/>
          <ac:spMkLst>
            <pc:docMk/>
            <pc:sldMk cId="1123895626" sldId="257"/>
            <ac:spMk id="44" creationId="{CF6EE365-3567-012F-2B8A-1AB6A544964F}"/>
          </ac:spMkLst>
        </pc:spChg>
        <pc:spChg chg="del mod">
          <ac:chgData name="Rosberg Alves" userId="440e6d3c69ddb3ce" providerId="LiveId" clId="{EF7B92CE-E773-4397-8659-6E12EA6E926E}" dt="2024-04-08T23:42:57.563" v="417"/>
          <ac:spMkLst>
            <pc:docMk/>
            <pc:sldMk cId="1123895626" sldId="257"/>
            <ac:spMk id="45" creationId="{06621EF3-8EA3-F88A-46AA-E7086BF4C3B0}"/>
          </ac:spMkLst>
        </pc:spChg>
        <pc:spChg chg="del mod">
          <ac:chgData name="Rosberg Alves" userId="440e6d3c69ddb3ce" providerId="LiveId" clId="{EF7B92CE-E773-4397-8659-6E12EA6E926E}" dt="2024-04-08T23:42:57.563" v="417"/>
          <ac:spMkLst>
            <pc:docMk/>
            <pc:sldMk cId="1123895626" sldId="257"/>
            <ac:spMk id="46" creationId="{DF731609-53C8-C9E1-A7FE-4F015EC963FD}"/>
          </ac:spMkLst>
        </pc:spChg>
        <pc:spChg chg="del mod">
          <ac:chgData name="Rosberg Alves" userId="440e6d3c69ddb3ce" providerId="LiveId" clId="{EF7B92CE-E773-4397-8659-6E12EA6E926E}" dt="2024-04-08T23:42:42.875" v="416" actId="478"/>
          <ac:spMkLst>
            <pc:docMk/>
            <pc:sldMk cId="1123895626" sldId="257"/>
            <ac:spMk id="47" creationId="{8C310F4D-8CF8-C2BC-514C-742346D6B0AC}"/>
          </ac:spMkLst>
        </pc:spChg>
        <pc:spChg chg="del mod">
          <ac:chgData name="Rosberg Alves" userId="440e6d3c69ddb3ce" providerId="LiveId" clId="{EF7B92CE-E773-4397-8659-6E12EA6E926E}" dt="2024-04-08T23:40:37.991" v="403" actId="478"/>
          <ac:spMkLst>
            <pc:docMk/>
            <pc:sldMk cId="1123895626" sldId="257"/>
            <ac:spMk id="48" creationId="{BF672330-6BB9-1B7E-C10B-763F26D2931B}"/>
          </ac:spMkLst>
        </pc:spChg>
        <pc:spChg chg="mod">
          <ac:chgData name="Rosberg Alves" userId="440e6d3c69ddb3ce" providerId="LiveId" clId="{EF7B92CE-E773-4397-8659-6E12EA6E926E}" dt="2024-04-09T22:02:43.376" v="1462" actId="207"/>
          <ac:spMkLst>
            <pc:docMk/>
            <pc:sldMk cId="1123895626" sldId="257"/>
            <ac:spMk id="48" creationId="{DADCF764-FAD5-B346-62F5-6F63DF89A840}"/>
          </ac:spMkLst>
        </pc:spChg>
        <pc:spChg chg="del mod">
          <ac:chgData name="Rosberg Alves" userId="440e6d3c69ddb3ce" providerId="LiveId" clId="{EF7B92CE-E773-4397-8659-6E12EA6E926E}" dt="2024-04-08T23:40:34.256" v="402" actId="478"/>
          <ac:spMkLst>
            <pc:docMk/>
            <pc:sldMk cId="1123895626" sldId="257"/>
            <ac:spMk id="49" creationId="{CFDDAD98-B011-9684-59A4-8825EB6CF8DD}"/>
          </ac:spMkLst>
        </pc:spChg>
        <pc:spChg chg="del mod">
          <ac:chgData name="Rosberg Alves" userId="440e6d3c69ddb3ce" providerId="LiveId" clId="{EF7B92CE-E773-4397-8659-6E12EA6E926E}" dt="2024-04-09T22:00:07.292" v="1389" actId="478"/>
          <ac:spMkLst>
            <pc:docMk/>
            <pc:sldMk cId="1123895626" sldId="257"/>
            <ac:spMk id="49" creationId="{EF8C2BE0-B56F-5259-0F20-A17C7D8FE7D2}"/>
          </ac:spMkLst>
        </pc:spChg>
        <pc:spChg chg="del mod">
          <ac:chgData name="Rosberg Alves" userId="440e6d3c69ddb3ce" providerId="LiveId" clId="{EF7B92CE-E773-4397-8659-6E12EA6E926E}" dt="2024-04-09T22:00:07.292" v="1389" actId="478"/>
          <ac:spMkLst>
            <pc:docMk/>
            <pc:sldMk cId="1123895626" sldId="257"/>
            <ac:spMk id="50" creationId="{3637BAFC-36DD-7384-9B70-969F94A99248}"/>
          </ac:spMkLst>
        </pc:spChg>
        <pc:spChg chg="add del mod">
          <ac:chgData name="Rosberg Alves" userId="440e6d3c69ddb3ce" providerId="LiveId" clId="{EF7B92CE-E773-4397-8659-6E12EA6E926E}" dt="2024-04-08T23:42:57.563" v="417"/>
          <ac:spMkLst>
            <pc:docMk/>
            <pc:sldMk cId="1123895626" sldId="257"/>
            <ac:spMk id="50" creationId="{9B3ED9D1-8C7D-6ED5-A499-5B396C43459C}"/>
          </ac:spMkLst>
        </pc:spChg>
        <pc:spChg chg="del mod">
          <ac:chgData name="Rosberg Alves" userId="440e6d3c69ddb3ce" providerId="LiveId" clId="{EF7B92CE-E773-4397-8659-6E12EA6E926E}" dt="2024-04-08T23:43:10.266" v="420" actId="478"/>
          <ac:spMkLst>
            <pc:docMk/>
            <pc:sldMk cId="1123895626" sldId="257"/>
            <ac:spMk id="51" creationId="{FBD6937A-C019-AFCF-2A0F-683E81944EDE}"/>
          </ac:spMkLst>
        </pc:spChg>
        <pc:spChg chg="add mod ord">
          <ac:chgData name="Rosberg Alves" userId="440e6d3c69ddb3ce" providerId="LiveId" clId="{EF7B92CE-E773-4397-8659-6E12EA6E926E}" dt="2024-04-10T22:44:13.295" v="2751" actId="207"/>
          <ac:spMkLst>
            <pc:docMk/>
            <pc:sldMk cId="1123895626" sldId="257"/>
            <ac:spMk id="54" creationId="{ED356E01-A57E-517B-44BA-ACD544518552}"/>
          </ac:spMkLst>
        </pc:spChg>
        <pc:grpChg chg="add mod">
          <ac:chgData name="Rosberg Alves" userId="440e6d3c69ddb3ce" providerId="LiveId" clId="{EF7B92CE-E773-4397-8659-6E12EA6E926E}" dt="2024-04-14T21:04:43.746" v="11614" actId="164"/>
          <ac:grpSpMkLst>
            <pc:docMk/>
            <pc:sldMk cId="1123895626" sldId="257"/>
            <ac:grpSpMk id="2" creationId="{AC69A5E2-D438-8DA5-785F-6962FCC9EB1F}"/>
          </ac:grpSpMkLst>
        </pc:grpChg>
        <pc:grpChg chg="add del mod">
          <ac:chgData name="Rosberg Alves" userId="440e6d3c69ddb3ce" providerId="LiveId" clId="{EF7B92CE-E773-4397-8659-6E12EA6E926E}" dt="2024-04-09T21:45:34.258" v="1046" actId="27803"/>
          <ac:grpSpMkLst>
            <pc:docMk/>
            <pc:sldMk cId="1123895626" sldId="257"/>
            <ac:grpSpMk id="15" creationId="{75791B7D-6D1E-0204-9B57-431423BDBD5E}"/>
          </ac:grpSpMkLst>
        </pc:grpChg>
        <pc:grpChg chg="del mod">
          <ac:chgData name="Rosberg Alves" userId="440e6d3c69ddb3ce" providerId="LiveId" clId="{EF7B92CE-E773-4397-8659-6E12EA6E926E}" dt="2024-04-09T21:45:39.540" v="1047" actId="27803"/>
          <ac:grpSpMkLst>
            <pc:docMk/>
            <pc:sldMk cId="1123895626" sldId="257"/>
            <ac:grpSpMk id="19" creationId="{CDFF007B-5AEC-7B5A-25BA-B83BCD7919C0}"/>
          </ac:grpSpMkLst>
        </pc:grpChg>
        <pc:grpChg chg="del mod">
          <ac:chgData name="Rosberg Alves" userId="440e6d3c69ddb3ce" providerId="LiveId" clId="{EF7B92CE-E773-4397-8659-6E12EA6E926E}" dt="2024-04-08T23:07:49.769" v="182" actId="27803"/>
          <ac:grpSpMkLst>
            <pc:docMk/>
            <pc:sldMk cId="1123895626" sldId="257"/>
            <ac:grpSpMk id="24" creationId="{FA4125E8-1A1B-5A5A-F8AE-D2BF29E270FF}"/>
          </ac:grpSpMkLst>
        </pc:grpChg>
        <pc:grpChg chg="add del mod">
          <ac:chgData name="Rosberg Alves" userId="440e6d3c69ddb3ce" providerId="LiveId" clId="{EF7B92CE-E773-4397-8659-6E12EA6E926E}" dt="2024-04-09T21:55:22.584" v="1140" actId="27803"/>
          <ac:grpSpMkLst>
            <pc:docMk/>
            <pc:sldMk cId="1123895626" sldId="257"/>
            <ac:grpSpMk id="26" creationId="{AA9B43B8-4FCF-EA51-4F8D-56EF807E1A74}"/>
          </ac:grpSpMkLst>
        </pc:grpChg>
        <pc:grpChg chg="add del mod">
          <ac:chgData name="Rosberg Alves" userId="440e6d3c69ddb3ce" providerId="LiveId" clId="{EF7B92CE-E773-4397-8659-6E12EA6E926E}" dt="2024-04-09T21:55:29.148" v="1142" actId="27803"/>
          <ac:grpSpMkLst>
            <pc:docMk/>
            <pc:sldMk cId="1123895626" sldId="257"/>
            <ac:grpSpMk id="34" creationId="{47077045-2792-C2FC-6B8A-C4ADA4C2A760}"/>
          </ac:grpSpMkLst>
        </pc:grpChg>
        <pc:grpChg chg="add del mod">
          <ac:chgData name="Rosberg Alves" userId="440e6d3c69ddb3ce" providerId="LiveId" clId="{EF7B92CE-E773-4397-8659-6E12EA6E926E}" dt="2024-04-14T21:04:22.998" v="11612" actId="165"/>
          <ac:grpSpMkLst>
            <pc:docMk/>
            <pc:sldMk cId="1123895626" sldId="257"/>
            <ac:grpSpMk id="38" creationId="{373E3710-9A06-C5ED-9B92-21F6A5718C87}"/>
          </ac:grpSpMkLst>
        </pc:grpChg>
        <pc:grpChg chg="del mod">
          <ac:chgData name="Rosberg Alves" userId="440e6d3c69ddb3ce" providerId="LiveId" clId="{EF7B92CE-E773-4397-8659-6E12EA6E926E}" dt="2024-04-09T21:55:58.564" v="1146" actId="27803"/>
          <ac:grpSpMkLst>
            <pc:docMk/>
            <pc:sldMk cId="1123895626" sldId="257"/>
            <ac:grpSpMk id="41" creationId="{484F34C0-D6C3-2FBA-F83F-5F4D1F91234B}"/>
          </ac:grpSpMkLst>
        </pc:grpChg>
        <pc:grpChg chg="del mod">
          <ac:chgData name="Rosberg Alves" userId="440e6d3c69ddb3ce" providerId="LiveId" clId="{EF7B92CE-E773-4397-8659-6E12EA6E926E}" dt="2024-04-08T23:40:29.972" v="401" actId="27803"/>
          <ac:grpSpMkLst>
            <pc:docMk/>
            <pc:sldMk cId="1123895626" sldId="257"/>
            <ac:grpSpMk id="42" creationId="{ACDB551D-0E52-1C1A-350A-4CD1074E9CB7}"/>
          </ac:grpSpMkLst>
        </pc:grpChg>
        <pc:grpChg chg="del mod">
          <ac:chgData name="Rosberg Alves" userId="440e6d3c69ddb3ce" providerId="LiveId" clId="{EF7B92CE-E773-4397-8659-6E12EA6E926E}" dt="2024-04-09T22:00:02.760" v="1388" actId="27803"/>
          <ac:grpSpMkLst>
            <pc:docMk/>
            <pc:sldMk cId="1123895626" sldId="257"/>
            <ac:grpSpMk id="47" creationId="{C4091D73-1309-E6A8-1558-46C00BAF8C2E}"/>
          </ac:grpSpMkLst>
        </pc:grpChg>
        <pc:picChg chg="add mod ord modCrop">
          <ac:chgData name="Rosberg Alves" userId="440e6d3c69ddb3ce" providerId="LiveId" clId="{EF7B92CE-E773-4397-8659-6E12EA6E926E}" dt="2024-04-08T23:51:44.057" v="564" actId="1076"/>
          <ac:picMkLst>
            <pc:docMk/>
            <pc:sldMk cId="1123895626" sldId="257"/>
            <ac:picMk id="3" creationId="{9B8BBE6A-A554-0D0B-4B7C-DA6437DA88DE}"/>
          </ac:picMkLst>
        </pc:picChg>
        <pc:picChg chg="add del mod">
          <ac:chgData name="Rosberg Alves" userId="440e6d3c69ddb3ce" providerId="LiveId" clId="{EF7B92CE-E773-4397-8659-6E12EA6E926E}" dt="2024-04-09T21:45:39.540" v="1047" actId="27803"/>
          <ac:picMkLst>
            <pc:docMk/>
            <pc:sldMk cId="1123895626" sldId="257"/>
            <ac:picMk id="14" creationId="{C209B330-26FC-65FB-C8F7-D4FD8FAAFE59}"/>
          </ac:picMkLst>
        </pc:picChg>
        <pc:picChg chg="add del mod">
          <ac:chgData name="Rosberg Alves" userId="440e6d3c69ddb3ce" providerId="LiveId" clId="{EF7B92CE-E773-4397-8659-6E12EA6E926E}" dt="2024-04-08T23:05:57.100" v="168" actId="478"/>
          <ac:picMkLst>
            <pc:docMk/>
            <pc:sldMk cId="1123895626" sldId="257"/>
            <ac:picMk id="15" creationId="{5DACFE49-E95B-03BF-4E23-7BA5D730F08C}"/>
          </ac:picMkLst>
        </pc:picChg>
        <pc:picChg chg="add del mod">
          <ac:chgData name="Rosberg Alves" userId="440e6d3c69ddb3ce" providerId="LiveId" clId="{EF7B92CE-E773-4397-8659-6E12EA6E926E}" dt="2024-04-08T23:05:57.100" v="168" actId="478"/>
          <ac:picMkLst>
            <pc:docMk/>
            <pc:sldMk cId="1123895626" sldId="257"/>
            <ac:picMk id="17" creationId="{CC53BFCA-9F77-E4B3-9141-D2702CA3DD5B}"/>
          </ac:picMkLst>
        </pc:picChg>
        <pc:picChg chg="add del mod">
          <ac:chgData name="Rosberg Alves" userId="440e6d3c69ddb3ce" providerId="LiveId" clId="{EF7B92CE-E773-4397-8659-6E12EA6E926E}" dt="2024-04-08T23:06:16.695" v="174" actId="478"/>
          <ac:picMkLst>
            <pc:docMk/>
            <pc:sldMk cId="1123895626" sldId="257"/>
            <ac:picMk id="19" creationId="{FB753B4D-D10C-35C2-AAEE-763F4E051FF2}"/>
          </ac:picMkLst>
        </pc:picChg>
        <pc:picChg chg="add del mod">
          <ac:chgData name="Rosberg Alves" userId="440e6d3c69ddb3ce" providerId="LiveId" clId="{EF7B92CE-E773-4397-8659-6E12EA6E926E}" dt="2024-04-08T23:06:46.402" v="180" actId="478"/>
          <ac:picMkLst>
            <pc:docMk/>
            <pc:sldMk cId="1123895626" sldId="257"/>
            <ac:picMk id="21" creationId="{D5D61A54-04CC-627E-DAF2-1A38E675BFA9}"/>
          </ac:picMkLst>
        </pc:picChg>
        <pc:picChg chg="add del mod">
          <ac:chgData name="Rosberg Alves" userId="440e6d3c69ddb3ce" providerId="LiveId" clId="{EF7B92CE-E773-4397-8659-6E12EA6E926E}" dt="2024-04-08T23:07:49.769" v="182" actId="27803"/>
          <ac:picMkLst>
            <pc:docMk/>
            <pc:sldMk cId="1123895626" sldId="257"/>
            <ac:picMk id="23" creationId="{7AEC2065-E10E-8624-4CA4-A78ACC803730}"/>
          </ac:picMkLst>
        </pc:picChg>
        <pc:picChg chg="add del mod">
          <ac:chgData name="Rosberg Alves" userId="440e6d3c69ddb3ce" providerId="LiveId" clId="{EF7B92CE-E773-4397-8659-6E12EA6E926E}" dt="2024-04-09T21:55:58.564" v="1146" actId="27803"/>
          <ac:picMkLst>
            <pc:docMk/>
            <pc:sldMk cId="1123895626" sldId="257"/>
            <ac:picMk id="24" creationId="{B1A0D137-2554-99E6-1B38-E822FD1E53DC}"/>
          </ac:picMkLst>
        </pc:picChg>
        <pc:picChg chg="add del mod">
          <ac:chgData name="Rosberg Alves" userId="440e6d3c69ddb3ce" providerId="LiveId" clId="{EF7B92CE-E773-4397-8659-6E12EA6E926E}" dt="2024-04-08T23:40:29.972" v="401" actId="27803"/>
          <ac:picMkLst>
            <pc:docMk/>
            <pc:sldMk cId="1123895626" sldId="257"/>
            <ac:picMk id="41" creationId="{871BA97F-CE13-2C3D-D82F-4C789B5A383A}"/>
          </ac:picMkLst>
        </pc:picChg>
        <pc:picChg chg="add del mod">
          <ac:chgData name="Rosberg Alves" userId="440e6d3c69ddb3ce" providerId="LiveId" clId="{EF7B92CE-E773-4397-8659-6E12EA6E926E}" dt="2024-04-09T22:00:02.760" v="1388" actId="27803"/>
          <ac:picMkLst>
            <pc:docMk/>
            <pc:sldMk cId="1123895626" sldId="257"/>
            <ac:picMk id="46" creationId="{1E63145E-B6A5-BAE8-178E-48195BD2073D}"/>
          </ac:picMkLst>
        </pc:picChg>
        <pc:picChg chg="add del mod modCrop">
          <ac:chgData name="Rosberg Alves" userId="440e6d3c69ddb3ce" providerId="LiveId" clId="{EF7B92CE-E773-4397-8659-6E12EA6E926E}" dt="2024-04-08T23:46:11.467" v="433" actId="478"/>
          <ac:picMkLst>
            <pc:docMk/>
            <pc:sldMk cId="1123895626" sldId="257"/>
            <ac:picMk id="53" creationId="{A08A4806-CC4D-1187-5575-1CBB947FA0A6}"/>
          </ac:picMkLst>
        </pc:picChg>
        <pc:picChg chg="add del mod">
          <ac:chgData name="Rosberg Alves" userId="440e6d3c69ddb3ce" providerId="LiveId" clId="{EF7B92CE-E773-4397-8659-6E12EA6E926E}" dt="2024-04-08T23:49:50.734" v="554" actId="478"/>
          <ac:picMkLst>
            <pc:docMk/>
            <pc:sldMk cId="1123895626" sldId="257"/>
            <ac:picMk id="56" creationId="{879131CD-57D6-5018-FF9A-1972A2E6F452}"/>
          </ac:picMkLst>
        </pc:picChg>
        <pc:picChg chg="add del mod">
          <ac:chgData name="Rosberg Alves" userId="440e6d3c69ddb3ce" providerId="LiveId" clId="{EF7B92CE-E773-4397-8659-6E12EA6E926E}" dt="2024-04-08T23:50:11.595" v="559" actId="478"/>
          <ac:picMkLst>
            <pc:docMk/>
            <pc:sldMk cId="1123895626" sldId="257"/>
            <ac:picMk id="58" creationId="{5B950CEA-200C-D7E5-CEA9-702B55CC410F}"/>
          </ac:picMkLst>
        </pc:picChg>
        <pc:picChg chg="add mod">
          <ac:chgData name="Rosberg Alves" userId="440e6d3c69ddb3ce" providerId="LiveId" clId="{EF7B92CE-E773-4397-8659-6E12EA6E926E}" dt="2024-04-08T23:51:32.674" v="560" actId="931"/>
          <ac:picMkLst>
            <pc:docMk/>
            <pc:sldMk cId="1123895626" sldId="257"/>
            <ac:picMk id="60" creationId="{A30C69AC-588E-5734-31B3-4C769192EB90}"/>
          </ac:picMkLst>
        </pc:picChg>
        <pc:picChg chg="add mod">
          <ac:chgData name="Rosberg Alves" userId="440e6d3c69ddb3ce" providerId="LiveId" clId="{EF7B92CE-E773-4397-8659-6E12EA6E926E}" dt="2024-04-08T23:52:00.105" v="615" actId="1035"/>
          <ac:picMkLst>
            <pc:docMk/>
            <pc:sldMk cId="1123895626" sldId="257"/>
            <ac:picMk id="62" creationId="{0FB6D39F-FE66-5C71-F8A9-A3B0D11B96DA}"/>
          </ac:picMkLst>
        </pc:picChg>
        <pc:cxnChg chg="add mod topLvl">
          <ac:chgData name="Rosberg Alves" userId="440e6d3c69ddb3ce" providerId="LiveId" clId="{EF7B92CE-E773-4397-8659-6E12EA6E926E}" dt="2024-04-14T21:04:43.746" v="11614" actId="164"/>
          <ac:cxnSpMkLst>
            <pc:docMk/>
            <pc:sldMk cId="1123895626" sldId="257"/>
            <ac:cxnSpMk id="32" creationId="{4BB3504B-B803-9D90-5C18-7D38B4042891}"/>
          </ac:cxnSpMkLst>
        </pc:cxnChg>
        <pc:cxnChg chg="add del mod">
          <ac:chgData name="Rosberg Alves" userId="440e6d3c69ddb3ce" providerId="LiveId" clId="{EF7B92CE-E773-4397-8659-6E12EA6E926E}" dt="2024-04-08T23:17:37.489" v="248" actId="478"/>
          <ac:cxnSpMkLst>
            <pc:docMk/>
            <pc:sldMk cId="1123895626" sldId="257"/>
            <ac:cxnSpMk id="33" creationId="{CFAC1185-568A-019F-C24E-79140ADD1B87}"/>
          </ac:cxnSpMkLst>
        </pc:cxnChg>
        <pc:cxnChg chg="add del">
          <ac:chgData name="Rosberg Alves" userId="440e6d3c69ddb3ce" providerId="LiveId" clId="{EF7B92CE-E773-4397-8659-6E12EA6E926E}" dt="2024-04-08T23:18:00.382" v="250" actId="11529"/>
          <ac:cxnSpMkLst>
            <pc:docMk/>
            <pc:sldMk cId="1123895626" sldId="257"/>
            <ac:cxnSpMk id="35" creationId="{0ABAD557-3C59-72B7-642B-BD7DF6A6EA17}"/>
          </ac:cxnSpMkLst>
        </pc:cxnChg>
        <pc:cxnChg chg="add mod topLvl">
          <ac:chgData name="Rosberg Alves" userId="440e6d3c69ddb3ce" providerId="LiveId" clId="{EF7B92CE-E773-4397-8659-6E12EA6E926E}" dt="2024-04-14T21:04:43.746" v="11614" actId="164"/>
          <ac:cxnSpMkLst>
            <pc:docMk/>
            <pc:sldMk cId="1123895626" sldId="257"/>
            <ac:cxnSpMk id="37" creationId="{950F94E7-8A51-8300-AE89-1720DE3420B1}"/>
          </ac:cxnSpMkLst>
        </pc:cxnChg>
      </pc:sldChg>
      <pc:sldChg chg="addSp delSp modSp new del mod ord">
        <pc:chgData name="Rosberg Alves" userId="440e6d3c69ddb3ce" providerId="LiveId" clId="{EF7B92CE-E773-4397-8659-6E12EA6E926E}" dt="2024-04-09T23:44:32.235" v="1759" actId="47"/>
        <pc:sldMkLst>
          <pc:docMk/>
          <pc:sldMk cId="3519586698" sldId="258"/>
        </pc:sldMkLst>
        <pc:spChg chg="add mod">
          <ac:chgData name="Rosberg Alves" userId="440e6d3c69ddb3ce" providerId="LiveId" clId="{EF7B92CE-E773-4397-8659-6E12EA6E926E}" dt="2024-04-09T22:30:54.124" v="1582" actId="1076"/>
          <ac:spMkLst>
            <pc:docMk/>
            <pc:sldMk cId="3519586698" sldId="258"/>
            <ac:spMk id="4" creationId="{7A8C9867-BE36-B89C-3017-B80EA20627B1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11" creationId="{7296B0FA-5E84-AC99-B481-EB0B7A87E05D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12" creationId="{81D4BFFC-52AB-9ADB-DC58-9E4704F10DFA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13" creationId="{F32221DE-D528-038D-F51F-EF1A8AD9035A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14" creationId="{C2471645-C15B-CA98-9FC5-1C993A73246F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16" creationId="{083929A9-1239-F720-BE8B-D99C3A669BEB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17" creationId="{7FBA084F-D47D-B033-CAE3-DC235AC567D9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18" creationId="{361C6342-06D5-4894-B7E3-EB12FEDACEFE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19" creationId="{F92E5315-F9B9-939E-3D6D-52A0225CDC70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20" creationId="{06DB2062-819F-B04C-6F99-0CFCFB0442B8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22" creationId="{123CFADC-A631-FDCA-3469-541F8A307153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23" creationId="{72941DE4-A9F1-3BA4-32F4-4DC51DE1602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24" creationId="{FE01C633-48B0-96E2-4A20-10A00BB2C0E9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25" creationId="{4FC0C7FF-FAC7-20FD-F1CA-C3D3981F2628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26" creationId="{AC2B8FA2-C82D-B466-AD36-120700BF228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28" creationId="{83158850-C4E4-2603-0122-0DC5511EC0C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29" creationId="{780E4439-D0AA-CA01-A7A2-686208B43E29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0" creationId="{4AD66A32-8D50-A62F-6566-DE7F7841D463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1" creationId="{EA70D1E4-4602-FF9D-091D-2B4424415113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2" creationId="{FA4A7B2A-8AB4-82CC-86B7-548E7D27350D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3" creationId="{048AECA3-8164-A501-FB50-53F30BE2C486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4" creationId="{F7E1C5FC-A9ED-4001-9440-F0EA8CB22B8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5" creationId="{98750903-BA93-E83E-471B-D917259F8DA0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6" creationId="{81635B63-82F6-6EED-228E-023513DEEB1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7" creationId="{CCAF506C-7449-D316-1D6D-EFE86180C267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8" creationId="{46A43FD1-117C-61D9-6BD8-3E8B1FC4C28E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39" creationId="{A479E287-F0B2-EDF5-BE5F-2DC919415D05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0" creationId="{321BC159-D336-0DC8-7474-5BAD19CB2D6C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1" creationId="{F8DD5174-3D2D-2794-8789-A2A737B6EAFA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2" creationId="{7A1CBF52-07D7-82A2-BB68-E123A5B1EC02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3" creationId="{56BDD7DC-22BA-3EC9-CF4F-D27A8EBC497D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4" creationId="{2E8E0466-3087-BCD8-CB5A-D561CF92EC7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5" creationId="{102D9838-0AB9-4410-CD3C-B470A179FE40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6" creationId="{0C93047C-4AB4-C107-ADCC-AF1525BB718E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7" creationId="{002D4C19-7A65-3E2E-1072-4BA85E343769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8" creationId="{28CFAD0B-762F-32EF-8DC5-494576B3D04E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49" creationId="{F5C17BBF-2009-D96C-DB32-B2CBEC0DE3A8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0" creationId="{B81F1996-DC31-24BB-575F-391156FD4BE9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1" creationId="{3B94B9FB-CB1F-5BE8-160F-0AB3DA2AFC7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2" creationId="{2E42657B-CFFE-ECF1-05D5-39530EA51CD7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3" creationId="{7D631B96-D4C6-3500-7E08-F4AA00F946E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4" creationId="{197064A8-CF4F-A423-D662-B8BD68B9528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5" creationId="{5D314F3F-9542-F239-9232-DB043C306631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6" creationId="{61B532AA-08E0-50A1-FB2E-1AA872394140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7" creationId="{FC47B969-8899-8B10-909A-BF7F8D4241B7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8" creationId="{0AD0242F-20D4-05CB-69B6-E34F7F19302A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59" creationId="{5E998175-3E21-5E00-F279-F17D5C1B8A8D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0" creationId="{65C1B8E0-E45F-26C8-F825-67BBAFD4B298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1" creationId="{F23297AE-59E5-7C7A-F66B-9DC7A4FD184F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2" creationId="{A67CE017-23A9-4211-E518-68E8CCD1DD0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3" creationId="{29D504E0-7043-2971-1F2D-CEF1E58CF447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4" creationId="{8F68DD94-79E8-8925-41CE-4B374A4AB9E0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5" creationId="{86883AC6-17AA-08D0-8458-6936852065C9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6" creationId="{937AD69C-02DB-FDF9-ADC8-F4DEAE7722E1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7" creationId="{EA35EAB3-1443-7F94-10CD-B6EC477692ED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8" creationId="{E2EE9282-6A11-2989-3FFA-D4A7C49AE30E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69" creationId="{7AB8FB96-4D41-1007-7CC8-9704DFC03EE1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0" creationId="{E6D1FCFB-51D8-4CC5-6021-4BC91DD8144E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1" creationId="{3EECE21D-3643-08B5-D9C5-707A243895F8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2" creationId="{5FB6ECA5-1706-E141-5653-02BB6362BC6D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3" creationId="{4903AFD0-7996-288A-F510-128175D4D3C0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4" creationId="{5C754532-4105-1DEF-0F95-DC316569D8AC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5" creationId="{B6746721-C1F1-7C6F-1CEB-9FB0B0DEC88B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6" creationId="{257F71F9-C1BF-66F0-E70A-E5385CB53C38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7" creationId="{B2F4F233-CEC6-F58B-3939-3C6D23943470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8" creationId="{29B0B940-4AE1-41D7-08B7-51BB08E84CB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79" creationId="{F694D8A4-8EEA-064E-829F-0EF4E9128A3D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81" creationId="{1A474859-EFD7-9068-6B5C-CB1811063224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82" creationId="{5582D0C5-9358-C614-1483-01414DBD104B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83" creationId="{6FBAB274-3450-A67D-1555-77284794918A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84" creationId="{6C9CB1D0-EFF1-BBBB-C8B6-7EFE872E0FA8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85" creationId="{D587CBF0-6CD5-11C9-A6E9-50D252E26C0A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86" creationId="{D94BAC7F-F9E5-C97A-D100-2B62AA8FB536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87" creationId="{5748E680-3E33-FDD2-E4A7-43BA0FFB2097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88" creationId="{24BA8F46-B74C-86D5-4FA2-C4D2B186C0F1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89" creationId="{4663B49F-EB82-9696-A27C-99B08A40E93D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90" creationId="{B4A54585-E7EB-A590-B907-4006172E524A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91" creationId="{D2731A54-F4BE-4D13-F135-2C3B5E55E38D}"/>
          </ac:spMkLst>
        </pc:spChg>
        <pc:spChg chg="mod">
          <ac:chgData name="Rosberg Alves" userId="440e6d3c69ddb3ce" providerId="LiveId" clId="{EF7B92CE-E773-4397-8659-6E12EA6E926E}" dt="2024-04-09T22:22:53.544" v="1533" actId="27803"/>
          <ac:spMkLst>
            <pc:docMk/>
            <pc:sldMk cId="3519586698" sldId="258"/>
            <ac:spMk id="92" creationId="{B9CC0B87-A2F0-93FA-02F1-18C99B2A323B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95" creationId="{FCFB5D83-7769-5F17-867B-6810D2EE5938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96" creationId="{42D93CB7-300C-948C-3EC3-41CB43A5BDDA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97" creationId="{B09D0722-B0DA-771F-11B9-47D45D50DFDE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98" creationId="{8554DE60-1D7B-0F59-1927-0D4C9B31A8A3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00" creationId="{9B776DA5-BA93-4F7D-60A6-4A72F88764F4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01" creationId="{04D71222-CCF2-7FD6-BD39-C7F7E2161A1A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02" creationId="{20971890-DD99-6A4A-1815-06F8EED3D07A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03" creationId="{2D6962A8-5FDF-6153-F88B-4A116E19FC89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04" creationId="{8F66538A-9A3C-2CBE-B36D-83A0E36A363B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06" creationId="{81D5205D-CB3B-0BE9-997C-C00A38A53160}"/>
          </ac:spMkLst>
        </pc:spChg>
        <pc:spChg chg="mod">
          <ac:chgData name="Rosberg Alves" userId="440e6d3c69ddb3ce" providerId="LiveId" clId="{EF7B92CE-E773-4397-8659-6E12EA6E926E}" dt="2024-04-09T22:27:55.749" v="1541" actId="207"/>
          <ac:spMkLst>
            <pc:docMk/>
            <pc:sldMk cId="3519586698" sldId="258"/>
            <ac:spMk id="107" creationId="{09E890C6-8E77-E5B7-AB8B-00E3B05D577C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08" creationId="{C9249751-30E1-98DA-DB4F-0349A62483DE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09" creationId="{0C7B429D-4AEF-FF3A-E257-92B77A45375C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10" creationId="{A44F28F2-28E5-F911-027E-E866822CC16F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12" creationId="{5B6B3C6D-ABC3-BD57-37EA-F7ECF7A437F2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13" creationId="{F8D9FEEE-A521-1A02-2FA0-261CAF0BB67D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14" creationId="{D69BE1B7-A09C-DB33-CF34-675E2CE8173E}"/>
          </ac:spMkLst>
        </pc:spChg>
        <pc:spChg chg="mod">
          <ac:chgData name="Rosberg Alves" userId="440e6d3c69ddb3ce" providerId="LiveId" clId="{EF7B92CE-E773-4397-8659-6E12EA6E926E}" dt="2024-04-09T22:24:10.450" v="1537" actId="207"/>
          <ac:spMkLst>
            <pc:docMk/>
            <pc:sldMk cId="3519586698" sldId="258"/>
            <ac:spMk id="115" creationId="{0CC95BEB-2280-D70A-1951-6F7A6D8E47E0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16" creationId="{120E0B40-76D6-BE9B-13FD-D48B4B89C998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17" creationId="{DFEEA20F-0BD4-BBB5-7D4A-BD06F02D309E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18" creationId="{84CEFFFB-5766-398F-2113-271E86A73816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19" creationId="{4DDDF53E-A1AB-07FA-B0FB-A806E0525B34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0" creationId="{64FFDB5A-0BB7-7010-7AD9-E0E37A90AF6E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1" creationId="{21D9C8C7-DFAE-5301-E78C-BEEB86446DEE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2" creationId="{D93FD1C7-C43F-7970-BC47-CC998D928025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3" creationId="{27325406-98EC-E656-E4AE-7C036E46E9A9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4" creationId="{1072ECF6-DD17-AB68-BBFA-68712E7D3128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5" creationId="{88C03E17-AA18-6322-0C8E-EA7B6270E313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6" creationId="{B496BCB3-FC52-C104-4131-7720FBE85FE2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7" creationId="{78FC15B5-A48B-C7A4-E044-112F4FCC8F19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8" creationId="{7EE94EFC-6814-DD40-14B9-E0C26BD79C98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29" creationId="{D4458CF8-B86D-2AFD-3B0D-FBE1EDF249D6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0" creationId="{9BC257DD-59C9-35BA-0023-4F6D6C936133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1" creationId="{815FE764-9286-2FBF-2E5B-02E42596082B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2" creationId="{0CF69E39-C93C-62F9-693B-32E86DC5F28A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3" creationId="{18948871-45BE-D00B-6911-50B30A0C5D55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4" creationId="{433ABCE0-13CE-B75C-7FD1-96F67C518C98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5" creationId="{56970F8B-19FD-CBED-555F-5569DE1804B2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6" creationId="{13EC6FB7-E903-B7A1-D6E7-84DFD2968D3D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7" creationId="{94EED0B5-0D1E-3186-3AB2-A3DA23837B65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8" creationId="{842CCA98-EBC5-E0C7-7C02-BF2666165AB5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39" creationId="{4E1C303F-0B38-3AFB-66E1-B97A2E777C79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0" creationId="{819AACF8-6081-B80C-802E-B378B56ADED2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1" creationId="{C165AD0C-71F4-AD46-7A91-B4B1C86670DE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2" creationId="{4459062C-051B-057C-B617-6A3A8629D511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3" creationId="{78F7BEAA-B88E-0C14-E1E3-195D2A56CC96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4" creationId="{6D18BEC6-5E53-8FD5-91B8-8D8659ADA715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5" creationId="{D7A4BD9D-6CAE-815C-2487-85C6F95BE2A8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6" creationId="{BB910842-048F-0B21-996D-5C23406BF196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7" creationId="{3F4124F3-9819-AE47-66AC-9DB52F1FCFCE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8" creationId="{7424A43B-2A45-85D0-7C5B-90A37D97500D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49" creationId="{22C9065C-94C1-D868-B2C5-B9A49161ECE3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0" creationId="{01C4B20B-9089-3DA5-EE05-004DD650A21B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1" creationId="{1EB4BF13-C7A4-2348-6366-2C29D73DA22C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2" creationId="{CE3238E2-FC00-F100-CF8D-553CF820807E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3" creationId="{A615D600-DB8A-D844-EA2F-9CFCD879810B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4" creationId="{26D4CE75-2992-0591-38A8-D5EC115CCBA4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5" creationId="{B0CC1C7A-42E0-3149-5744-FC2C2199938D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6" creationId="{E47E5352-4C42-4534-8C04-0157E397866D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7" creationId="{B6358F01-7044-5985-5C26-A5E75C618EC6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8" creationId="{234C1E03-C6A3-850B-45B1-EFC6311C0B10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59" creationId="{BA4CDCDA-BC00-CF1C-FD5C-F9626D5A2D13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60" creationId="{595B7BF8-4C4E-1306-7A69-6C0B65C2F011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61" creationId="{2FDD4CFC-DB41-6F5A-B56C-68EE9A2352E1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62" creationId="{118AB8BA-E150-CD09-28BC-E046FE2FF8B9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63" creationId="{9EDAF975-C5C8-8F68-A317-4113AFE41D75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65" creationId="{53B5F32D-ECAC-A467-4DBD-17088FABC32F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66" creationId="{62138D0E-71AB-B2CA-8B68-6F1FAF193827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67" creationId="{E789D6A0-7A47-2349-7344-B201307609D6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68" creationId="{ED82CF4F-5D25-41FC-6352-58677F6E01C5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69" creationId="{2085498A-BDBF-C97E-150C-F0323159FCA3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70" creationId="{289CCD2E-FF3F-4798-3D39-FFBDF917222C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71" creationId="{DACB813E-1883-CC35-FC83-1C0F055630CC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72" creationId="{C6738F8D-A8D4-3A0D-7B7E-063D73498333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73" creationId="{745ED97C-6A8D-988C-3718-50BDF6146A5A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74" creationId="{4CD00C00-8198-AA71-79A1-3B6F9F8DA2E7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75" creationId="{B929977D-C8E9-BC28-9446-305303DA0FA6}"/>
          </ac:spMkLst>
        </pc:spChg>
        <pc:spChg chg="mod">
          <ac:chgData name="Rosberg Alves" userId="440e6d3c69ddb3ce" providerId="LiveId" clId="{EF7B92CE-E773-4397-8659-6E12EA6E926E}" dt="2024-04-09T22:23:00.279" v="1534" actId="27803"/>
          <ac:spMkLst>
            <pc:docMk/>
            <pc:sldMk cId="3519586698" sldId="258"/>
            <ac:spMk id="176" creationId="{EBDB7774-DEF3-EF63-DBA9-BCD377BE2281}"/>
          </ac:spMkLst>
        </pc:spChg>
        <pc:spChg chg="add mod">
          <ac:chgData name="Rosberg Alves" userId="440e6d3c69ddb3ce" providerId="LiveId" clId="{EF7B92CE-E773-4397-8659-6E12EA6E926E}" dt="2024-04-09T22:31:29.733" v="1599" actId="1076"/>
          <ac:spMkLst>
            <pc:docMk/>
            <pc:sldMk cId="3519586698" sldId="258"/>
            <ac:spMk id="178" creationId="{3601AB40-AE15-C5CF-36EF-3BA4FCF04D5F}"/>
          </ac:spMkLst>
        </pc:spChg>
        <pc:grpChg chg="add del mod">
          <ac:chgData name="Rosberg Alves" userId="440e6d3c69ddb3ce" providerId="LiveId" clId="{EF7B92CE-E773-4397-8659-6E12EA6E926E}" dt="2024-04-09T22:22:53.544" v="1533" actId="27803"/>
          <ac:grpSpMkLst>
            <pc:docMk/>
            <pc:sldMk cId="3519586698" sldId="258"/>
            <ac:grpSpMk id="9" creationId="{AC0DFE1F-4414-81E6-836F-CF2DF5290A77}"/>
          </ac:grpSpMkLst>
        </pc:grpChg>
        <pc:grpChg chg="mod">
          <ac:chgData name="Rosberg Alves" userId="440e6d3c69ddb3ce" providerId="LiveId" clId="{EF7B92CE-E773-4397-8659-6E12EA6E926E}" dt="2024-04-09T22:22:53.544" v="1533" actId="27803"/>
          <ac:grpSpMkLst>
            <pc:docMk/>
            <pc:sldMk cId="3519586698" sldId="258"/>
            <ac:grpSpMk id="10" creationId="{131DAD87-655D-3BD6-F3E5-52EDC3E50A5A}"/>
          </ac:grpSpMkLst>
        </pc:grpChg>
        <pc:grpChg chg="mod">
          <ac:chgData name="Rosberg Alves" userId="440e6d3c69ddb3ce" providerId="LiveId" clId="{EF7B92CE-E773-4397-8659-6E12EA6E926E}" dt="2024-04-09T22:22:53.544" v="1533" actId="27803"/>
          <ac:grpSpMkLst>
            <pc:docMk/>
            <pc:sldMk cId="3519586698" sldId="258"/>
            <ac:grpSpMk id="15" creationId="{441ECBF9-FC31-DFE3-3367-981160FB6AFF}"/>
          </ac:grpSpMkLst>
        </pc:grpChg>
        <pc:grpChg chg="mod">
          <ac:chgData name="Rosberg Alves" userId="440e6d3c69ddb3ce" providerId="LiveId" clId="{EF7B92CE-E773-4397-8659-6E12EA6E926E}" dt="2024-04-09T22:22:53.544" v="1533" actId="27803"/>
          <ac:grpSpMkLst>
            <pc:docMk/>
            <pc:sldMk cId="3519586698" sldId="258"/>
            <ac:grpSpMk id="21" creationId="{C23CFACF-E59A-C103-E894-7477FB415500}"/>
          </ac:grpSpMkLst>
        </pc:grpChg>
        <pc:grpChg chg="mod">
          <ac:chgData name="Rosberg Alves" userId="440e6d3c69ddb3ce" providerId="LiveId" clId="{EF7B92CE-E773-4397-8659-6E12EA6E926E}" dt="2024-04-09T22:22:53.544" v="1533" actId="27803"/>
          <ac:grpSpMkLst>
            <pc:docMk/>
            <pc:sldMk cId="3519586698" sldId="258"/>
            <ac:grpSpMk id="27" creationId="{A28E7D34-8D51-1CBC-0F9F-A32BD12BE58E}"/>
          </ac:grpSpMkLst>
        </pc:grpChg>
        <pc:grpChg chg="mod">
          <ac:chgData name="Rosberg Alves" userId="440e6d3c69ddb3ce" providerId="LiveId" clId="{EF7B92CE-E773-4397-8659-6E12EA6E926E}" dt="2024-04-09T22:22:53.544" v="1533" actId="27803"/>
          <ac:grpSpMkLst>
            <pc:docMk/>
            <pc:sldMk cId="3519586698" sldId="258"/>
            <ac:grpSpMk id="80" creationId="{44797236-3A11-B609-02A5-4A95AFB40D23}"/>
          </ac:grpSpMkLst>
        </pc:grpChg>
        <pc:grpChg chg="del mod">
          <ac:chgData name="Rosberg Alves" userId="440e6d3c69ddb3ce" providerId="LiveId" clId="{EF7B92CE-E773-4397-8659-6E12EA6E926E}" dt="2024-04-09T22:23:00.279" v="1534" actId="27803"/>
          <ac:grpSpMkLst>
            <pc:docMk/>
            <pc:sldMk cId="3519586698" sldId="258"/>
            <ac:grpSpMk id="93" creationId="{5544F31D-8080-2180-B717-BEF83FD50E7F}"/>
          </ac:grpSpMkLst>
        </pc:grpChg>
        <pc:grpChg chg="mod">
          <ac:chgData name="Rosberg Alves" userId="440e6d3c69ddb3ce" providerId="LiveId" clId="{EF7B92CE-E773-4397-8659-6E12EA6E926E}" dt="2024-04-09T22:29:14.608" v="1568" actId="164"/>
          <ac:grpSpMkLst>
            <pc:docMk/>
            <pc:sldMk cId="3519586698" sldId="258"/>
            <ac:grpSpMk id="94" creationId="{CD138F1F-C2E6-41EE-CE85-B72D4D39CEAD}"/>
          </ac:grpSpMkLst>
        </pc:grpChg>
        <pc:grpChg chg="mod">
          <ac:chgData name="Rosberg Alves" userId="440e6d3c69ddb3ce" providerId="LiveId" clId="{EF7B92CE-E773-4397-8659-6E12EA6E926E}" dt="2024-04-09T22:23:00.279" v="1534" actId="27803"/>
          <ac:grpSpMkLst>
            <pc:docMk/>
            <pc:sldMk cId="3519586698" sldId="258"/>
            <ac:grpSpMk id="99" creationId="{A2595CA5-1CE4-B5DC-73F0-447D51375E23}"/>
          </ac:grpSpMkLst>
        </pc:grpChg>
        <pc:grpChg chg="mod">
          <ac:chgData name="Rosberg Alves" userId="440e6d3c69ddb3ce" providerId="LiveId" clId="{EF7B92CE-E773-4397-8659-6E12EA6E926E}" dt="2024-04-09T22:23:00.279" v="1534" actId="27803"/>
          <ac:grpSpMkLst>
            <pc:docMk/>
            <pc:sldMk cId="3519586698" sldId="258"/>
            <ac:grpSpMk id="105" creationId="{6A9804E2-AAC3-927F-D9CC-EC55A5884B9A}"/>
          </ac:grpSpMkLst>
        </pc:grpChg>
        <pc:grpChg chg="mod">
          <ac:chgData name="Rosberg Alves" userId="440e6d3c69ddb3ce" providerId="LiveId" clId="{EF7B92CE-E773-4397-8659-6E12EA6E926E}" dt="2024-04-09T22:23:00.279" v="1534" actId="27803"/>
          <ac:grpSpMkLst>
            <pc:docMk/>
            <pc:sldMk cId="3519586698" sldId="258"/>
            <ac:grpSpMk id="111" creationId="{EBF90E1E-990A-7BE9-CCF5-6DF48491800D}"/>
          </ac:grpSpMkLst>
        </pc:grpChg>
        <pc:grpChg chg="mod">
          <ac:chgData name="Rosberg Alves" userId="440e6d3c69ddb3ce" providerId="LiveId" clId="{EF7B92CE-E773-4397-8659-6E12EA6E926E}" dt="2024-04-09T22:29:14.608" v="1568" actId="164"/>
          <ac:grpSpMkLst>
            <pc:docMk/>
            <pc:sldMk cId="3519586698" sldId="258"/>
            <ac:grpSpMk id="164" creationId="{B9B92722-2978-3AA0-7CB4-3006BDF87B38}"/>
          </ac:grpSpMkLst>
        </pc:grpChg>
        <pc:grpChg chg="add mod">
          <ac:chgData name="Rosberg Alves" userId="440e6d3c69ddb3ce" providerId="LiveId" clId="{EF7B92CE-E773-4397-8659-6E12EA6E926E}" dt="2024-04-09T22:30:06.083" v="1578" actId="1076"/>
          <ac:grpSpMkLst>
            <pc:docMk/>
            <pc:sldMk cId="3519586698" sldId="258"/>
            <ac:grpSpMk id="177" creationId="{C8D7C882-F02B-D64B-76D1-FEC53DBD53F4}"/>
          </ac:grpSpMkLst>
        </pc:grpChg>
        <pc:picChg chg="add mod modCrop">
          <ac:chgData name="Rosberg Alves" userId="440e6d3c69ddb3ce" providerId="LiveId" clId="{EF7B92CE-E773-4397-8659-6E12EA6E926E}" dt="2024-04-09T22:27:08.175" v="1539" actId="1076"/>
          <ac:picMkLst>
            <pc:docMk/>
            <pc:sldMk cId="3519586698" sldId="258"/>
            <ac:picMk id="3" creationId="{3DE53820-1F2E-13FC-DD22-DF4ACFD043FB}"/>
          </ac:picMkLst>
        </pc:picChg>
        <pc:picChg chg="add mod">
          <ac:chgData name="Rosberg Alves" userId="440e6d3c69ddb3ce" providerId="LiveId" clId="{EF7B92CE-E773-4397-8659-6E12EA6E926E}" dt="2024-04-09T22:20:53.997" v="1526" actId="931"/>
          <ac:picMkLst>
            <pc:docMk/>
            <pc:sldMk cId="3519586698" sldId="258"/>
            <ac:picMk id="6" creationId="{E1AEE704-5A7F-637A-B0D4-FE88CCD8F043}"/>
          </ac:picMkLst>
        </pc:picChg>
        <pc:picChg chg="add del mod">
          <ac:chgData name="Rosberg Alves" userId="440e6d3c69ddb3ce" providerId="LiveId" clId="{EF7B92CE-E773-4397-8659-6E12EA6E926E}" dt="2024-04-09T22:23:00.279" v="1534" actId="27803"/>
          <ac:picMkLst>
            <pc:docMk/>
            <pc:sldMk cId="3519586698" sldId="258"/>
            <ac:picMk id="8" creationId="{9B6196A3-D925-F107-FE07-21305D89FD97}"/>
          </ac:picMkLst>
        </pc:picChg>
      </pc:sldChg>
      <pc:sldChg chg="addSp modSp add mod ord modTransition modShow">
        <pc:chgData name="Rosberg Alves" userId="440e6d3c69ddb3ce" providerId="LiveId" clId="{EF7B92CE-E773-4397-8659-6E12EA6E926E}" dt="2024-04-16T23:03:47.042" v="17056" actId="729"/>
        <pc:sldMkLst>
          <pc:docMk/>
          <pc:sldMk cId="3415222745" sldId="259"/>
        </pc:sldMkLst>
        <pc:spChg chg="add mod">
          <ac:chgData name="Rosberg Alves" userId="440e6d3c69ddb3ce" providerId="LiveId" clId="{EF7B92CE-E773-4397-8659-6E12EA6E926E}" dt="2024-04-14T20:38:33.140" v="11076" actId="1038"/>
          <ac:spMkLst>
            <pc:docMk/>
            <pc:sldMk cId="3415222745" sldId="259"/>
            <ac:spMk id="3" creationId="{1592F321-193C-C79A-4537-9AAF913E57FE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9" creationId="{EADF603F-4678-08EF-B9CF-6121E5D8CB5D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0" creationId="{F13DEAB3-3DC6-4A51-33E2-32C85160526D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1" creationId="{51624F16-63DA-C8B3-61F6-B5043668A517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2" creationId="{AC4A83F5-8CBE-6351-3950-202CEE5DF939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3" creationId="{0B777FC4-B699-3E5B-8F69-0FF73928C646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4" creationId="{765C6CA6-67FE-2E7F-B866-269A470F9D96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5" creationId="{B92C8468-D722-102A-555B-1AA72BFC5880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6" creationId="{5726D555-F576-E264-C286-1A48F9BEC16C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7" creationId="{C01FDC3C-1C98-1050-D118-D3BC70FC8489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8" creationId="{CB1C0251-DD1E-E13D-061F-827E60D01047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19" creationId="{13CA0D0A-BA0B-5366-2718-B408FFE40FEB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20" creationId="{14C84012-6D4C-F08E-68D5-A8E3BCD2CA51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21" creationId="{ADC17CAA-21CC-9AE8-38F2-6E64841ABA3F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22" creationId="{090E1E2A-8DD3-510D-8A51-780EE05DD8F5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23" creationId="{605D48B1-CB25-5660-3826-3F67C91DADB8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24" creationId="{EC2EFD00-64B6-967B-F934-F1A13E5ECF2F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25" creationId="{F39E7B93-B06C-E4C7-8048-E3CDE2EFEE8B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26" creationId="{A9211AA8-73C4-DA22-D398-14E55EB9B2A4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27" creationId="{2B9CED91-1797-5FE2-7AD5-3D50D4D9728D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28" creationId="{0668CEA2-8A87-2DC2-CFB9-F40536A628B8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0" creationId="{D9478776-C11C-1108-BF74-222666783F09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1" creationId="{B7BD7B90-BB86-070A-4051-4D30F7A9F002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2" creationId="{F6A28443-49E9-3BCD-2ACD-3BFA118B7583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3" creationId="{C5B22718-C6B8-186A-1B3A-3C6FE28D58BD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4" creationId="{6186423C-2CE7-BA33-562D-9524B1590E5A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5" creationId="{34DC6B5A-B534-A23F-3999-DA0DF2F10875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6" creationId="{E479F9BD-0A2A-716B-77FE-F86B0992166F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7" creationId="{83869CD3-C46F-0240-165D-2BD709FCCD9B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8" creationId="{E6369981-2285-E291-5F18-98D0676FEEB3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39" creationId="{8E4886BD-48F2-73E6-027B-7973879A0A88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0" creationId="{982F8B73-690A-A788-ABD2-3B19524BC637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1" creationId="{248BED68-96DB-05D8-DF5E-C986DF260190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2" creationId="{25FA9AF1-8DEF-DB37-349F-2495CADCFB61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3" creationId="{AA7DF9F3-CEB1-FC49-AD1D-F8B7524439CD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4" creationId="{1E135CFD-EB2F-8690-CD76-93127A6E5447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5" creationId="{ED552722-E1E0-2D3D-C144-9689BD90BBE1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6" creationId="{8993151D-EED0-F12E-E5DB-5F7751BA6CBD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7" creationId="{0BDB8D97-5B4D-5953-B614-7E06718B655E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8" creationId="{C4A881FE-33C3-0703-3C34-1864BA21F41D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49" creationId="{D59C31AC-37AC-AB64-DC2C-09D971537DA2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0" creationId="{56D87888-3FBA-F9C9-D145-B2A24CC445C4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1" creationId="{D139DC01-95BE-8453-61FE-7818AF95BBC0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2" creationId="{46F2651B-E398-2DF4-6358-02E74DFDE5DC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3" creationId="{6AB04842-2623-2DD1-92EC-546B8B778AB6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4" creationId="{DC0B59A3-486E-75F9-53F2-8DCB50DB6236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5" creationId="{CEB96D7A-6C91-A15C-4B3B-87F01603B035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6" creationId="{EBB4B3E2-D4CB-B60C-5E53-3F7BF9829F87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7" creationId="{411C197F-E5EF-4B56-FE29-02B157C3F15F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8" creationId="{D785C080-F666-9DE2-DDD7-5DB67C82A65F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59" creationId="{EF41F10C-62EC-5F4A-D54C-FBDEB58D58E1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0" creationId="{E9F84FB1-6109-00F9-DFC9-FADB1D6AD500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1" creationId="{6C093CB4-B8AC-7C6D-08EA-EA507E764F09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2" creationId="{8347E4A2-299A-83D4-B12B-78E4AF83D8D1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3" creationId="{65AE5B1C-C085-DB5D-4B97-FC37EBC785D7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4" creationId="{30CAAA7E-0EDC-A212-5FD3-297059618971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5" creationId="{E0BE3CA4-A4E8-BB1F-3282-BCB20277B394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6" creationId="{729A17C3-1145-D58B-1BD3-304B628968C5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7" creationId="{1A8D4205-08F5-FD9A-EC31-B9737FC34BC5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8" creationId="{EEC33372-0AE3-3619-4958-96031562467A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69" creationId="{F1835086-F1B8-B494-8751-6E500BD1DCE8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0" creationId="{0FA43010-14B3-18B4-F6F3-826EC3B8A354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1" creationId="{AF711C2C-8DA9-8EB5-AEC4-29CC4DA10D41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2" creationId="{3EF6D7ED-B18C-2E4D-4EC3-11F75354698F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3" creationId="{90FEA5C4-DB5A-380B-648C-EC036AAE2A0E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4" creationId="{0936F309-FEB8-D604-C624-3604DF87A8D1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5" creationId="{7D545947-4F22-ABE5-C7E4-09DDCDC97B22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6" creationId="{49746DF4-52A7-674E-A9EA-D5AB26DE85E4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7" creationId="{2891EC1A-2E59-9401-85B5-40B8B0E569D5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8" creationId="{C5086434-5486-8ACF-32A3-29CE2F5EBFE6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79" creationId="{8B25EFAA-5FD3-A004-B3D6-542E9D74FAED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80" creationId="{84FE2DC5-C2CD-7EAB-5DF8-F483EA94190F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81" creationId="{A2F4E823-2DA0-EFC9-217C-67D9DA7247CF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82" creationId="{4CEFC8C8-9E0F-D5C2-351F-0F44674F7B89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83" creationId="{0C2F2006-23B0-9DD5-C5AD-16B267B3BA35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84" creationId="{8D8E594A-AEFC-B952-A8E4-A85C09734B6A}"/>
          </ac:spMkLst>
        </pc:spChg>
        <pc:spChg chg="mod">
          <ac:chgData name="Rosberg Alves" userId="440e6d3c69ddb3ce" providerId="LiveId" clId="{EF7B92CE-E773-4397-8659-6E12EA6E926E}" dt="2024-04-14T20:37:57.232" v="10844"/>
          <ac:spMkLst>
            <pc:docMk/>
            <pc:sldMk cId="3415222745" sldId="259"/>
            <ac:spMk id="85" creationId="{AD089B5F-BB25-A83D-A9BF-73BEDAB65912}"/>
          </ac:spMkLst>
        </pc:spChg>
        <pc:spChg chg="add mod">
          <ac:chgData name="Rosberg Alves" userId="440e6d3c69ddb3ce" providerId="LiveId" clId="{EF7B92CE-E773-4397-8659-6E12EA6E926E}" dt="2024-04-14T20:38:33.140" v="11076" actId="1038"/>
          <ac:spMkLst>
            <pc:docMk/>
            <pc:sldMk cId="3415222745" sldId="259"/>
            <ac:spMk id="89" creationId="{F2CD09D1-CDF0-63D1-8B95-78DA4DAF389C}"/>
          </ac:spMkLst>
        </pc:spChg>
        <pc:spChg chg="add mod">
          <ac:chgData name="Rosberg Alves" userId="440e6d3c69ddb3ce" providerId="LiveId" clId="{EF7B92CE-E773-4397-8659-6E12EA6E926E}" dt="2024-04-14T20:38:33.140" v="11076" actId="1038"/>
          <ac:spMkLst>
            <pc:docMk/>
            <pc:sldMk cId="3415222745" sldId="259"/>
            <ac:spMk id="90" creationId="{03643199-0736-4EE2-9261-C6B5689AF067}"/>
          </ac:spMkLst>
        </pc:spChg>
        <pc:spChg chg="add mod">
          <ac:chgData name="Rosberg Alves" userId="440e6d3c69ddb3ce" providerId="LiveId" clId="{EF7B92CE-E773-4397-8659-6E12EA6E926E}" dt="2024-04-14T20:38:33.140" v="11076" actId="1038"/>
          <ac:spMkLst>
            <pc:docMk/>
            <pc:sldMk cId="3415222745" sldId="259"/>
            <ac:spMk id="91" creationId="{9C21EDAA-02D1-4C97-8400-4AF9FE36BAA2}"/>
          </ac:spMkLst>
        </pc:spChg>
        <pc:spChg chg="add mod">
          <ac:chgData name="Rosberg Alves" userId="440e6d3c69ddb3ce" providerId="LiveId" clId="{EF7B92CE-E773-4397-8659-6E12EA6E926E}" dt="2024-04-14T20:38:33.140" v="11076" actId="1038"/>
          <ac:spMkLst>
            <pc:docMk/>
            <pc:sldMk cId="3415222745" sldId="259"/>
            <ac:spMk id="92" creationId="{EF8D1AEB-CCB9-9C59-EBF0-A808344F393B}"/>
          </ac:spMkLst>
        </pc:spChg>
        <pc:spChg chg="add mod">
          <ac:chgData name="Rosberg Alves" userId="440e6d3c69ddb3ce" providerId="LiveId" clId="{EF7B92CE-E773-4397-8659-6E12EA6E926E}" dt="2024-04-14T20:38:33.140" v="11076" actId="1038"/>
          <ac:spMkLst>
            <pc:docMk/>
            <pc:sldMk cId="3415222745" sldId="259"/>
            <ac:spMk id="93" creationId="{A1C33D27-A2D6-8AEA-23B8-9C698BE15892}"/>
          </ac:spMkLst>
        </pc:spChg>
        <pc:spChg chg="add mod">
          <ac:chgData name="Rosberg Alves" userId="440e6d3c69ddb3ce" providerId="LiveId" clId="{EF7B92CE-E773-4397-8659-6E12EA6E926E}" dt="2024-04-14T20:38:33.140" v="11076" actId="1038"/>
          <ac:spMkLst>
            <pc:docMk/>
            <pc:sldMk cId="3415222745" sldId="259"/>
            <ac:spMk id="94" creationId="{CA54FD3B-4380-3B8E-A551-A9DEEABBB83D}"/>
          </ac:spMkLst>
        </pc:spChg>
        <pc:spChg chg="add mod">
          <ac:chgData name="Rosberg Alves" userId="440e6d3c69ddb3ce" providerId="LiveId" clId="{EF7B92CE-E773-4397-8659-6E12EA6E926E}" dt="2024-04-14T20:38:33.140" v="11076" actId="1038"/>
          <ac:spMkLst>
            <pc:docMk/>
            <pc:sldMk cId="3415222745" sldId="259"/>
            <ac:spMk id="95" creationId="{AEF2DA5D-34CD-EB65-1E09-4178DB03A211}"/>
          </ac:spMkLst>
        </pc:spChg>
        <pc:spChg chg="add mod">
          <ac:chgData name="Rosberg Alves" userId="440e6d3c69ddb3ce" providerId="LiveId" clId="{EF7B92CE-E773-4397-8659-6E12EA6E926E}" dt="2024-04-14T20:38:33.140" v="11076" actId="1038"/>
          <ac:spMkLst>
            <pc:docMk/>
            <pc:sldMk cId="3415222745" sldId="259"/>
            <ac:spMk id="96" creationId="{C9C31082-3007-257F-6BFC-34EFA635C802}"/>
          </ac:spMkLst>
        </pc:spChg>
        <pc:grpChg chg="add mod">
          <ac:chgData name="Rosberg Alves" userId="440e6d3c69ddb3ce" providerId="LiveId" clId="{EF7B92CE-E773-4397-8659-6E12EA6E926E}" dt="2024-04-14T20:38:17.286" v="10987" actId="1036"/>
          <ac:grpSpMkLst>
            <pc:docMk/>
            <pc:sldMk cId="3415222745" sldId="259"/>
            <ac:grpSpMk id="6" creationId="{67A64F37-E022-2A8C-45A0-8396F2791709}"/>
          </ac:grpSpMkLst>
        </pc:grpChg>
        <pc:grpChg chg="mod">
          <ac:chgData name="Rosberg Alves" userId="440e6d3c69ddb3ce" providerId="LiveId" clId="{EF7B92CE-E773-4397-8659-6E12EA6E926E}" dt="2024-04-14T20:37:57.232" v="10844"/>
          <ac:grpSpMkLst>
            <pc:docMk/>
            <pc:sldMk cId="3415222745" sldId="259"/>
            <ac:grpSpMk id="7" creationId="{C45805DF-864B-6026-27B3-0622F5B0E300}"/>
          </ac:grpSpMkLst>
        </pc:grpChg>
        <pc:grpChg chg="mod">
          <ac:chgData name="Rosberg Alves" userId="440e6d3c69ddb3ce" providerId="LiveId" clId="{EF7B92CE-E773-4397-8659-6E12EA6E926E}" dt="2024-04-14T20:37:57.232" v="10844"/>
          <ac:grpSpMkLst>
            <pc:docMk/>
            <pc:sldMk cId="3415222745" sldId="259"/>
            <ac:grpSpMk id="8" creationId="{E8980A11-1FC3-479E-52D6-44BDF7795282}"/>
          </ac:grpSpMkLst>
        </pc:grpChg>
        <pc:grpChg chg="mod">
          <ac:chgData name="Rosberg Alves" userId="440e6d3c69ddb3ce" providerId="LiveId" clId="{EF7B92CE-E773-4397-8659-6E12EA6E926E}" dt="2024-04-14T20:37:57.232" v="10844"/>
          <ac:grpSpMkLst>
            <pc:docMk/>
            <pc:sldMk cId="3415222745" sldId="259"/>
            <ac:grpSpMk id="29" creationId="{9B8134CB-7CF3-1CB9-EFC4-6C03157321AF}"/>
          </ac:grpSpMkLst>
        </pc:grpChg>
        <pc:picChg chg="add mod">
          <ac:chgData name="Rosberg Alves" userId="440e6d3c69ddb3ce" providerId="LiveId" clId="{EF7B92CE-E773-4397-8659-6E12EA6E926E}" dt="2024-04-14T20:38:12.432" v="10938" actId="1035"/>
          <ac:picMkLst>
            <pc:docMk/>
            <pc:sldMk cId="3415222745" sldId="259"/>
            <ac:picMk id="2" creationId="{B3C20786-AE3C-0E5F-349E-819281503AC3}"/>
          </ac:picMkLst>
        </pc:picChg>
        <pc:picChg chg="mod modCrop">
          <ac:chgData name="Rosberg Alves" userId="440e6d3c69ddb3ce" providerId="LiveId" clId="{EF7B92CE-E773-4397-8659-6E12EA6E926E}" dt="2024-04-09T22:15:21.829" v="1502" actId="14100"/>
          <ac:picMkLst>
            <pc:docMk/>
            <pc:sldMk cId="3415222745" sldId="259"/>
            <ac:picMk id="4" creationId="{00000000-0000-0000-0000-000000000000}"/>
          </ac:picMkLst>
        </pc:picChg>
        <pc:picChg chg="add mod">
          <ac:chgData name="Rosberg Alves" userId="440e6d3c69ddb3ce" providerId="LiveId" clId="{EF7B92CE-E773-4397-8659-6E12EA6E926E}" dt="2024-04-14T20:38:04.858" v="10883" actId="1037"/>
          <ac:picMkLst>
            <pc:docMk/>
            <pc:sldMk cId="3415222745" sldId="259"/>
            <ac:picMk id="5" creationId="{A314C25C-CAB9-0E57-7823-D45BD7157FDE}"/>
          </ac:picMkLst>
        </pc:picChg>
        <pc:cxnChg chg="add mod">
          <ac:chgData name="Rosberg Alves" userId="440e6d3c69ddb3ce" providerId="LiveId" clId="{EF7B92CE-E773-4397-8659-6E12EA6E926E}" dt="2024-04-14T20:38:22.591" v="11029" actId="1036"/>
          <ac:cxnSpMkLst>
            <pc:docMk/>
            <pc:sldMk cId="3415222745" sldId="259"/>
            <ac:cxnSpMk id="86" creationId="{A5FBC7AC-3DDF-81B7-7103-2877525289AC}"/>
          </ac:cxnSpMkLst>
        </pc:cxnChg>
        <pc:cxnChg chg="add mod">
          <ac:chgData name="Rosberg Alves" userId="440e6d3c69ddb3ce" providerId="LiveId" clId="{EF7B92CE-E773-4397-8659-6E12EA6E926E}" dt="2024-04-14T20:38:33.140" v="11076" actId="1038"/>
          <ac:cxnSpMkLst>
            <pc:docMk/>
            <pc:sldMk cId="3415222745" sldId="259"/>
            <ac:cxnSpMk id="87" creationId="{DEFCB8D6-52D5-A478-1411-139DDB77A7E2}"/>
          </ac:cxnSpMkLst>
        </pc:cxnChg>
        <pc:cxnChg chg="add mod">
          <ac:chgData name="Rosberg Alves" userId="440e6d3c69ddb3ce" providerId="LiveId" clId="{EF7B92CE-E773-4397-8659-6E12EA6E926E}" dt="2024-04-14T20:38:33.140" v="11076" actId="1038"/>
          <ac:cxnSpMkLst>
            <pc:docMk/>
            <pc:sldMk cId="3415222745" sldId="259"/>
            <ac:cxnSpMk id="88" creationId="{234ECEA4-7DEC-C8F6-10AA-8C57305D6C43}"/>
          </ac:cxnSpMkLst>
        </pc:cxnChg>
      </pc:sldChg>
      <pc:sldChg chg="add del">
        <pc:chgData name="Rosberg Alves" userId="440e6d3c69ddb3ce" providerId="LiveId" clId="{EF7B92CE-E773-4397-8659-6E12EA6E926E}" dt="2024-04-09T22:16:20.407" v="1504"/>
        <pc:sldMkLst>
          <pc:docMk/>
          <pc:sldMk cId="1125393101" sldId="260"/>
        </pc:sldMkLst>
      </pc:sldChg>
      <pc:sldChg chg="add mod ord modTransition modShow">
        <pc:chgData name="Rosberg Alves" userId="440e6d3c69ddb3ce" providerId="LiveId" clId="{EF7B92CE-E773-4397-8659-6E12EA6E926E}" dt="2024-04-16T22:58:35.526" v="17055" actId="729"/>
        <pc:sldMkLst>
          <pc:docMk/>
          <pc:sldMk cId="2071795372" sldId="260"/>
        </pc:sldMkLst>
      </pc:sldChg>
      <pc:sldChg chg="add del">
        <pc:chgData name="Rosberg Alves" userId="440e6d3c69ddb3ce" providerId="LiveId" clId="{EF7B92CE-E773-4397-8659-6E12EA6E926E}" dt="2024-04-09T22:16:38.909" v="1506"/>
        <pc:sldMkLst>
          <pc:docMk/>
          <pc:sldMk cId="3971938007" sldId="260"/>
        </pc:sldMkLst>
      </pc:sldChg>
      <pc:sldChg chg="addSp delSp modSp add mod ord modTransition delAnim modAnim modShow">
        <pc:chgData name="Rosberg Alves" userId="440e6d3c69ddb3ce" providerId="LiveId" clId="{EF7B92CE-E773-4397-8659-6E12EA6E926E}" dt="2024-04-19T23:07:41.288" v="21291"/>
        <pc:sldMkLst>
          <pc:docMk/>
          <pc:sldMk cId="2143755214" sldId="261"/>
        </pc:sldMkLst>
        <pc:spChg chg="add 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2" creationId="{5F63B991-819A-A7E0-349B-3AC7B67B6B7F}"/>
          </ac:spMkLst>
        </pc:spChg>
        <pc:spChg chg="add 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4" creationId="{34568F5B-C6AA-C8B5-DE6C-EA8CE90C6A2F}"/>
          </ac:spMkLst>
        </pc:spChg>
        <pc:spChg chg="add 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5" creationId="{0992B4E6-3037-6817-D140-925FE3FD960C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7" creationId="{1004C9EB-B0DF-3341-2E80-4CC7DB23742E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8" creationId="{1A9DD277-5D1D-2272-2D53-4F075BB9AC56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10" creationId="{F5C7B90C-C4B2-1270-3C3F-226A9F3E7AAE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11" creationId="{55370A1D-3870-4E4F-B87C-7B84F7057247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13" creationId="{1B48E4DE-9CDB-576A-C717-ABF0B38D948E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14" creationId="{C83A0AE1-0943-4691-9E41-A8EC360D5411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16" creationId="{BF36CEC5-7102-EFB5-C4A0-F6A79027AE3A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17" creationId="{4BEDAA82-C887-0196-D790-C2439E64B4DF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19" creationId="{8A8160CF-BB87-B57B-6D60-854C065E4501}"/>
          </ac:spMkLst>
        </pc:spChg>
        <pc:spChg chg="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20" creationId="{0EC2B4AC-EBAC-5A6B-271C-0EC5A76385AC}"/>
          </ac:spMkLst>
        </pc:spChg>
        <pc:spChg chg="add 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26" creationId="{1B054273-A65D-E1FE-B026-D3412D29B5CA}"/>
          </ac:spMkLst>
        </pc:spChg>
        <pc:spChg chg="add 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27" creationId="{1BC7C17E-BC54-4D0C-D003-5DD6E0B90C24}"/>
          </ac:spMkLst>
        </pc:spChg>
        <pc:spChg chg="add 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28" creationId="{0CEC0C02-9C19-E023-461A-A2322641E59B}"/>
          </ac:spMkLst>
        </pc:spChg>
        <pc:spChg chg="add 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29" creationId="{27E19BF9-6569-706A-D540-A8D79CC75C09}"/>
          </ac:spMkLst>
        </pc:spChg>
        <pc:spChg chg="add mod">
          <ac:chgData name="Rosberg Alves" userId="440e6d3c69ddb3ce" providerId="LiveId" clId="{EF7B92CE-E773-4397-8659-6E12EA6E926E}" dt="2024-04-19T22:38:32.112" v="20726"/>
          <ac:spMkLst>
            <pc:docMk/>
            <pc:sldMk cId="2143755214" sldId="261"/>
            <ac:spMk id="30" creationId="{20B4AF11-F8D7-EAB4-4C68-9F782C145B60}"/>
          </ac:spMkLst>
        </pc:spChg>
        <pc:spChg chg="add mod">
          <ac:chgData name="Rosberg Alves" userId="440e6d3c69ddb3ce" providerId="LiveId" clId="{EF7B92CE-E773-4397-8659-6E12EA6E926E}" dt="2024-04-19T22:39:00.134" v="20730" actId="207"/>
          <ac:spMkLst>
            <pc:docMk/>
            <pc:sldMk cId="2143755214" sldId="261"/>
            <ac:spMk id="31" creationId="{FD1776CC-64AF-4622-A846-4AE4F78C89CD}"/>
          </ac:spMkLst>
        </pc:spChg>
        <pc:spChg chg="add 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32" creationId="{19951643-5FFB-1059-FB39-49E501FD6541}"/>
          </ac:spMkLst>
        </pc:spChg>
        <pc:spChg chg="add 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33" creationId="{3EA8BF43-B30F-AB34-AF61-1B9D6ED5ABE1}"/>
          </ac:spMkLst>
        </pc:spChg>
        <pc:spChg chg="add 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34" creationId="{C3DD51B9-B703-DAF1-CE97-E90694ECE03F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36" creationId="{56DBF5A8-CB56-CF68-4D88-53D56EECFFE1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37" creationId="{74E09C4F-9D57-9964-881E-94DCB62D10CD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39" creationId="{3A0AE995-2E50-9909-EC40-CFBA01F4386B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40" creationId="{5DAA4A54-6FA4-B46A-39E9-1B77DB5AF824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42" creationId="{45C45ABD-3F2D-C893-037C-07A86876E496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43" creationId="{33A82011-3516-5282-0B82-0876A6DFF0D6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45" creationId="{47A1928E-AD89-5F8F-35E7-17D038D27294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46" creationId="{0FA9C881-559B-1605-C312-18CB6DBC4AA0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48" creationId="{9792DB01-5FB5-030C-475C-7F4175703259}"/>
          </ac:spMkLst>
        </pc:spChg>
        <pc:spChg chg="mod">
          <ac:chgData name="Rosberg Alves" userId="440e6d3c69ddb3ce" providerId="LiveId" clId="{EF7B92CE-E773-4397-8659-6E12EA6E926E}" dt="2024-04-19T22:39:01.525" v="20731"/>
          <ac:spMkLst>
            <pc:docMk/>
            <pc:sldMk cId="2143755214" sldId="261"/>
            <ac:spMk id="49" creationId="{C90A0983-3910-6C9D-B6D9-82729EBAD630}"/>
          </ac:spMkLst>
        </pc:spChg>
        <pc:spChg chg="add mod">
          <ac:chgData name="Rosberg Alves" userId="440e6d3c69ddb3ce" providerId="LiveId" clId="{EF7B92CE-E773-4397-8659-6E12EA6E926E}" dt="2024-04-19T22:55:36.531" v="21240"/>
          <ac:spMkLst>
            <pc:docMk/>
            <pc:sldMk cId="2143755214" sldId="261"/>
            <ac:spMk id="55" creationId="{BC9E59E2-C0F5-47CB-509D-9225823F593E}"/>
          </ac:spMkLst>
        </pc:spChg>
        <pc:spChg chg="add mod">
          <ac:chgData name="Rosberg Alves" userId="440e6d3c69ddb3ce" providerId="LiveId" clId="{EF7B92CE-E773-4397-8659-6E12EA6E926E}" dt="2024-04-19T22:46:33.979" v="21021" actId="20577"/>
          <ac:spMkLst>
            <pc:docMk/>
            <pc:sldMk cId="2143755214" sldId="261"/>
            <ac:spMk id="56" creationId="{1A63A346-724E-041B-5738-F015DD738649}"/>
          </ac:spMkLst>
        </pc:spChg>
        <pc:spChg chg="add del mod">
          <ac:chgData name="Rosberg Alves" userId="440e6d3c69ddb3ce" providerId="LiveId" clId="{EF7B92CE-E773-4397-8659-6E12EA6E926E}" dt="2024-04-19T22:53:42.050" v="21183" actId="478"/>
          <ac:spMkLst>
            <pc:docMk/>
            <pc:sldMk cId="2143755214" sldId="261"/>
            <ac:spMk id="57" creationId="{B535B5A1-214B-E500-4E30-F25A1E181D01}"/>
          </ac:spMkLst>
        </pc:spChg>
        <pc:spChg chg="add del mod">
          <ac:chgData name="Rosberg Alves" userId="440e6d3c69ddb3ce" providerId="LiveId" clId="{EF7B92CE-E773-4397-8659-6E12EA6E926E}" dt="2024-04-19T22:52:18.610" v="21120" actId="478"/>
          <ac:spMkLst>
            <pc:docMk/>
            <pc:sldMk cId="2143755214" sldId="261"/>
            <ac:spMk id="58" creationId="{A26E673F-2334-2625-CC02-3A192A28EDFA}"/>
          </ac:spMkLst>
        </pc:spChg>
        <pc:spChg chg="add mod">
          <ac:chgData name="Rosberg Alves" userId="440e6d3c69ddb3ce" providerId="LiveId" clId="{EF7B92CE-E773-4397-8659-6E12EA6E926E}" dt="2024-04-19T22:56:08.657" v="21248" actId="20577"/>
          <ac:spMkLst>
            <pc:docMk/>
            <pc:sldMk cId="2143755214" sldId="261"/>
            <ac:spMk id="59" creationId="{922CF023-49E3-F169-B9E5-EDFE6BC5427D}"/>
          </ac:spMkLst>
        </pc:spChg>
        <pc:spChg chg="add mod">
          <ac:chgData name="Rosberg Alves" userId="440e6d3c69ddb3ce" providerId="LiveId" clId="{EF7B92CE-E773-4397-8659-6E12EA6E926E}" dt="2024-04-19T22:53:33.695" v="21182" actId="20577"/>
          <ac:spMkLst>
            <pc:docMk/>
            <pc:sldMk cId="2143755214" sldId="261"/>
            <ac:spMk id="60" creationId="{CE34E649-FFF0-78E6-03D2-118208B45BED}"/>
          </ac:spMkLst>
        </pc:spChg>
        <pc:spChg chg="add mod">
          <ac:chgData name="Rosberg Alves" userId="440e6d3c69ddb3ce" providerId="LiveId" clId="{EF7B92CE-E773-4397-8659-6E12EA6E926E}" dt="2024-04-19T22:54:47.823" v="21236" actId="20577"/>
          <ac:spMkLst>
            <pc:docMk/>
            <pc:sldMk cId="2143755214" sldId="261"/>
            <ac:spMk id="61" creationId="{A6AB1280-EB6F-9C36-8163-BAC71B655F97}"/>
          </ac:spMkLst>
        </pc:spChg>
        <pc:grpChg chg="add mod">
          <ac:chgData name="Rosberg Alves" userId="440e6d3c69ddb3ce" providerId="LiveId" clId="{EF7B92CE-E773-4397-8659-6E12EA6E926E}" dt="2024-04-19T22:38:32.112" v="20726"/>
          <ac:grpSpMkLst>
            <pc:docMk/>
            <pc:sldMk cId="2143755214" sldId="261"/>
            <ac:grpSpMk id="6" creationId="{EE5C94C7-CD16-9256-5FCC-79230D810759}"/>
          </ac:grpSpMkLst>
        </pc:grpChg>
        <pc:grpChg chg="add mod">
          <ac:chgData name="Rosberg Alves" userId="440e6d3c69ddb3ce" providerId="LiveId" clId="{EF7B92CE-E773-4397-8659-6E12EA6E926E}" dt="2024-04-19T22:38:32.112" v="20726"/>
          <ac:grpSpMkLst>
            <pc:docMk/>
            <pc:sldMk cId="2143755214" sldId="261"/>
            <ac:grpSpMk id="9" creationId="{F6FA8F99-1387-CA48-CC61-A3B4CA76C5A4}"/>
          </ac:grpSpMkLst>
        </pc:grpChg>
        <pc:grpChg chg="add mod">
          <ac:chgData name="Rosberg Alves" userId="440e6d3c69ddb3ce" providerId="LiveId" clId="{EF7B92CE-E773-4397-8659-6E12EA6E926E}" dt="2024-04-19T22:38:32.112" v="20726"/>
          <ac:grpSpMkLst>
            <pc:docMk/>
            <pc:sldMk cId="2143755214" sldId="261"/>
            <ac:grpSpMk id="12" creationId="{2B6A2F61-28E2-A5EA-BB00-A452D1BA6D15}"/>
          </ac:grpSpMkLst>
        </pc:grpChg>
        <pc:grpChg chg="add mod">
          <ac:chgData name="Rosberg Alves" userId="440e6d3c69ddb3ce" providerId="LiveId" clId="{EF7B92CE-E773-4397-8659-6E12EA6E926E}" dt="2024-04-19T22:38:32.112" v="20726"/>
          <ac:grpSpMkLst>
            <pc:docMk/>
            <pc:sldMk cId="2143755214" sldId="261"/>
            <ac:grpSpMk id="15" creationId="{9609443C-A9E2-C348-D150-C95499D6B25E}"/>
          </ac:grpSpMkLst>
        </pc:grpChg>
        <pc:grpChg chg="add mod">
          <ac:chgData name="Rosberg Alves" userId="440e6d3c69ddb3ce" providerId="LiveId" clId="{EF7B92CE-E773-4397-8659-6E12EA6E926E}" dt="2024-04-19T22:38:32.112" v="20726"/>
          <ac:grpSpMkLst>
            <pc:docMk/>
            <pc:sldMk cId="2143755214" sldId="261"/>
            <ac:grpSpMk id="18" creationId="{89E54F12-CB44-1EDC-E77C-9F523AFFA7D0}"/>
          </ac:grpSpMkLst>
        </pc:grpChg>
        <pc:grpChg chg="add mod">
          <ac:chgData name="Rosberg Alves" userId="440e6d3c69ddb3ce" providerId="LiveId" clId="{EF7B92CE-E773-4397-8659-6E12EA6E926E}" dt="2024-04-19T22:39:01.525" v="20731"/>
          <ac:grpSpMkLst>
            <pc:docMk/>
            <pc:sldMk cId="2143755214" sldId="261"/>
            <ac:grpSpMk id="35" creationId="{01CB0DEF-A1A3-A712-02A9-6E39D2E3DAB2}"/>
          </ac:grpSpMkLst>
        </pc:grpChg>
        <pc:grpChg chg="add mod">
          <ac:chgData name="Rosberg Alves" userId="440e6d3c69ddb3ce" providerId="LiveId" clId="{EF7B92CE-E773-4397-8659-6E12EA6E926E}" dt="2024-04-19T22:39:01.525" v="20731"/>
          <ac:grpSpMkLst>
            <pc:docMk/>
            <pc:sldMk cId="2143755214" sldId="261"/>
            <ac:grpSpMk id="38" creationId="{1410FF10-C6DE-41CF-B9FF-B126AADA9634}"/>
          </ac:grpSpMkLst>
        </pc:grpChg>
        <pc:grpChg chg="add mod">
          <ac:chgData name="Rosberg Alves" userId="440e6d3c69ddb3ce" providerId="LiveId" clId="{EF7B92CE-E773-4397-8659-6E12EA6E926E}" dt="2024-04-19T22:39:01.525" v="20731"/>
          <ac:grpSpMkLst>
            <pc:docMk/>
            <pc:sldMk cId="2143755214" sldId="261"/>
            <ac:grpSpMk id="41" creationId="{DA2F8625-2E8A-8DC3-A167-126A0D9FD31A}"/>
          </ac:grpSpMkLst>
        </pc:grpChg>
        <pc:grpChg chg="add mod">
          <ac:chgData name="Rosberg Alves" userId="440e6d3c69ddb3ce" providerId="LiveId" clId="{EF7B92CE-E773-4397-8659-6E12EA6E926E}" dt="2024-04-19T22:39:01.525" v="20731"/>
          <ac:grpSpMkLst>
            <pc:docMk/>
            <pc:sldMk cId="2143755214" sldId="261"/>
            <ac:grpSpMk id="44" creationId="{D3533C62-965B-6F36-DFE4-82A9C4A56C5C}"/>
          </ac:grpSpMkLst>
        </pc:grpChg>
        <pc:grpChg chg="add mod">
          <ac:chgData name="Rosberg Alves" userId="440e6d3c69ddb3ce" providerId="LiveId" clId="{EF7B92CE-E773-4397-8659-6E12EA6E926E}" dt="2024-04-19T22:39:01.525" v="20731"/>
          <ac:grpSpMkLst>
            <pc:docMk/>
            <pc:sldMk cId="2143755214" sldId="261"/>
            <ac:grpSpMk id="47" creationId="{716A9A14-785E-7A8C-FFDC-5D57C8967A95}"/>
          </ac:grpSpMkLst>
        </pc:grpChg>
        <pc:cxnChg chg="add mod">
          <ac:chgData name="Rosberg Alves" userId="440e6d3c69ddb3ce" providerId="LiveId" clId="{EF7B92CE-E773-4397-8659-6E12EA6E926E}" dt="2024-04-19T22:38:32.112" v="20726"/>
          <ac:cxnSpMkLst>
            <pc:docMk/>
            <pc:sldMk cId="2143755214" sldId="261"/>
            <ac:cxnSpMk id="21" creationId="{2D122410-C529-20F0-B572-3483F8ED555C}"/>
          </ac:cxnSpMkLst>
        </pc:cxnChg>
        <pc:cxnChg chg="add mod">
          <ac:chgData name="Rosberg Alves" userId="440e6d3c69ddb3ce" providerId="LiveId" clId="{EF7B92CE-E773-4397-8659-6E12EA6E926E}" dt="2024-04-19T22:38:32.112" v="20726"/>
          <ac:cxnSpMkLst>
            <pc:docMk/>
            <pc:sldMk cId="2143755214" sldId="261"/>
            <ac:cxnSpMk id="22" creationId="{0A29D7F4-98C6-D589-ABC1-6D7231C9EB13}"/>
          </ac:cxnSpMkLst>
        </pc:cxnChg>
        <pc:cxnChg chg="add mod">
          <ac:chgData name="Rosberg Alves" userId="440e6d3c69ddb3ce" providerId="LiveId" clId="{EF7B92CE-E773-4397-8659-6E12EA6E926E}" dt="2024-04-19T22:38:32.112" v="20726"/>
          <ac:cxnSpMkLst>
            <pc:docMk/>
            <pc:sldMk cId="2143755214" sldId="261"/>
            <ac:cxnSpMk id="23" creationId="{543607B6-4B2D-5A93-E480-5A279C794D37}"/>
          </ac:cxnSpMkLst>
        </pc:cxnChg>
        <pc:cxnChg chg="add mod">
          <ac:chgData name="Rosberg Alves" userId="440e6d3c69ddb3ce" providerId="LiveId" clId="{EF7B92CE-E773-4397-8659-6E12EA6E926E}" dt="2024-04-19T22:38:32.112" v="20726"/>
          <ac:cxnSpMkLst>
            <pc:docMk/>
            <pc:sldMk cId="2143755214" sldId="261"/>
            <ac:cxnSpMk id="24" creationId="{5131ADA3-112E-94EB-6A42-48C1905B634C}"/>
          </ac:cxnSpMkLst>
        </pc:cxnChg>
        <pc:cxnChg chg="add mod">
          <ac:chgData name="Rosberg Alves" userId="440e6d3c69ddb3ce" providerId="LiveId" clId="{EF7B92CE-E773-4397-8659-6E12EA6E926E}" dt="2024-04-19T22:38:32.112" v="20726"/>
          <ac:cxnSpMkLst>
            <pc:docMk/>
            <pc:sldMk cId="2143755214" sldId="261"/>
            <ac:cxnSpMk id="25" creationId="{3A3C82D2-BE41-D586-8060-6E710D591426}"/>
          </ac:cxnSpMkLst>
        </pc:cxnChg>
        <pc:cxnChg chg="add mod">
          <ac:chgData name="Rosberg Alves" userId="440e6d3c69ddb3ce" providerId="LiveId" clId="{EF7B92CE-E773-4397-8659-6E12EA6E926E}" dt="2024-04-19T22:39:01.525" v="20731"/>
          <ac:cxnSpMkLst>
            <pc:docMk/>
            <pc:sldMk cId="2143755214" sldId="261"/>
            <ac:cxnSpMk id="50" creationId="{41176C28-D982-C824-1E59-03F994282F56}"/>
          </ac:cxnSpMkLst>
        </pc:cxnChg>
        <pc:cxnChg chg="add mod">
          <ac:chgData name="Rosberg Alves" userId="440e6d3c69ddb3ce" providerId="LiveId" clId="{EF7B92CE-E773-4397-8659-6E12EA6E926E}" dt="2024-04-19T22:39:01.525" v="20731"/>
          <ac:cxnSpMkLst>
            <pc:docMk/>
            <pc:sldMk cId="2143755214" sldId="261"/>
            <ac:cxnSpMk id="51" creationId="{5E2EE207-F88E-CAD7-688D-F08C5F9DB270}"/>
          </ac:cxnSpMkLst>
        </pc:cxnChg>
        <pc:cxnChg chg="add mod">
          <ac:chgData name="Rosberg Alves" userId="440e6d3c69ddb3ce" providerId="LiveId" clId="{EF7B92CE-E773-4397-8659-6E12EA6E926E}" dt="2024-04-19T22:39:01.525" v="20731"/>
          <ac:cxnSpMkLst>
            <pc:docMk/>
            <pc:sldMk cId="2143755214" sldId="261"/>
            <ac:cxnSpMk id="52" creationId="{D666095B-9905-E130-1A7F-C915843066F7}"/>
          </ac:cxnSpMkLst>
        </pc:cxnChg>
        <pc:cxnChg chg="add mod">
          <ac:chgData name="Rosberg Alves" userId="440e6d3c69ddb3ce" providerId="LiveId" clId="{EF7B92CE-E773-4397-8659-6E12EA6E926E}" dt="2024-04-19T22:39:01.525" v="20731"/>
          <ac:cxnSpMkLst>
            <pc:docMk/>
            <pc:sldMk cId="2143755214" sldId="261"/>
            <ac:cxnSpMk id="53" creationId="{7C68FF61-D385-545C-2E2C-FD45A4044CAB}"/>
          </ac:cxnSpMkLst>
        </pc:cxnChg>
        <pc:cxnChg chg="add mod">
          <ac:chgData name="Rosberg Alves" userId="440e6d3c69ddb3ce" providerId="LiveId" clId="{EF7B92CE-E773-4397-8659-6E12EA6E926E}" dt="2024-04-19T22:39:01.525" v="20731"/>
          <ac:cxnSpMkLst>
            <pc:docMk/>
            <pc:sldMk cId="2143755214" sldId="261"/>
            <ac:cxnSpMk id="54" creationId="{8D60AA33-3C53-68F8-F194-65E82474C586}"/>
          </ac:cxnSpMkLst>
        </pc:cxnChg>
      </pc:sldChg>
      <pc:sldChg chg="addSp delSp modSp new mod ord modTransition setBg modShow">
        <pc:chgData name="Rosberg Alves" userId="440e6d3c69ddb3ce" providerId="LiveId" clId="{EF7B92CE-E773-4397-8659-6E12EA6E926E}" dt="2024-04-17T00:17:10.468" v="17931"/>
        <pc:sldMkLst>
          <pc:docMk/>
          <pc:sldMk cId="4225925106" sldId="262"/>
        </pc:sldMkLst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2" creationId="{33174616-678A-C17E-D6EA-84C7E65F10AD}"/>
          </ac:spMkLst>
        </pc:spChg>
        <pc:spChg chg="add del mod ord">
          <ac:chgData name="Rosberg Alves" userId="440e6d3c69ddb3ce" providerId="LiveId" clId="{EF7B92CE-E773-4397-8659-6E12EA6E926E}" dt="2024-04-14T00:04:18.778" v="7505" actId="478"/>
          <ac:spMkLst>
            <pc:docMk/>
            <pc:sldMk cId="4225925106" sldId="262"/>
            <ac:spMk id="3" creationId="{4B734CE7-0BC5-4711-C642-98B7F4391095}"/>
          </ac:spMkLst>
        </pc:spChg>
        <pc:spChg chg="add mod">
          <ac:chgData name="Rosberg Alves" userId="440e6d3c69ddb3ce" providerId="LiveId" clId="{EF7B92CE-E773-4397-8659-6E12EA6E926E}" dt="2024-04-14T21:54:40.018" v="12751" actId="207"/>
          <ac:spMkLst>
            <pc:docMk/>
            <pc:sldMk cId="4225925106" sldId="262"/>
            <ac:spMk id="3" creationId="{576D1896-6EA7-8F03-A203-3DD3C962E160}"/>
          </ac:spMkLst>
        </pc:spChg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3" creationId="{713575FE-4FA0-8FD6-3EE4-5ACB130E20DA}"/>
          </ac:spMkLst>
        </pc:spChg>
        <pc:spChg chg="add mod">
          <ac:chgData name="Rosberg Alves" userId="440e6d3c69ddb3ce" providerId="LiveId" clId="{EF7B92CE-E773-4397-8659-6E12EA6E926E}" dt="2024-04-14T00:04:16.514" v="7503"/>
          <ac:spMkLst>
            <pc:docMk/>
            <pc:sldMk cId="4225925106" sldId="262"/>
            <ac:spMk id="4" creationId="{4A618674-4162-9DB4-4B26-39E4E4E552C7}"/>
          </ac:spMkLst>
        </pc:spChg>
        <pc:spChg chg="add mod">
          <ac:chgData name="Rosberg Alves" userId="440e6d3c69ddb3ce" providerId="LiveId" clId="{EF7B92CE-E773-4397-8659-6E12EA6E926E}" dt="2024-04-14T21:55:45.217" v="12769" actId="20577"/>
          <ac:spMkLst>
            <pc:docMk/>
            <pc:sldMk cId="4225925106" sldId="262"/>
            <ac:spMk id="4" creationId="{800D24BA-8665-1969-1B47-3AAD5481B7A9}"/>
          </ac:spMkLst>
        </pc:spChg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4" creationId="{8D1E354A-25CC-1CF7-D6AA-38D19FE8BC47}"/>
          </ac:spMkLst>
        </pc:spChg>
        <pc:spChg chg="add del mod">
          <ac:chgData name="Rosberg Alves" userId="440e6d3c69ddb3ce" providerId="LiveId" clId="{EF7B92CE-E773-4397-8659-6E12EA6E926E}" dt="2024-04-14T21:54:42.477" v="12752" actId="478"/>
          <ac:spMkLst>
            <pc:docMk/>
            <pc:sldMk cId="4225925106" sldId="262"/>
            <ac:spMk id="5" creationId="{16563C38-103A-6DD1-DA50-26AFFD628C94}"/>
          </ac:spMkLst>
        </pc:spChg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5" creationId="{BE76E789-451A-5AA7-7D81-CB0865097764}"/>
          </ac:spMkLst>
        </pc:spChg>
        <pc:spChg chg="add del mod">
          <ac:chgData name="Rosberg Alves" userId="440e6d3c69ddb3ce" providerId="LiveId" clId="{EF7B92CE-E773-4397-8659-6E12EA6E926E}" dt="2024-04-14T00:08:53.543" v="7623" actId="478"/>
          <ac:spMkLst>
            <pc:docMk/>
            <pc:sldMk cId="4225925106" sldId="262"/>
            <ac:spMk id="5" creationId="{F0773B34-2EBB-109A-25EB-CF1469BCF6AE}"/>
          </ac:spMkLst>
        </pc:spChg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6" creationId="{0496089A-BCD1-E295-FA32-BF4D6FA6A2BB}"/>
          </ac:spMkLst>
        </pc:spChg>
        <pc:spChg chg="add del mod">
          <ac:chgData name="Rosberg Alves" userId="440e6d3c69ddb3ce" providerId="LiveId" clId="{EF7B92CE-E773-4397-8659-6E12EA6E926E}" dt="2024-04-14T00:08:51.876" v="7620" actId="478"/>
          <ac:spMkLst>
            <pc:docMk/>
            <pc:sldMk cId="4225925106" sldId="262"/>
            <ac:spMk id="6" creationId="{86220B60-883B-F838-F9FB-76103BAB94BC}"/>
          </ac:spMkLst>
        </pc:spChg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7" creationId="{38B70A19-41E1-2D58-846E-AC5A72CCA9D4}"/>
          </ac:spMkLst>
        </pc:spChg>
        <pc:spChg chg="add del mod ord">
          <ac:chgData name="Rosberg Alves" userId="440e6d3c69ddb3ce" providerId="LiveId" clId="{EF7B92CE-E773-4397-8659-6E12EA6E926E}" dt="2024-04-14T00:16:02.485" v="8550" actId="478"/>
          <ac:spMkLst>
            <pc:docMk/>
            <pc:sldMk cId="4225925106" sldId="262"/>
            <ac:spMk id="7" creationId="{EE1FDEA9-5C70-31DB-5B83-653A33357164}"/>
          </ac:spMkLst>
        </pc:spChg>
        <pc:spChg chg="add del mod or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24" creationId="{B8BB7D47-4F41-59CC-B430-6F6B74F28241}"/>
          </ac:spMkLst>
        </pc:spChg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34" creationId="{C9505615-5D61-8641-F23A-326B430C9AAE}"/>
          </ac:spMkLst>
        </pc:spChg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35" creationId="{DB208D60-52B1-B361-491F-4EF6B29F690B}"/>
          </ac:spMkLst>
        </pc:spChg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48" creationId="{47ABA30B-474B-8B17-102D-875E4BA0B643}"/>
          </ac:spMkLst>
        </pc:spChg>
        <pc:spChg chg="add del mod">
          <ac:chgData name="Rosberg Alves" userId="440e6d3c69ddb3ce" providerId="LiveId" clId="{EF7B92CE-E773-4397-8659-6E12EA6E926E}" dt="2024-04-09T23:23:39.901" v="1700"/>
          <ac:spMkLst>
            <pc:docMk/>
            <pc:sldMk cId="4225925106" sldId="262"/>
            <ac:spMk id="49" creationId="{609DC497-8698-23F4-9938-A97FB6FAAD20}"/>
          </ac:spMkLst>
        </pc:spChg>
        <pc:spChg chg="add del mod ord">
          <ac:chgData name="Rosberg Alves" userId="440e6d3c69ddb3ce" providerId="LiveId" clId="{EF7B92CE-E773-4397-8659-6E12EA6E926E}" dt="2024-04-14T21:42:45.584" v="12632" actId="478"/>
          <ac:spMkLst>
            <pc:docMk/>
            <pc:sldMk cId="4225925106" sldId="262"/>
            <ac:spMk id="66" creationId="{D7A7B847-FD7E-8ABD-0619-11B77B3CE328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0" creationId="{FF92B1D9-8B80-C971-EE54-0AFE4FE16B73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1" creationId="{2C70B53B-C39D-5450-1CF0-55E417F9AC64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2" creationId="{1DEF5AB1-612D-7A0F-3A8F-45C255877469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3" creationId="{DDF864AE-FF4D-E394-6605-AB1A56E28A04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4" creationId="{CA2ABD42-1E86-3106-F675-4DC81C55CE72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5" creationId="{7E63BCFE-0F1C-3AC3-C8F6-C1A7AB10E57B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6" creationId="{D20763DC-4E91-ABDB-1DE4-AE98DB7BFB0A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7" creationId="{40403411-B34C-8E8E-AF3C-7A7DDFD0F77C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8" creationId="{8366C8FC-0EF8-76CA-4E05-34D2ED16E647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79" creationId="{7D7357C4-1CC2-DFC6-6B04-D25DE7F32AC7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80" creationId="{D0778CB4-3D7A-5E5E-BF0A-626ACF7C8FE2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81" creationId="{7F1BD751-E976-8983-49A1-30A8CFD43A93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82" creationId="{8F5664E9-5EB9-4870-2A85-39380567924C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83" creationId="{4CE0EEA5-99E2-AFF5-7C09-C555D72B7D97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84" creationId="{45D1F162-538D-BF68-3091-6BD96F782832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85" creationId="{BD704E31-E064-8844-9D6D-63D8BEC5B492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87" creationId="{944ADF8A-03FA-A432-26E6-796026699DE5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88" creationId="{D3533AFD-F200-49F6-DF8D-F01A978C4A9E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89" creationId="{ADAE34CB-00FB-5C23-D489-680F2A826D47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91" creationId="{3DB79D63-2387-14FF-16E0-B99644E86E89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92" creationId="{18D5A4BF-493F-37F1-7326-9CE0C74784D8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93" creationId="{846A000E-C99B-B240-362F-5749802DD66E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94" creationId="{A0636671-E9A7-D861-4D2E-5B441FDA78D7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95" creationId="{9A02CBEC-B871-8C71-D451-E040B6CC7606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96" creationId="{8FEC5EB6-30FD-00FE-D2FE-1198B2893AB0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97" creationId="{0EDE324D-B866-A797-89C8-A67F41EB9EE5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98" creationId="{56FE1E8B-D395-4854-FCB3-380F02CB9658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99" creationId="{F9AA519F-B4E8-4A4D-954F-27EE4C05EB9B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0" creationId="{5F033E8D-F777-4A79-0FCC-7DF5132AD39A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1" creationId="{18063AD3-0ACE-3088-20F7-8D2442DFD2B1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2" creationId="{AF891CA1-EB8E-9EF0-AF8B-FA7F488FA287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3" creationId="{D5DCA0F2-D013-3686-C92B-BD5CCDEB34FA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4" creationId="{6CC98CE4-0E6C-B60D-EBDD-C0FA7033C6E2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5" creationId="{44ECE406-A0FC-EB4C-B8D1-59D7BBE122BB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6" creationId="{B17B78A1-F7F3-4EB3-AA59-D5DF1B6A786C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7" creationId="{0AAEE38A-8550-0997-A24D-11CCB2A19F83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8" creationId="{62469211-601A-CA81-38A7-4914B7015682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09" creationId="{5F267530-B37E-C74E-ADA7-9A11998C868F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0" creationId="{EC0E8A57-3D46-3EC1-9019-54EE7EF81F8B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1" creationId="{1E5C719A-64B2-AAD5-C3D0-5DDB5CB28BE4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2" creationId="{00CC0612-43A0-0676-BB96-8AC1D8048938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3" creationId="{5C7F0EC2-C85D-7F6E-605E-BD13B8890C48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4" creationId="{418F0737-F7BE-B505-1266-766EE503E81F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5" creationId="{D88532A9-CC85-9863-6E4D-FF598357A28A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6" creationId="{A8D01028-50C2-7325-719F-C1137C990FFB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7" creationId="{0BF49319-0D58-8E99-9513-33077D31AFEB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8" creationId="{DFC3B93B-BB8D-EA71-3D6E-55702FA99925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19" creationId="{51505D39-8182-9A0B-61AC-2271CFF27B43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0" creationId="{9B963CCA-974A-7D5E-A6EC-E690C172341D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1" creationId="{05F00805-027A-D41F-9A96-9E1B142AFABB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2" creationId="{3EF6E3F4-3DE2-6FDD-19DA-3FFD603D812A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3" creationId="{C33585BB-4CFB-1C53-75C5-B57A94381D21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4" creationId="{7E959A43-A8D8-C460-CD41-78F7C014A208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5" creationId="{D8FC6AB3-EB2D-DC17-B652-34EAED71F9EF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6" creationId="{AB4FA1C4-CC2B-0E4C-1922-1BA4FC253DDA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7" creationId="{1A7388EE-E198-74D7-00B8-4C6F592AACB7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8" creationId="{316C12BF-AA79-E2CD-5E4B-A7E4FE88D8AD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29" creationId="{210FEB50-38F7-59BF-18F5-BB7769DA63FF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0" creationId="{4DA153EC-A681-E99B-B19E-0B1A076C1333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1" creationId="{BF0DB32C-4330-BB9F-102C-6C81D25082E6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2" creationId="{84D53CF6-9CB5-428B-653E-4673F9D59DA8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3" creationId="{585BE791-E7A8-0E05-0381-C524C28EC9B8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4" creationId="{78668C0C-7ECC-01B1-0454-6AE1D13CCCAD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5" creationId="{A8885FDD-8E53-4C82-4BF9-4BB321A44692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6" creationId="{58484D18-082F-D2FC-0F00-5B7862F35F44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7" creationId="{992FD51C-7AE5-368A-2BB7-1E286A727B8E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8" creationId="{83D428CB-017A-2842-7C2A-097CA64B6F38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39" creationId="{39D7BCCE-C624-A7E0-A100-04FD0350985E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40" creationId="{A7B9C880-57D8-EB04-C756-E5B1FBC4255F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41" creationId="{A5BA6646-ADF2-325A-9D0E-590B1EACFFB7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42" creationId="{95FCCE54-0CFB-944E-7C2A-B9B8A2254AF1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44" creationId="{7C9A0169-5E90-C11C-744C-CBD4561C66F2}"/>
          </ac:spMkLst>
        </pc:spChg>
        <pc:spChg chg="mod">
          <ac:chgData name="Rosberg Alves" userId="440e6d3c69ddb3ce" providerId="LiveId" clId="{EF7B92CE-E773-4397-8659-6E12EA6E926E}" dt="2024-04-09T23:24:27.546" v="1704"/>
          <ac:spMkLst>
            <pc:docMk/>
            <pc:sldMk cId="4225925106" sldId="262"/>
            <ac:spMk id="145" creationId="{992B04E5-D19F-E638-4628-40559A92CD1E}"/>
          </ac:spMkLst>
        </pc:spChg>
        <pc:spChg chg="mod">
          <ac:chgData name="Rosberg Alves" userId="440e6d3c69ddb3ce" providerId="LiveId" clId="{EF7B92CE-E773-4397-8659-6E12EA6E926E}" dt="2024-04-11T23:15:07.577" v="5454" actId="207"/>
          <ac:spMkLst>
            <pc:docMk/>
            <pc:sldMk cId="4225925106" sldId="262"/>
            <ac:spMk id="146" creationId="{3B13689E-FD17-5DBC-7D6F-8921B08960E9}"/>
          </ac:spMkLst>
        </pc:spChg>
        <pc:spChg chg="mod">
          <ac:chgData name="Rosberg Alves" userId="440e6d3c69ddb3ce" providerId="LiveId" clId="{EF7B92CE-E773-4397-8659-6E12EA6E926E}" dt="2024-04-13T23:04:46.263" v="7332" actId="207"/>
          <ac:spMkLst>
            <pc:docMk/>
            <pc:sldMk cId="4225925106" sldId="262"/>
            <ac:spMk id="147" creationId="{4730AB2A-E3D7-5528-7F07-8C1AEDDD2630}"/>
          </ac:spMkLst>
        </pc:spChg>
        <pc:spChg chg="add del mod">
          <ac:chgData name="Rosberg Alves" userId="440e6d3c69ddb3ce" providerId="LiveId" clId="{EF7B92CE-E773-4397-8659-6E12EA6E926E}" dt="2024-04-13T23:04:38.743" v="7331" actId="478"/>
          <ac:spMkLst>
            <pc:docMk/>
            <pc:sldMk cId="4225925106" sldId="262"/>
            <ac:spMk id="148" creationId="{0CEABA2F-D1D4-11B8-5F15-408BCD0EB956}"/>
          </ac:spMkLst>
        </pc:spChg>
        <pc:spChg chg="mod">
          <ac:chgData name="Rosberg Alves" userId="440e6d3c69ddb3ce" providerId="LiveId" clId="{EF7B92CE-E773-4397-8659-6E12EA6E926E}" dt="2024-04-13T23:05:20.890" v="7340" actId="207"/>
          <ac:spMkLst>
            <pc:docMk/>
            <pc:sldMk cId="4225925106" sldId="262"/>
            <ac:spMk id="149" creationId="{CEAF38FA-836F-7B87-A62D-47CB8377F641}"/>
          </ac:spMkLst>
        </pc:spChg>
        <pc:spChg chg="add del mod">
          <ac:chgData name="Rosberg Alves" userId="440e6d3c69ddb3ce" providerId="LiveId" clId="{EF7B92CE-E773-4397-8659-6E12EA6E926E}" dt="2024-04-13T23:05:11.780" v="7338" actId="478"/>
          <ac:spMkLst>
            <pc:docMk/>
            <pc:sldMk cId="4225925106" sldId="262"/>
            <ac:spMk id="150" creationId="{DC0F8D49-B4CA-7C16-208D-23FC3692F5BA}"/>
          </ac:spMkLst>
        </pc:spChg>
        <pc:spChg chg="add del mod ord">
          <ac:chgData name="Rosberg Alves" userId="440e6d3c69ddb3ce" providerId="LiveId" clId="{EF7B92CE-E773-4397-8659-6E12EA6E926E}" dt="2024-04-14T21:42:45.584" v="12632" actId="478"/>
          <ac:spMkLst>
            <pc:docMk/>
            <pc:sldMk cId="4225925106" sldId="262"/>
            <ac:spMk id="151" creationId="{DB638CC2-0AA6-C9A4-A2C8-5F0FEBE583C2}"/>
          </ac:spMkLst>
        </pc:spChg>
        <pc:grpChg chg="add mod">
          <ac:chgData name="Rosberg Alves" userId="440e6d3c69ddb3ce" providerId="LiveId" clId="{EF7B92CE-E773-4397-8659-6E12EA6E926E}" dt="2024-04-14T21:46:38.470" v="12646" actId="1076"/>
          <ac:grpSpMkLst>
            <pc:docMk/>
            <pc:sldMk cId="4225925106" sldId="262"/>
            <ac:grpSpMk id="2" creationId="{BC621F5B-0FA5-E146-535F-3F5F458635DE}"/>
          </ac:grpSpMkLst>
        </pc:grpChg>
        <pc:grpChg chg="add del mod ord">
          <ac:chgData name="Rosberg Alves" userId="440e6d3c69ddb3ce" providerId="LiveId" clId="{EF7B92CE-E773-4397-8659-6E12EA6E926E}" dt="2024-04-14T21:42:45.584" v="12632" actId="478"/>
          <ac:grpSpMkLst>
            <pc:docMk/>
            <pc:sldMk cId="4225925106" sldId="262"/>
            <ac:grpSpMk id="67" creationId="{F3EFCD2D-784E-667A-0E2D-BFC9E61096A8}"/>
          </ac:grpSpMkLst>
        </pc:grpChg>
        <pc:grpChg chg="mod">
          <ac:chgData name="Rosberg Alves" userId="440e6d3c69ddb3ce" providerId="LiveId" clId="{EF7B92CE-E773-4397-8659-6E12EA6E926E}" dt="2024-04-09T23:24:27.546" v="1704"/>
          <ac:grpSpMkLst>
            <pc:docMk/>
            <pc:sldMk cId="4225925106" sldId="262"/>
            <ac:grpSpMk id="68" creationId="{6AF25EA6-B28C-B1C8-0B6A-6910FB7A29BD}"/>
          </ac:grpSpMkLst>
        </pc:grpChg>
        <pc:grpChg chg="mod">
          <ac:chgData name="Rosberg Alves" userId="440e6d3c69ddb3ce" providerId="LiveId" clId="{EF7B92CE-E773-4397-8659-6E12EA6E926E}" dt="2024-04-09T23:24:27.546" v="1704"/>
          <ac:grpSpMkLst>
            <pc:docMk/>
            <pc:sldMk cId="4225925106" sldId="262"/>
            <ac:grpSpMk id="69" creationId="{896136AF-99E6-BF20-9725-1C608EB9B69A}"/>
          </ac:grpSpMkLst>
        </pc:grpChg>
        <pc:grpChg chg="add del mod">
          <ac:chgData name="Rosberg Alves" userId="440e6d3c69ddb3ce" providerId="LiveId" clId="{EF7B92CE-E773-4397-8659-6E12EA6E926E}" dt="2024-04-13T23:05:11.780" v="7338" actId="478"/>
          <ac:grpSpMkLst>
            <pc:docMk/>
            <pc:sldMk cId="4225925106" sldId="262"/>
            <ac:grpSpMk id="86" creationId="{1B00D8F4-90E1-16AE-4F82-DBD85B873886}"/>
          </ac:grpSpMkLst>
        </pc:grpChg>
        <pc:grpChg chg="mod">
          <ac:chgData name="Rosberg Alves" userId="440e6d3c69ddb3ce" providerId="LiveId" clId="{EF7B92CE-E773-4397-8659-6E12EA6E926E}" dt="2024-04-09T23:24:27.546" v="1704"/>
          <ac:grpSpMkLst>
            <pc:docMk/>
            <pc:sldMk cId="4225925106" sldId="262"/>
            <ac:grpSpMk id="90" creationId="{4D370057-5620-1A38-3CFD-11C14762587A}"/>
          </ac:grpSpMkLst>
        </pc:grpChg>
        <pc:grpChg chg="add del mod">
          <ac:chgData name="Rosberg Alves" userId="440e6d3c69ddb3ce" providerId="LiveId" clId="{EF7B92CE-E773-4397-8659-6E12EA6E926E}" dt="2024-04-13T23:04:38.743" v="7331" actId="478"/>
          <ac:grpSpMkLst>
            <pc:docMk/>
            <pc:sldMk cId="4225925106" sldId="262"/>
            <ac:grpSpMk id="143" creationId="{C1A09045-8389-4BC2-B0DA-33C70877E5E3}"/>
          </ac:grpSpMkLst>
        </pc:grpChg>
        <pc:picChg chg="add del mod ord">
          <ac:chgData name="Rosberg Alves" userId="440e6d3c69ddb3ce" providerId="LiveId" clId="{EF7B92CE-E773-4397-8659-6E12EA6E926E}" dt="2024-04-14T00:08:52.661" v="7622" actId="478"/>
          <ac:picMkLst>
            <pc:docMk/>
            <pc:sldMk cId="4225925106" sldId="262"/>
            <ac:picMk id="2" creationId="{0CD83ADE-CA3C-0020-BE60-2AD4D4CD6764}"/>
          </ac:picMkLst>
        </pc:picChg>
        <pc:picChg chg="add del mod ord">
          <ac:chgData name="Rosberg Alves" userId="440e6d3c69ddb3ce" providerId="LiveId" clId="{EF7B92CE-E773-4397-8659-6E12EA6E926E}" dt="2024-04-14T23:09:54.745" v="13517" actId="478"/>
          <ac:picMkLst>
            <pc:docMk/>
            <pc:sldMk cId="4225925106" sldId="262"/>
            <ac:picMk id="7" creationId="{CF8C7D69-F511-EC90-0122-1F0CD280F4CB}"/>
          </ac:picMkLst>
        </pc:picChg>
        <pc:picChg chg="add del mod ord">
          <ac:chgData name="Rosberg Alves" userId="440e6d3c69ddb3ce" providerId="LiveId" clId="{EF7B92CE-E773-4397-8659-6E12EA6E926E}" dt="2024-04-09T23:23:39.901" v="1700"/>
          <ac:picMkLst>
            <pc:docMk/>
            <pc:sldMk cId="4225925106" sldId="262"/>
            <ac:picMk id="9" creationId="{6B1D3530-234D-FF4D-1698-02D2F127CC2E}"/>
          </ac:picMkLst>
        </pc:picChg>
        <pc:picChg chg="mod">
          <ac:chgData name="Rosberg Alves" userId="440e6d3c69ddb3ce" providerId="LiveId" clId="{EF7B92CE-E773-4397-8659-6E12EA6E926E}" dt="2024-04-09T23:17:14.898" v="1643"/>
          <ac:picMkLst>
            <pc:docMk/>
            <pc:sldMk cId="4225925106" sldId="262"/>
            <ac:picMk id="10" creationId="{A3B2D5D7-A3C5-4258-1E99-E4572426300D}"/>
          </ac:picMkLst>
        </pc:picChg>
        <pc:picChg chg="mod">
          <ac:chgData name="Rosberg Alves" userId="440e6d3c69ddb3ce" providerId="LiveId" clId="{EF7B92CE-E773-4397-8659-6E12EA6E926E}" dt="2024-04-09T23:17:14.898" v="1643"/>
          <ac:picMkLst>
            <pc:docMk/>
            <pc:sldMk cId="4225925106" sldId="262"/>
            <ac:picMk id="11" creationId="{E0594D6E-812E-2DB8-BC04-858D7BF28B18}"/>
          </ac:picMkLst>
        </pc:picChg>
        <pc:picChg chg="mod">
          <ac:chgData name="Rosberg Alves" userId="440e6d3c69ddb3ce" providerId="LiveId" clId="{EF7B92CE-E773-4397-8659-6E12EA6E926E}" dt="2024-04-09T23:17:14.898" v="1643"/>
          <ac:picMkLst>
            <pc:docMk/>
            <pc:sldMk cId="4225925106" sldId="262"/>
            <ac:picMk id="12" creationId="{F61BE655-3390-4C21-D500-9F29F30A763A}"/>
          </ac:picMkLst>
        </pc:picChg>
        <pc:picChg chg="mod">
          <ac:chgData name="Rosberg Alves" userId="440e6d3c69ddb3ce" providerId="LiveId" clId="{EF7B92CE-E773-4397-8659-6E12EA6E926E}" dt="2024-04-09T23:17:14.898" v="1643"/>
          <ac:picMkLst>
            <pc:docMk/>
            <pc:sldMk cId="4225925106" sldId="262"/>
            <ac:picMk id="13" creationId="{0A64E076-DA6F-4F20-1B81-07D0F22C18FE}"/>
          </ac:picMkLst>
        </pc:picChg>
        <pc:picChg chg="mod">
          <ac:chgData name="Rosberg Alves" userId="440e6d3c69ddb3ce" providerId="LiveId" clId="{EF7B92CE-E773-4397-8659-6E12EA6E926E}" dt="2024-04-09T23:17:14.898" v="1643"/>
          <ac:picMkLst>
            <pc:docMk/>
            <pc:sldMk cId="4225925106" sldId="262"/>
            <ac:picMk id="14" creationId="{7CE39551-E9D8-EB5C-1D46-911D55D486F1}"/>
          </ac:picMkLst>
        </pc:picChg>
        <pc:picChg chg="mod">
          <ac:chgData name="Rosberg Alves" userId="440e6d3c69ddb3ce" providerId="LiveId" clId="{EF7B92CE-E773-4397-8659-6E12EA6E926E}" dt="2024-04-09T23:17:14.898" v="1643"/>
          <ac:picMkLst>
            <pc:docMk/>
            <pc:sldMk cId="4225925106" sldId="262"/>
            <ac:picMk id="15" creationId="{2C211A31-6D8E-EFC9-7C5C-623E609C6F58}"/>
          </ac:picMkLst>
        </pc:picChg>
        <pc:picChg chg="mod">
          <ac:chgData name="Rosberg Alves" userId="440e6d3c69ddb3ce" providerId="LiveId" clId="{EF7B92CE-E773-4397-8659-6E12EA6E926E}" dt="2024-04-09T23:17:14.898" v="1643"/>
          <ac:picMkLst>
            <pc:docMk/>
            <pc:sldMk cId="4225925106" sldId="262"/>
            <ac:picMk id="16" creationId="{01635ED3-C4AA-0653-14D2-25B2F928480B}"/>
          </ac:picMkLst>
        </pc:picChg>
        <pc:picChg chg="add mod">
          <ac:chgData name="Rosberg Alves" userId="440e6d3c69ddb3ce" providerId="LiveId" clId="{EF7B92CE-E773-4397-8659-6E12EA6E926E}" dt="2024-04-09T23:15:27.229" v="1638"/>
          <ac:picMkLst>
            <pc:docMk/>
            <pc:sldMk cId="4225925106" sldId="262"/>
            <ac:picMk id="17" creationId="{DD728171-AA38-8E59-ABCE-757AC5194B07}"/>
          </ac:picMkLst>
        </pc:picChg>
        <pc:picChg chg="add mod">
          <ac:chgData name="Rosberg Alves" userId="440e6d3c69ddb3ce" providerId="LiveId" clId="{EF7B92CE-E773-4397-8659-6E12EA6E926E}" dt="2024-04-09T23:15:27.229" v="1638"/>
          <ac:picMkLst>
            <pc:docMk/>
            <pc:sldMk cId="4225925106" sldId="262"/>
            <ac:picMk id="18" creationId="{7203EF25-4699-BE61-6F1D-EB249229F965}"/>
          </ac:picMkLst>
        </pc:picChg>
        <pc:picChg chg="add mod">
          <ac:chgData name="Rosberg Alves" userId="440e6d3c69ddb3ce" providerId="LiveId" clId="{EF7B92CE-E773-4397-8659-6E12EA6E926E}" dt="2024-04-09T23:15:27.229" v="1638"/>
          <ac:picMkLst>
            <pc:docMk/>
            <pc:sldMk cId="4225925106" sldId="262"/>
            <ac:picMk id="19" creationId="{14907081-8DED-2E49-102D-AF6D3D31AB17}"/>
          </ac:picMkLst>
        </pc:picChg>
        <pc:picChg chg="add mod">
          <ac:chgData name="Rosberg Alves" userId="440e6d3c69ddb3ce" providerId="LiveId" clId="{EF7B92CE-E773-4397-8659-6E12EA6E926E}" dt="2024-04-09T23:15:27.229" v="1638"/>
          <ac:picMkLst>
            <pc:docMk/>
            <pc:sldMk cId="4225925106" sldId="262"/>
            <ac:picMk id="20" creationId="{9DBB74FB-B693-9B49-B33B-89AAFFDA668C}"/>
          </ac:picMkLst>
        </pc:picChg>
        <pc:picChg chg="add mod">
          <ac:chgData name="Rosberg Alves" userId="440e6d3c69ddb3ce" providerId="LiveId" clId="{EF7B92CE-E773-4397-8659-6E12EA6E926E}" dt="2024-04-09T23:15:27.229" v="1638"/>
          <ac:picMkLst>
            <pc:docMk/>
            <pc:sldMk cId="4225925106" sldId="262"/>
            <ac:picMk id="21" creationId="{8E747260-5CA8-D5F0-59D2-F3F4CFF365D2}"/>
          </ac:picMkLst>
        </pc:picChg>
        <pc:picChg chg="add mod">
          <ac:chgData name="Rosberg Alves" userId="440e6d3c69ddb3ce" providerId="LiveId" clId="{EF7B92CE-E773-4397-8659-6E12EA6E926E}" dt="2024-04-09T23:15:27.229" v="1638"/>
          <ac:picMkLst>
            <pc:docMk/>
            <pc:sldMk cId="4225925106" sldId="262"/>
            <ac:picMk id="22" creationId="{CC683E9F-3D04-FFB2-FE32-C059A37EB2F6}"/>
          </ac:picMkLst>
        </pc:picChg>
        <pc:picChg chg="add mod">
          <ac:chgData name="Rosberg Alves" userId="440e6d3c69ddb3ce" providerId="LiveId" clId="{EF7B92CE-E773-4397-8659-6E12EA6E926E}" dt="2024-04-09T23:15:27.229" v="1638"/>
          <ac:picMkLst>
            <pc:docMk/>
            <pc:sldMk cId="4225925106" sldId="262"/>
            <ac:picMk id="23" creationId="{D28B52C0-0693-788C-B1D5-C03728C648E8}"/>
          </ac:picMkLst>
        </pc:picChg>
        <pc:picChg chg="add del mod">
          <ac:chgData name="Rosberg Alves" userId="440e6d3c69ddb3ce" providerId="LiveId" clId="{EF7B92CE-E773-4397-8659-6E12EA6E926E}" dt="2024-04-09T23:19:17.593" v="1664"/>
          <ac:picMkLst>
            <pc:docMk/>
            <pc:sldMk cId="4225925106" sldId="262"/>
            <ac:picMk id="25" creationId="{5AA60DFA-FE41-6356-7A62-B08E10A4C58C}"/>
          </ac:picMkLst>
        </pc:picChg>
        <pc:picChg chg="mod">
          <ac:chgData name="Rosberg Alves" userId="440e6d3c69ddb3ce" providerId="LiveId" clId="{EF7B92CE-E773-4397-8659-6E12EA6E926E}" dt="2024-04-09T23:19:17.593" v="1664"/>
          <ac:picMkLst>
            <pc:docMk/>
            <pc:sldMk cId="4225925106" sldId="262"/>
            <ac:picMk id="26" creationId="{42D6C9E1-BA7F-941C-34A3-F060E4F45DF3}"/>
          </ac:picMkLst>
        </pc:picChg>
        <pc:picChg chg="mod">
          <ac:chgData name="Rosberg Alves" userId="440e6d3c69ddb3ce" providerId="LiveId" clId="{EF7B92CE-E773-4397-8659-6E12EA6E926E}" dt="2024-04-09T23:19:17.593" v="1664"/>
          <ac:picMkLst>
            <pc:docMk/>
            <pc:sldMk cId="4225925106" sldId="262"/>
            <ac:picMk id="27" creationId="{46B7FE6B-1606-4169-AC9A-D2582521C12A}"/>
          </ac:picMkLst>
        </pc:picChg>
        <pc:picChg chg="mod">
          <ac:chgData name="Rosberg Alves" userId="440e6d3c69ddb3ce" providerId="LiveId" clId="{EF7B92CE-E773-4397-8659-6E12EA6E926E}" dt="2024-04-09T23:19:17.593" v="1664"/>
          <ac:picMkLst>
            <pc:docMk/>
            <pc:sldMk cId="4225925106" sldId="262"/>
            <ac:picMk id="28" creationId="{02F38908-3734-7737-5F0F-954832A2D8E6}"/>
          </ac:picMkLst>
        </pc:picChg>
        <pc:picChg chg="mod">
          <ac:chgData name="Rosberg Alves" userId="440e6d3c69ddb3ce" providerId="LiveId" clId="{EF7B92CE-E773-4397-8659-6E12EA6E926E}" dt="2024-04-09T23:19:17.593" v="1664"/>
          <ac:picMkLst>
            <pc:docMk/>
            <pc:sldMk cId="4225925106" sldId="262"/>
            <ac:picMk id="29" creationId="{33EFC4E2-2C69-BB52-B145-7C672B1F43CF}"/>
          </ac:picMkLst>
        </pc:picChg>
        <pc:picChg chg="mod">
          <ac:chgData name="Rosberg Alves" userId="440e6d3c69ddb3ce" providerId="LiveId" clId="{EF7B92CE-E773-4397-8659-6E12EA6E926E}" dt="2024-04-09T23:19:17.593" v="1664"/>
          <ac:picMkLst>
            <pc:docMk/>
            <pc:sldMk cId="4225925106" sldId="262"/>
            <ac:picMk id="30" creationId="{EADEA226-1474-12B0-8549-78C34146892F}"/>
          </ac:picMkLst>
        </pc:picChg>
        <pc:picChg chg="mod">
          <ac:chgData name="Rosberg Alves" userId="440e6d3c69ddb3ce" providerId="LiveId" clId="{EF7B92CE-E773-4397-8659-6E12EA6E926E}" dt="2024-04-09T23:19:17.593" v="1664"/>
          <ac:picMkLst>
            <pc:docMk/>
            <pc:sldMk cId="4225925106" sldId="262"/>
            <ac:picMk id="31" creationId="{5192E880-2F96-E281-71CC-F732F606F216}"/>
          </ac:picMkLst>
        </pc:picChg>
        <pc:picChg chg="mod">
          <ac:chgData name="Rosberg Alves" userId="440e6d3c69ddb3ce" providerId="LiveId" clId="{EF7B92CE-E773-4397-8659-6E12EA6E926E}" dt="2024-04-09T23:19:17.593" v="1664"/>
          <ac:picMkLst>
            <pc:docMk/>
            <pc:sldMk cId="4225925106" sldId="262"/>
            <ac:picMk id="32" creationId="{EDA15EF5-067E-7BCD-B37C-97F1C56B1437}"/>
          </ac:picMkLst>
        </pc:picChg>
        <pc:picChg chg="mod">
          <ac:chgData name="Rosberg Alves" userId="440e6d3c69ddb3ce" providerId="LiveId" clId="{EF7B92CE-E773-4397-8659-6E12EA6E926E}" dt="2024-04-09T23:19:17.593" v="1664"/>
          <ac:picMkLst>
            <pc:docMk/>
            <pc:sldMk cId="4225925106" sldId="262"/>
            <ac:picMk id="33" creationId="{AF55B420-F611-1C71-46EB-94D5FF6726D9}"/>
          </ac:picMkLst>
        </pc:picChg>
        <pc:picChg chg="add del 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36" creationId="{4D03C1EB-75FB-CBB1-7D6E-D3CCA4E0DC97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37" creationId="{E8101FEC-586C-5826-B3EA-6F27C71E369D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38" creationId="{82DCE78A-193A-6C44-BBEC-AF372533D2FE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39" creationId="{B4309D4D-43A4-7CA5-3DEA-5283C55F1F69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40" creationId="{694E4BEB-E6CF-D516-A046-50A3E193BD97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41" creationId="{8770DF69-BD94-E9F0-78AB-74EE6D638BD3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42" creationId="{785A49A2-03DD-0FED-DE4F-66CE29D8C7C4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43" creationId="{3619B0F7-242D-78DB-1990-58C864BC1A8B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44" creationId="{D1F5CAAB-1776-24B3-42DF-92CC84E242DC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45" creationId="{D598ABF3-41B7-2D60-7FD8-CC53D3F9B846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46" creationId="{267080FE-3AFA-2BDE-2120-00569CB5D18B}"/>
          </ac:picMkLst>
        </pc:picChg>
        <pc:picChg chg="mod">
          <ac:chgData name="Rosberg Alves" userId="440e6d3c69ddb3ce" providerId="LiveId" clId="{EF7B92CE-E773-4397-8659-6E12EA6E926E}" dt="2024-04-09T23:21:41.586" v="1685"/>
          <ac:picMkLst>
            <pc:docMk/>
            <pc:sldMk cId="4225925106" sldId="262"/>
            <ac:picMk id="47" creationId="{2FE5E9E6-97B1-1E30-2F40-A6598F1DE5BD}"/>
          </ac:picMkLst>
        </pc:picChg>
        <pc:picChg chg="del mod">
          <ac:chgData name="Rosberg Alves" userId="440e6d3c69ddb3ce" providerId="LiveId" clId="{EF7B92CE-E773-4397-8659-6E12EA6E926E}" dt="2024-04-14T21:43:29.054" v="12638" actId="478"/>
          <ac:picMkLst>
            <pc:docMk/>
            <pc:sldMk cId="4225925106" sldId="262"/>
            <ac:picMk id="50" creationId="{D66F29D8-CC4E-0FCB-9294-25549DB3E3B8}"/>
          </ac:picMkLst>
        </pc:picChg>
        <pc:picChg chg="del mod">
          <ac:chgData name="Rosberg Alves" userId="440e6d3c69ddb3ce" providerId="LiveId" clId="{EF7B92CE-E773-4397-8659-6E12EA6E926E}" dt="2024-04-09T23:23:44.010" v="1701" actId="478"/>
          <ac:picMkLst>
            <pc:docMk/>
            <pc:sldMk cId="4225925106" sldId="262"/>
            <ac:picMk id="51" creationId="{7AD8978E-94BC-A3BA-9D6B-067B5ED2AF72}"/>
          </ac:picMkLst>
        </pc:picChg>
        <pc:picChg chg="del mod">
          <ac:chgData name="Rosberg Alves" userId="440e6d3c69ddb3ce" providerId="LiveId" clId="{EF7B92CE-E773-4397-8659-6E12EA6E926E}" dt="2024-04-14T21:43:23.212" v="12637" actId="478"/>
          <ac:picMkLst>
            <pc:docMk/>
            <pc:sldMk cId="4225925106" sldId="262"/>
            <ac:picMk id="52" creationId="{19DB72A2-BA8C-75C0-73F3-9DFA32C29AEB}"/>
          </ac:picMkLst>
        </pc:picChg>
        <pc:picChg chg="del mod">
          <ac:chgData name="Rosberg Alves" userId="440e6d3c69ddb3ce" providerId="LiveId" clId="{EF7B92CE-E773-4397-8659-6E12EA6E926E}" dt="2024-04-14T21:43:23.212" v="12637" actId="478"/>
          <ac:picMkLst>
            <pc:docMk/>
            <pc:sldMk cId="4225925106" sldId="262"/>
            <ac:picMk id="53" creationId="{EFD02E88-2437-279A-9EBC-1FBB1B7EA963}"/>
          </ac:picMkLst>
        </pc:picChg>
        <pc:picChg chg="del mod">
          <ac:chgData name="Rosberg Alves" userId="440e6d3c69ddb3ce" providerId="LiveId" clId="{EF7B92CE-E773-4397-8659-6E12EA6E926E}" dt="2024-04-14T21:43:23.212" v="12637" actId="478"/>
          <ac:picMkLst>
            <pc:docMk/>
            <pc:sldMk cId="4225925106" sldId="262"/>
            <ac:picMk id="54" creationId="{0BFB91BC-8833-55D6-1CDF-B5514166DCFB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55" creationId="{BB5D498B-835F-C4CD-E5FB-C6465F78FF81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56" creationId="{916A0541-E2C4-C826-2372-FC75DC9B1AF6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57" creationId="{D136CE45-6E75-27ED-8E1D-CD05B6B2CA47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58" creationId="{3008BBF3-52E4-4C7B-966E-96EDDA729E2B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59" creationId="{F953FD26-F5B3-A6E9-50A7-12A437ADB343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60" creationId="{B45DCEA4-76D3-4CC5-5096-6377A51859EB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61" creationId="{BF87098A-7A5A-D428-77F4-5F244585EB0D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62" creationId="{71CAF06F-5FBF-78A4-71DE-B282C3D60328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63" creationId="{C72FA884-F1A9-CFC0-4F51-BF4422F26DDD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64" creationId="{65A41046-C2C4-1703-6859-006AF3D223F4}"/>
          </ac:picMkLst>
        </pc:picChg>
        <pc:picChg chg="mod">
          <ac:chgData name="Rosberg Alves" userId="440e6d3c69ddb3ce" providerId="LiveId" clId="{EF7B92CE-E773-4397-8659-6E12EA6E926E}" dt="2024-04-14T21:46:04.719" v="12642" actId="164"/>
          <ac:picMkLst>
            <pc:docMk/>
            <pc:sldMk cId="4225925106" sldId="262"/>
            <ac:picMk id="65" creationId="{29461064-A259-FEF6-DCA1-95ED0FE8E623}"/>
          </ac:picMkLst>
        </pc:picChg>
      </pc:sldChg>
      <pc:sldChg chg="add del">
        <pc:chgData name="Rosberg Alves" userId="440e6d3c69ddb3ce" providerId="LiveId" clId="{EF7B92CE-E773-4397-8659-6E12EA6E926E}" dt="2024-04-10T20:24:37.337" v="1770" actId="2890"/>
        <pc:sldMkLst>
          <pc:docMk/>
          <pc:sldMk cId="611906452" sldId="263"/>
        </pc:sldMkLst>
      </pc:sldChg>
      <pc:sldChg chg="addSp delSp modSp new mod ord modTransition modAnim modShow">
        <pc:chgData name="Rosberg Alves" userId="440e6d3c69ddb3ce" providerId="LiveId" clId="{EF7B92CE-E773-4397-8659-6E12EA6E926E}" dt="2024-04-16T23:03:59.995" v="17057" actId="729"/>
        <pc:sldMkLst>
          <pc:docMk/>
          <pc:sldMk cId="1114190727" sldId="263"/>
        </pc:sldMkLst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2" creationId="{896E39B2-366E-D3D0-41CC-7E2A786B7FC3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3" creationId="{1608DC89-6340-3A95-9C2E-38C24FD6D5D4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4" creationId="{BBDE5B51-8116-D7D4-C440-57C4D5CA781F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5" creationId="{614CEE46-D1A4-BBC4-5C6E-FC54FC1F5AA8}"/>
          </ac:spMkLst>
        </pc:spChg>
        <pc:spChg chg="add mod">
          <ac:chgData name="Rosberg Alves" userId="440e6d3c69ddb3ce" providerId="LiveId" clId="{EF7B92CE-E773-4397-8659-6E12EA6E926E}" dt="2024-04-10T21:50:04.448" v="2269" actId="1076"/>
          <ac:spMkLst>
            <pc:docMk/>
            <pc:sldMk cId="1114190727" sldId="263"/>
            <ac:spMk id="6" creationId="{98B1A0E8-860F-4FD7-850F-785808C98393}"/>
          </ac:spMkLst>
        </pc:spChg>
        <pc:spChg chg="add mod">
          <ac:chgData name="Rosberg Alves" userId="440e6d3c69ddb3ce" providerId="LiveId" clId="{EF7B92CE-E773-4397-8659-6E12EA6E926E}" dt="2024-04-11T23:19:56.409" v="5457" actId="207"/>
          <ac:spMkLst>
            <pc:docMk/>
            <pc:sldMk cId="1114190727" sldId="263"/>
            <ac:spMk id="7" creationId="{CF3BCB09-B78A-FEE9-AD06-8062127BA9CB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8" creationId="{FCC022E5-6111-BA21-1CFE-6E79BBA8349A}"/>
          </ac:spMkLst>
        </pc:spChg>
        <pc:spChg chg="add mod">
          <ac:chgData name="Rosberg Alves" userId="440e6d3c69ddb3ce" providerId="LiveId" clId="{EF7B92CE-E773-4397-8659-6E12EA6E926E}" dt="2024-04-10T21:25:30.672" v="2088" actId="207"/>
          <ac:spMkLst>
            <pc:docMk/>
            <pc:sldMk cId="1114190727" sldId="263"/>
            <ac:spMk id="10" creationId="{A1E27BAA-3089-B2CB-2A80-7EA0F07FDB9E}"/>
          </ac:spMkLst>
        </pc:spChg>
        <pc:spChg chg="add del mod">
          <ac:chgData name="Rosberg Alves" userId="440e6d3c69ddb3ce" providerId="LiveId" clId="{EF7B92CE-E773-4397-8659-6E12EA6E926E}" dt="2024-04-10T21:27:00.853" v="2162" actId="478"/>
          <ac:spMkLst>
            <pc:docMk/>
            <pc:sldMk cId="1114190727" sldId="263"/>
            <ac:spMk id="11" creationId="{299782C7-FB25-9CA9-FBBA-392E9119AE7B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11" creationId="{9448A0D1-881F-CF45-39F4-03587392EB8D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12" creationId="{18162461-F14E-388A-7B5D-D660DBD1125F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13" creationId="{EB90AB58-37AD-B421-9B1B-D5D0D68BC677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14" creationId="{E7842891-B48A-2BEB-E5A9-61ACC586240B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15" creationId="{8746AFCD-D90B-5F79-602B-8A37B565F89E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16" creationId="{FAFFA72E-A64A-643A-5CDF-E8D8916CF4A9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17" creationId="{88E58323-8227-F483-0BED-89C83147CC42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18" creationId="{ED449637-8E7F-C969-D59A-265B2B6DF7E8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19" creationId="{EFB9F3D7-A181-EC8A-7203-E3EB69B1ACF4}"/>
          </ac:spMkLst>
        </pc:spChg>
        <pc:spChg chg="add mod">
          <ac:chgData name="Rosberg Alves" userId="440e6d3c69ddb3ce" providerId="LiveId" clId="{EF7B92CE-E773-4397-8659-6E12EA6E926E}" dt="2024-04-14T21:03:04.653" v="11561" actId="1037"/>
          <ac:spMkLst>
            <pc:docMk/>
            <pc:sldMk cId="1114190727" sldId="263"/>
            <ac:spMk id="20" creationId="{580327F1-B44B-6625-5E5A-1A28471F3AE7}"/>
          </ac:spMkLst>
        </pc:spChg>
        <pc:spChg chg="add mod">
          <ac:chgData name="Rosberg Alves" userId="440e6d3c69ddb3ce" providerId="LiveId" clId="{EF7B92CE-E773-4397-8659-6E12EA6E926E}" dt="2024-04-14T21:03:24.017" v="11610" actId="1038"/>
          <ac:spMkLst>
            <pc:docMk/>
            <pc:sldMk cId="1114190727" sldId="263"/>
            <ac:spMk id="24" creationId="{AAE976B4-4421-F1A5-A87A-32928F81D674}"/>
          </ac:spMkLst>
        </pc:spChg>
        <pc:spChg chg="add mod">
          <ac:chgData name="Rosberg Alves" userId="440e6d3c69ddb3ce" providerId="LiveId" clId="{EF7B92CE-E773-4397-8659-6E12EA6E926E}" dt="2024-04-14T21:03:24.017" v="11610" actId="1038"/>
          <ac:spMkLst>
            <pc:docMk/>
            <pc:sldMk cId="1114190727" sldId="263"/>
            <ac:spMk id="25" creationId="{02BD9512-50BE-646C-2088-9FA7B874CC04}"/>
          </ac:spMkLst>
        </pc:spChg>
        <pc:grpChg chg="add mod">
          <ac:chgData name="Rosberg Alves" userId="440e6d3c69ddb3ce" providerId="LiveId" clId="{EF7B92CE-E773-4397-8659-6E12EA6E926E}" dt="2024-04-14T21:03:04.653" v="11561" actId="1037"/>
          <ac:grpSpMkLst>
            <pc:docMk/>
            <pc:sldMk cId="1114190727" sldId="263"/>
            <ac:grpSpMk id="21" creationId="{AFD3A781-FD57-95C5-D532-EA0254F3E752}"/>
          </ac:grpSpMkLst>
        </pc:grpChg>
        <pc:picChg chg="add del mod">
          <ac:chgData name="Rosberg Alves" userId="440e6d3c69ddb3ce" providerId="LiveId" clId="{EF7B92CE-E773-4397-8659-6E12EA6E926E}" dt="2024-04-10T20:41:45.195" v="1781" actId="478"/>
          <ac:picMkLst>
            <pc:docMk/>
            <pc:sldMk cId="1114190727" sldId="263"/>
            <ac:picMk id="3" creationId="{AC3F449D-9D42-B119-A6A7-5DDA38A1767E}"/>
          </ac:picMkLst>
        </pc:picChg>
        <pc:picChg chg="add del mod modCrop">
          <ac:chgData name="Rosberg Alves" userId="440e6d3c69ddb3ce" providerId="LiveId" clId="{EF7B92CE-E773-4397-8659-6E12EA6E926E}" dt="2024-04-10T21:23:25.654" v="2069" actId="21"/>
          <ac:picMkLst>
            <pc:docMk/>
            <pc:sldMk cId="1114190727" sldId="263"/>
            <ac:picMk id="5" creationId="{8C15EE66-9237-3568-3537-F334C22BA3A9}"/>
          </ac:picMkLst>
        </pc:picChg>
        <pc:picChg chg="add mod ord modCrop">
          <ac:chgData name="Rosberg Alves" userId="440e6d3c69ddb3ce" providerId="LiveId" clId="{EF7B92CE-E773-4397-8659-6E12EA6E926E}" dt="2024-04-10T21:24:50.072" v="2082" actId="167"/>
          <ac:picMkLst>
            <pc:docMk/>
            <pc:sldMk cId="1114190727" sldId="263"/>
            <ac:picMk id="9" creationId="{22099F50-F5AB-ACF1-BCA9-58A4F247E3CE}"/>
          </ac:picMkLst>
        </pc:picChg>
        <pc:cxnChg chg="mod">
          <ac:chgData name="Rosberg Alves" userId="440e6d3c69ddb3ce" providerId="LiveId" clId="{EF7B92CE-E773-4397-8659-6E12EA6E926E}" dt="2024-04-14T21:03:00.889" v="11508"/>
          <ac:cxnSpMkLst>
            <pc:docMk/>
            <pc:sldMk cId="1114190727" sldId="263"/>
            <ac:cxnSpMk id="22" creationId="{1553070F-0F7D-CEE6-4326-0F9FDE4E8379}"/>
          </ac:cxnSpMkLst>
        </pc:cxnChg>
        <pc:cxnChg chg="mod">
          <ac:chgData name="Rosberg Alves" userId="440e6d3c69ddb3ce" providerId="LiveId" clId="{EF7B92CE-E773-4397-8659-6E12EA6E926E}" dt="2024-04-14T21:03:00.889" v="11508"/>
          <ac:cxnSpMkLst>
            <pc:docMk/>
            <pc:sldMk cId="1114190727" sldId="263"/>
            <ac:cxnSpMk id="23" creationId="{5066892D-942D-7E24-AEF3-913F06638F93}"/>
          </ac:cxnSpMkLst>
        </pc:cxnChg>
      </pc:sldChg>
      <pc:sldChg chg="addSp delSp add del mod">
        <pc:chgData name="Rosberg Alves" userId="440e6d3c69ddb3ce" providerId="LiveId" clId="{EF7B92CE-E773-4397-8659-6E12EA6E926E}" dt="2024-04-09T23:17:13.492" v="1642" actId="2890"/>
        <pc:sldMkLst>
          <pc:docMk/>
          <pc:sldMk cId="2873120242" sldId="263"/>
        </pc:sldMkLst>
        <pc:picChg chg="add del">
          <ac:chgData name="Rosberg Alves" userId="440e6d3c69ddb3ce" providerId="LiveId" clId="{EF7B92CE-E773-4397-8659-6E12EA6E926E}" dt="2024-04-09T23:17:12.289" v="1641" actId="478"/>
          <ac:picMkLst>
            <pc:docMk/>
            <pc:sldMk cId="2873120242" sldId="263"/>
            <ac:picMk id="10" creationId="{A3B2D5D7-A3C5-4258-1E99-E4572426300D}"/>
          </ac:picMkLst>
        </pc:picChg>
      </pc:sldChg>
      <pc:sldChg chg="addSp delSp modSp new mod ord modTransition modShow">
        <pc:chgData name="Rosberg Alves" userId="440e6d3c69ddb3ce" providerId="LiveId" clId="{EF7B92CE-E773-4397-8659-6E12EA6E926E}" dt="2024-04-16T23:03:59.995" v="17057" actId="729"/>
        <pc:sldMkLst>
          <pc:docMk/>
          <pc:sldMk cId="3800874956" sldId="264"/>
        </pc:sldMkLst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3" creationId="{1EA5E446-7815-CF40-3C27-571955B0D839}"/>
          </ac:spMkLst>
        </pc:spChg>
        <pc:spChg chg="add del mod">
          <ac:chgData name="Rosberg Alves" userId="440e6d3c69ddb3ce" providerId="LiveId" clId="{EF7B92CE-E773-4397-8659-6E12EA6E926E}" dt="2024-04-10T21:27:26.537" v="2166" actId="478"/>
          <ac:spMkLst>
            <pc:docMk/>
            <pc:sldMk cId="3800874956" sldId="264"/>
            <ac:spMk id="4" creationId="{18A0EA90-E7E4-B56D-C54B-E6ED95EC1476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4" creationId="{CB82BCE3-EDB6-1399-163D-CB55CA0ACE44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5" creationId="{7F07013E-3FAA-AEDC-5D13-EE9384CECBC3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6" creationId="{E83F8ABD-52FE-32B5-824F-C35B9FE97FB8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7" creationId="{613493B0-8C11-A96D-EBB0-F36AC8B852EA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8" creationId="{10A82E52-8550-D211-3DF3-17AC07B54CEE}"/>
          </ac:spMkLst>
        </pc:spChg>
        <pc:spChg chg="del mod">
          <ac:chgData name="Rosberg Alves" userId="440e6d3c69ddb3ce" providerId="LiveId" clId="{EF7B92CE-E773-4397-8659-6E12EA6E926E}" dt="2024-04-10T21:23:48.311" v="2074" actId="21"/>
          <ac:spMkLst>
            <pc:docMk/>
            <pc:sldMk cId="3800874956" sldId="264"/>
            <ac:spMk id="8" creationId="{A1E27BAA-3089-B2CB-2A80-7EA0F07FDB9E}"/>
          </ac:spMkLst>
        </pc:spChg>
        <pc:spChg chg="del mod">
          <ac:chgData name="Rosberg Alves" userId="440e6d3c69ddb3ce" providerId="LiveId" clId="{EF7B92CE-E773-4397-8659-6E12EA6E926E}" dt="2024-04-10T21:12:46.567" v="1953" actId="478"/>
          <ac:spMkLst>
            <pc:docMk/>
            <pc:sldMk cId="3800874956" sldId="264"/>
            <ac:spMk id="9" creationId="{2D600810-4B4F-BDAF-C4BA-1EFB757F163C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9" creationId="{D13AE50B-6B4B-C813-7E9A-C013663FEBDB}"/>
          </ac:spMkLst>
        </pc:spChg>
        <pc:spChg chg="del mod">
          <ac:chgData name="Rosberg Alves" userId="440e6d3c69ddb3ce" providerId="LiveId" clId="{EF7B92CE-E773-4397-8659-6E12EA6E926E}" dt="2024-04-10T21:12:46.567" v="1953" actId="478"/>
          <ac:spMkLst>
            <pc:docMk/>
            <pc:sldMk cId="3800874956" sldId="264"/>
            <ac:spMk id="10" creationId="{9308ADDF-DB4C-DDDB-BC45-D5630242A8ED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10" creationId="{CDBC5FB2-1E27-D12F-9D23-A8F708875945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11" creationId="{DB78E231-5D34-93A7-DEB1-15B18A276A14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12" creationId="{25791D75-DD02-22C8-D7C7-F0CD36AE65DF}"/>
          </ac:spMkLst>
        </pc:spChg>
        <pc:spChg chg="add mod">
          <ac:chgData name="Rosberg Alves" userId="440e6d3c69ddb3ce" providerId="LiveId" clId="{EF7B92CE-E773-4397-8659-6E12EA6E926E}" dt="2024-04-12T20:11:47.141" v="5498" actId="1076"/>
          <ac:spMkLst>
            <pc:docMk/>
            <pc:sldMk cId="3800874956" sldId="264"/>
            <ac:spMk id="14" creationId="{84E51FBC-3CB4-9328-1FB0-D849C5C98C72}"/>
          </ac:spMkLst>
        </pc:spChg>
        <pc:spChg chg="add mod">
          <ac:chgData name="Rosberg Alves" userId="440e6d3c69ddb3ce" providerId="LiveId" clId="{EF7B92CE-E773-4397-8659-6E12EA6E926E}" dt="2024-04-10T21:50:51.170" v="2274" actId="1076"/>
          <ac:spMkLst>
            <pc:docMk/>
            <pc:sldMk cId="3800874956" sldId="264"/>
            <ac:spMk id="15" creationId="{8C6C3D33-0017-3884-DBAC-C97846B55E33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16" creationId="{79892C9D-291E-A028-9B8D-A0EFC121730F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17" creationId="{EEDC03B0-1FC8-531D-587F-254AF03089C0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18" creationId="{CD906814-C58D-8C9A-8161-F3EFC0F86E8B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19" creationId="{314001E4-D080-92F1-74EC-00CCF7FC1F34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20" creationId="{9425098A-5194-7033-DED1-32D3E6559FD3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21" creationId="{93169B9E-D556-CB84-BD39-B9FE65D12162}"/>
          </ac:spMkLst>
        </pc:spChg>
        <pc:spChg chg="add mod">
          <ac:chgData name="Rosberg Alves" userId="440e6d3c69ddb3ce" providerId="LiveId" clId="{EF7B92CE-E773-4397-8659-6E12EA6E926E}" dt="2024-04-14T21:06:13.516" v="11808" actId="1038"/>
          <ac:spMkLst>
            <pc:docMk/>
            <pc:sldMk cId="3800874956" sldId="264"/>
            <ac:spMk id="22" creationId="{A856287A-53C2-C3D9-5780-474C51B19FAF}"/>
          </ac:spMkLst>
        </pc:spChg>
        <pc:grpChg chg="del mod">
          <ac:chgData name="Rosberg Alves" userId="440e6d3c69ddb3ce" providerId="LiveId" clId="{EF7B92CE-E773-4397-8659-6E12EA6E926E}" dt="2024-04-10T21:12:35.601" v="1950" actId="27803"/>
          <ac:grpSpMkLst>
            <pc:docMk/>
            <pc:sldMk cId="3800874956" sldId="264"/>
            <ac:grpSpMk id="7" creationId="{34E09C3A-0DE7-470D-D2C1-A7302800B350}"/>
          </ac:grpSpMkLst>
        </pc:grpChg>
        <pc:picChg chg="add del mod modCrop">
          <ac:chgData name="Rosberg Alves" userId="440e6d3c69ddb3ce" providerId="LiveId" clId="{EF7B92CE-E773-4397-8659-6E12EA6E926E}" dt="2024-04-10T21:18:47.508" v="2041" actId="478"/>
          <ac:picMkLst>
            <pc:docMk/>
            <pc:sldMk cId="3800874956" sldId="264"/>
            <ac:picMk id="3" creationId="{BC57DAB0-F29D-3872-AD18-26EEA8BEF0A6}"/>
          </ac:picMkLst>
        </pc:picChg>
        <pc:picChg chg="add del mod">
          <ac:chgData name="Rosberg Alves" userId="440e6d3c69ddb3ce" providerId="LiveId" clId="{EF7B92CE-E773-4397-8659-6E12EA6E926E}" dt="2024-04-10T21:12:35.601" v="1950" actId="27803"/>
          <ac:picMkLst>
            <pc:docMk/>
            <pc:sldMk cId="3800874956" sldId="264"/>
            <ac:picMk id="6" creationId="{3EA76631-9C5A-8C04-610F-3347CE6044E7}"/>
          </ac:picMkLst>
        </pc:picChg>
        <pc:picChg chg="add del mod ord modCrop">
          <ac:chgData name="Rosberg Alves" userId="440e6d3c69ddb3ce" providerId="LiveId" clId="{EF7B92CE-E773-4397-8659-6E12EA6E926E}" dt="2024-04-10T21:23:16.847" v="2068" actId="478"/>
          <ac:picMkLst>
            <pc:docMk/>
            <pc:sldMk cId="3800874956" sldId="264"/>
            <ac:picMk id="12" creationId="{3E27057C-4B3B-48D2-4B17-468F70E3DDC6}"/>
          </ac:picMkLst>
        </pc:picChg>
        <pc:picChg chg="add mod ord">
          <ac:chgData name="Rosberg Alves" userId="440e6d3c69ddb3ce" providerId="LiveId" clId="{EF7B92CE-E773-4397-8659-6E12EA6E926E}" dt="2024-04-10T21:23:35.333" v="2073" actId="171"/>
          <ac:picMkLst>
            <pc:docMk/>
            <pc:sldMk cId="3800874956" sldId="264"/>
            <ac:picMk id="13" creationId="{8C15EE66-9237-3568-3537-F334C22BA3A9}"/>
          </ac:picMkLst>
        </pc:picChg>
        <pc:cxnChg chg="add mod">
          <ac:chgData name="Rosberg Alves" userId="440e6d3c69ddb3ce" providerId="LiveId" clId="{EF7B92CE-E773-4397-8659-6E12EA6E926E}" dt="2024-04-14T21:06:13.516" v="11808" actId="1038"/>
          <ac:cxnSpMkLst>
            <pc:docMk/>
            <pc:sldMk cId="3800874956" sldId="264"/>
            <ac:cxnSpMk id="2" creationId="{51E9D292-19AF-E91A-1100-D46A2864337B}"/>
          </ac:cxnSpMkLst>
        </pc:cxnChg>
      </pc:sldChg>
      <pc:sldChg chg="addSp delSp modSp new mod modTransition modAnim modShow">
        <pc:chgData name="Rosberg Alves" userId="440e6d3c69ddb3ce" providerId="LiveId" clId="{EF7B92CE-E773-4397-8659-6E12EA6E926E}" dt="2024-04-16T23:03:59.995" v="17057" actId="729"/>
        <pc:sldMkLst>
          <pc:docMk/>
          <pc:sldMk cId="3541933605" sldId="265"/>
        </pc:sldMkLst>
        <pc:spChg chg="add del mod">
          <ac:chgData name="Rosberg Alves" userId="440e6d3c69ddb3ce" providerId="LiveId" clId="{EF7B92CE-E773-4397-8659-6E12EA6E926E}" dt="2024-04-10T21:43:44.949" v="2205" actId="478"/>
          <ac:spMkLst>
            <pc:docMk/>
            <pc:sldMk cId="3541933605" sldId="265"/>
            <ac:spMk id="2" creationId="{6D4FD863-4518-541F-9F3A-1FDE8BE22C09}"/>
          </ac:spMkLst>
        </pc:spChg>
        <pc:spChg chg="add mod">
          <ac:chgData name="Rosberg Alves" userId="440e6d3c69ddb3ce" providerId="LiveId" clId="{EF7B92CE-E773-4397-8659-6E12EA6E926E}" dt="2024-04-14T21:15:36.965" v="12057" actId="1035"/>
          <ac:spMkLst>
            <pc:docMk/>
            <pc:sldMk cId="3541933605" sldId="265"/>
            <ac:spMk id="2" creationId="{878E97A2-F2D9-2A45-1B18-B30BB34D9A57}"/>
          </ac:spMkLst>
        </pc:spChg>
        <pc:spChg chg="add mod">
          <ac:chgData name="Rosberg Alves" userId="440e6d3c69ddb3ce" providerId="LiveId" clId="{EF7B92CE-E773-4397-8659-6E12EA6E926E}" dt="2024-04-14T21:15:36.965" v="12057" actId="1035"/>
          <ac:spMkLst>
            <pc:docMk/>
            <pc:sldMk cId="3541933605" sldId="265"/>
            <ac:spMk id="3" creationId="{0DECEA78-23E1-E727-A9E0-30A3C6BFF600}"/>
          </ac:spMkLst>
        </pc:spChg>
        <pc:spChg chg="add mod">
          <ac:chgData name="Rosberg Alves" userId="440e6d3c69ddb3ce" providerId="LiveId" clId="{EF7B92CE-E773-4397-8659-6E12EA6E926E}" dt="2024-04-12T20:09:40.381" v="5494" actId="207"/>
          <ac:spMkLst>
            <pc:docMk/>
            <pc:sldMk cId="3541933605" sldId="265"/>
            <ac:spMk id="5" creationId="{91D51798-B016-4B76-0EAE-FE9CB560CEA9}"/>
          </ac:spMkLst>
        </pc:spChg>
        <pc:spChg chg="add mod">
          <ac:chgData name="Rosberg Alves" userId="440e6d3c69ddb3ce" providerId="LiveId" clId="{EF7B92CE-E773-4397-8659-6E12EA6E926E}" dt="2024-04-10T21:51:51.132" v="2280" actId="1076"/>
          <ac:spMkLst>
            <pc:docMk/>
            <pc:sldMk cId="3541933605" sldId="265"/>
            <ac:spMk id="6" creationId="{372A18B4-2CB7-9264-2544-27EEBD2F20C9}"/>
          </ac:spMkLst>
        </pc:spChg>
        <pc:spChg chg="mod">
          <ac:chgData name="Rosberg Alves" userId="440e6d3c69ddb3ce" providerId="LiveId" clId="{EF7B92CE-E773-4397-8659-6E12EA6E926E}" dt="2024-04-14T21:07:27.871" v="11853"/>
          <ac:spMkLst>
            <pc:docMk/>
            <pc:sldMk cId="3541933605" sldId="265"/>
            <ac:spMk id="11" creationId="{A887A4DF-5EB2-DDBC-AD69-6D7387E4A794}"/>
          </ac:spMkLst>
        </pc:spChg>
        <pc:spChg chg="mod">
          <ac:chgData name="Rosberg Alves" userId="440e6d3c69ddb3ce" providerId="LiveId" clId="{EF7B92CE-E773-4397-8659-6E12EA6E926E}" dt="2024-04-14T21:07:27.871" v="11853"/>
          <ac:spMkLst>
            <pc:docMk/>
            <pc:sldMk cId="3541933605" sldId="265"/>
            <ac:spMk id="12" creationId="{0785CEC6-BFC3-C751-D154-AB7C815D3F0E}"/>
          </ac:spMkLst>
        </pc:spChg>
        <pc:spChg chg="mod">
          <ac:chgData name="Rosberg Alves" userId="440e6d3c69ddb3ce" providerId="LiveId" clId="{EF7B92CE-E773-4397-8659-6E12EA6E926E}" dt="2024-04-14T21:07:27.871" v="11853"/>
          <ac:spMkLst>
            <pc:docMk/>
            <pc:sldMk cId="3541933605" sldId="265"/>
            <ac:spMk id="13" creationId="{888A90F4-9825-F6D6-53C3-17FE8E7639C1}"/>
          </ac:spMkLst>
        </pc:spChg>
        <pc:grpChg chg="add mod">
          <ac:chgData name="Rosberg Alves" userId="440e6d3c69ddb3ce" providerId="LiveId" clId="{EF7B92CE-E773-4397-8659-6E12EA6E926E}" dt="2024-04-14T21:07:33.919" v="11918" actId="1036"/>
          <ac:grpSpMkLst>
            <pc:docMk/>
            <pc:sldMk cId="3541933605" sldId="265"/>
            <ac:grpSpMk id="7" creationId="{EA11E874-117A-1B09-EFA7-A7157728043C}"/>
          </ac:grpSpMkLst>
        </pc:grpChg>
        <pc:grpChg chg="mod">
          <ac:chgData name="Rosberg Alves" userId="440e6d3c69ddb3ce" providerId="LiveId" clId="{EF7B92CE-E773-4397-8659-6E12EA6E926E}" dt="2024-04-14T21:07:27.871" v="11853"/>
          <ac:grpSpMkLst>
            <pc:docMk/>
            <pc:sldMk cId="3541933605" sldId="265"/>
            <ac:grpSpMk id="8" creationId="{3920B5A3-C1EC-F155-4C48-A1FEF6719CC3}"/>
          </ac:grpSpMkLst>
        </pc:grpChg>
        <pc:picChg chg="add mod ord modCrop">
          <ac:chgData name="Rosberg Alves" userId="440e6d3c69ddb3ce" providerId="LiveId" clId="{EF7B92CE-E773-4397-8659-6E12EA6E926E}" dt="2024-04-10T21:43:33.558" v="2201" actId="14100"/>
          <ac:picMkLst>
            <pc:docMk/>
            <pc:sldMk cId="3541933605" sldId="265"/>
            <ac:picMk id="4" creationId="{23F3F4DF-2465-B24C-C5A5-C17F21847149}"/>
          </ac:picMkLst>
        </pc:picChg>
        <pc:picChg chg="mod">
          <ac:chgData name="Rosberg Alves" userId="440e6d3c69ddb3ce" providerId="LiveId" clId="{EF7B92CE-E773-4397-8659-6E12EA6E926E}" dt="2024-04-14T21:07:27.871" v="11853"/>
          <ac:picMkLst>
            <pc:docMk/>
            <pc:sldMk cId="3541933605" sldId="265"/>
            <ac:picMk id="9" creationId="{CA072A4B-4F0E-94B5-A97A-47BD8051FD69}"/>
          </ac:picMkLst>
        </pc:picChg>
        <pc:picChg chg="mod">
          <ac:chgData name="Rosberg Alves" userId="440e6d3c69ddb3ce" providerId="LiveId" clId="{EF7B92CE-E773-4397-8659-6E12EA6E926E}" dt="2024-04-14T21:07:27.871" v="11853"/>
          <ac:picMkLst>
            <pc:docMk/>
            <pc:sldMk cId="3541933605" sldId="265"/>
            <ac:picMk id="10" creationId="{1FE74FCC-2F1E-F61E-27BF-E918067FF807}"/>
          </ac:picMkLst>
        </pc:picChg>
      </pc:sldChg>
      <pc:sldChg chg="addSp modSp new mod modTransition modShow">
        <pc:chgData name="Rosberg Alves" userId="440e6d3c69ddb3ce" providerId="LiveId" clId="{EF7B92CE-E773-4397-8659-6E12EA6E926E}" dt="2024-04-16T23:03:59.995" v="17057" actId="729"/>
        <pc:sldMkLst>
          <pc:docMk/>
          <pc:sldMk cId="2449607605" sldId="266"/>
        </pc:sldMkLst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2" creationId="{B6EEB91A-A980-DC20-C8FC-82E70A645F1B}"/>
          </ac:spMkLst>
        </pc:spChg>
        <pc:spChg chg="add mod">
          <ac:chgData name="Rosberg Alves" userId="440e6d3c69ddb3ce" providerId="LiveId" clId="{EF7B92CE-E773-4397-8659-6E12EA6E926E}" dt="2024-04-10T22:14:39.365" v="2401" actId="207"/>
          <ac:spMkLst>
            <pc:docMk/>
            <pc:sldMk cId="2449607605" sldId="266"/>
            <ac:spMk id="4" creationId="{3A4E2E58-81B4-4062-B1AD-77FB5CA3D8A3}"/>
          </ac:spMkLst>
        </pc:spChg>
        <pc:spChg chg="add mod">
          <ac:chgData name="Rosberg Alves" userId="440e6d3c69ddb3ce" providerId="LiveId" clId="{EF7B92CE-E773-4397-8659-6E12EA6E926E}" dt="2024-04-12T21:56:28.009" v="6294" actId="207"/>
          <ac:spMkLst>
            <pc:docMk/>
            <pc:sldMk cId="2449607605" sldId="266"/>
            <ac:spMk id="5" creationId="{388CC447-3000-3CC1-3F24-89DECAEC1C09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6" creationId="{93428CA2-8137-4AAA-AE1C-C0C2EE0E1EB3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7" creationId="{158A56DA-B184-452C-CB10-8BE3B926B39A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8" creationId="{B1BC0EF2-136D-5FE7-CEA0-94599FA8A70A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9" creationId="{5C1D18B7-C483-0B9B-1373-78A4AEBADFFA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10" creationId="{978251D6-54DE-1E16-F50B-46B1A0219F8E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11" creationId="{16D7457C-2F85-5106-F0D5-4778BE5530A7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12" creationId="{85703715-FF3D-F122-4812-EED5376797C1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13" creationId="{971B5DFE-5952-7AAB-A4F7-1F199F67D776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14" creationId="{F2CBFE73-D133-D450-160A-4EBF7EBB3EB1}"/>
          </ac:spMkLst>
        </pc:spChg>
        <pc:spChg chg="add mod">
          <ac:chgData name="Rosberg Alves" userId="440e6d3c69ddb3ce" providerId="LiveId" clId="{EF7B92CE-E773-4397-8659-6E12EA6E926E}" dt="2024-04-14T21:18:05.738" v="12297" actId="1035"/>
          <ac:spMkLst>
            <pc:docMk/>
            <pc:sldMk cId="2449607605" sldId="266"/>
            <ac:spMk id="15" creationId="{35BE0552-22FF-01F6-73B5-C99126BFF724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17" creationId="{7B96A40B-3A4F-2BF7-C493-3F4F82B49E1E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18" creationId="{D904D0B4-D880-2C71-D3B4-393F4970A727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19" creationId="{222E6A96-BA59-B618-755F-2718420FE623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20" creationId="{F45F5F93-BB75-D816-221E-6774BD23B19B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21" creationId="{7B5C8675-2C88-3866-63F9-39D9C3B3585F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22" creationId="{1D9D2081-5734-D138-C253-AD0AB192AA8A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23" creationId="{8FABD919-B507-6083-4B93-49A6F2DDA370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25" creationId="{78998907-A79D-BF54-93F4-3CD743B134D2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26" creationId="{73EDD1A1-57CC-A5D2-F6E2-9727EEE22C9F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27" creationId="{70899F8A-0DC1-BD1F-347F-17677D1431E9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28" creationId="{460AA320-D233-FF39-9FC0-C8EEAFE1E656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29" creationId="{49A6304D-E983-EA6B-C6CC-C6B1A597470B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30" creationId="{D4CE9DE6-1728-0CED-30B0-20FC0ED7CAF2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31" creationId="{3DE20F34-16EF-5721-4BC2-184349250D80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33" creationId="{ABAB4D34-A8D4-689F-E2E7-6E39528DABA2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34" creationId="{DFA2FC37-32AC-E769-172C-9A4CD488C1A1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35" creationId="{60824AD8-ADCF-56D6-13F7-CF78772A97F6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36" creationId="{016260BF-8DC8-0CD4-5AB9-233A402F5C54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37" creationId="{6FC7D69F-1D28-C980-D64E-FD8B05AFC378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38" creationId="{F0550BDB-8498-0E1F-C26E-74D01DEA4031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39" creationId="{ABA907DC-68D9-BE28-8EDF-C5C6878647C8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41" creationId="{6E18C0FB-780D-CBDF-231E-2D116A0240EE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42" creationId="{2039D90D-99E9-138C-5610-CB9E83133269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43" creationId="{894464A1-16A0-4C11-1169-BC97AC981259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44" creationId="{EE8CB65E-7A62-5850-16C5-A47766A9AEA3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45" creationId="{04378EDA-9C98-54CD-B208-9E2EB524990B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46" creationId="{21C845A6-536B-ABAA-6024-3D87D8BB3A7E}"/>
          </ac:spMkLst>
        </pc:spChg>
        <pc:spChg chg="mod">
          <ac:chgData name="Rosberg Alves" userId="440e6d3c69ddb3ce" providerId="LiveId" clId="{EF7B92CE-E773-4397-8659-6E12EA6E926E}" dt="2024-04-14T21:17:56.187" v="12241"/>
          <ac:spMkLst>
            <pc:docMk/>
            <pc:sldMk cId="2449607605" sldId="266"/>
            <ac:spMk id="47" creationId="{9CC5A395-863C-DE8F-D783-6FF8EED49672}"/>
          </ac:spMkLst>
        </pc:spChg>
        <pc:grpChg chg="add mod">
          <ac:chgData name="Rosberg Alves" userId="440e6d3c69ddb3ce" providerId="LiveId" clId="{EF7B92CE-E773-4397-8659-6E12EA6E926E}" dt="2024-04-14T21:18:05.738" v="12297" actId="1035"/>
          <ac:grpSpMkLst>
            <pc:docMk/>
            <pc:sldMk cId="2449607605" sldId="266"/>
            <ac:grpSpMk id="16" creationId="{B43A5C1E-3057-B867-A852-CC0686C5EC5B}"/>
          </ac:grpSpMkLst>
        </pc:grpChg>
        <pc:grpChg chg="add mod">
          <ac:chgData name="Rosberg Alves" userId="440e6d3c69ddb3ce" providerId="LiveId" clId="{EF7B92CE-E773-4397-8659-6E12EA6E926E}" dt="2024-04-14T21:18:05.738" v="12297" actId="1035"/>
          <ac:grpSpMkLst>
            <pc:docMk/>
            <pc:sldMk cId="2449607605" sldId="266"/>
            <ac:grpSpMk id="24" creationId="{1040CA97-86E2-FD2D-8A45-1917060ED4AD}"/>
          </ac:grpSpMkLst>
        </pc:grpChg>
        <pc:grpChg chg="add mod">
          <ac:chgData name="Rosberg Alves" userId="440e6d3c69ddb3ce" providerId="LiveId" clId="{EF7B92CE-E773-4397-8659-6E12EA6E926E}" dt="2024-04-14T21:18:05.738" v="12297" actId="1035"/>
          <ac:grpSpMkLst>
            <pc:docMk/>
            <pc:sldMk cId="2449607605" sldId="266"/>
            <ac:grpSpMk id="32" creationId="{67DB9260-7D73-3211-0A62-B54F2FA7B879}"/>
          </ac:grpSpMkLst>
        </pc:grpChg>
        <pc:grpChg chg="add mod">
          <ac:chgData name="Rosberg Alves" userId="440e6d3c69ddb3ce" providerId="LiveId" clId="{EF7B92CE-E773-4397-8659-6E12EA6E926E}" dt="2024-04-14T21:18:05.738" v="12297" actId="1035"/>
          <ac:grpSpMkLst>
            <pc:docMk/>
            <pc:sldMk cId="2449607605" sldId="266"/>
            <ac:grpSpMk id="40" creationId="{3FB5EF14-DE5A-C6DD-42C4-8CBEFB8771CF}"/>
          </ac:grpSpMkLst>
        </pc:grpChg>
        <pc:picChg chg="add mod modCrop">
          <ac:chgData name="Rosberg Alves" userId="440e6d3c69ddb3ce" providerId="LiveId" clId="{EF7B92CE-E773-4397-8659-6E12EA6E926E}" dt="2024-04-10T22:06:15.122" v="2353" actId="732"/>
          <ac:picMkLst>
            <pc:docMk/>
            <pc:sldMk cId="2449607605" sldId="266"/>
            <ac:picMk id="3" creationId="{C12D5261-53E3-5171-1668-7324BA5EA00A}"/>
          </ac:picMkLst>
        </pc:picChg>
        <pc:cxnChg chg="add mod">
          <ac:chgData name="Rosberg Alves" userId="440e6d3c69ddb3ce" providerId="LiveId" clId="{EF7B92CE-E773-4397-8659-6E12EA6E926E}" dt="2024-04-14T21:18:05.738" v="12297" actId="1035"/>
          <ac:cxnSpMkLst>
            <pc:docMk/>
            <pc:sldMk cId="2449607605" sldId="266"/>
            <ac:cxnSpMk id="48" creationId="{57052373-F44E-0212-228B-E31D541BA777}"/>
          </ac:cxnSpMkLst>
        </pc:cxnChg>
      </pc:sldChg>
      <pc:sldChg chg="addSp delSp modSp new mod ord modTransition modAnim modShow">
        <pc:chgData name="Rosberg Alves" userId="440e6d3c69ddb3ce" providerId="LiveId" clId="{EF7B92CE-E773-4397-8659-6E12EA6E926E}" dt="2024-04-16T23:03:59.995" v="17057" actId="729"/>
        <pc:sldMkLst>
          <pc:docMk/>
          <pc:sldMk cId="3697810531" sldId="267"/>
        </pc:sldMkLst>
        <pc:spChg chg="add mod">
          <ac:chgData name="Rosberg Alves" userId="440e6d3c69ddb3ce" providerId="LiveId" clId="{EF7B92CE-E773-4397-8659-6E12EA6E926E}" dt="2024-04-14T21:15:39.347" v="12064" actId="1036"/>
          <ac:spMkLst>
            <pc:docMk/>
            <pc:sldMk cId="3697810531" sldId="267"/>
            <ac:spMk id="2" creationId="{0061086C-B6A2-8933-7644-21C3677BE602}"/>
          </ac:spMkLst>
        </pc:spChg>
        <pc:spChg chg="add mod">
          <ac:chgData name="Rosberg Alves" userId="440e6d3c69ddb3ce" providerId="LiveId" clId="{EF7B92CE-E773-4397-8659-6E12EA6E926E}" dt="2024-04-14T21:15:39.347" v="12064" actId="1036"/>
          <ac:spMkLst>
            <pc:docMk/>
            <pc:sldMk cId="3697810531" sldId="267"/>
            <ac:spMk id="3" creationId="{90F13F6C-A0D4-9513-CE21-852BD107D4C8}"/>
          </ac:spMkLst>
        </pc:spChg>
        <pc:spChg chg="add mod">
          <ac:chgData name="Rosberg Alves" userId="440e6d3c69ddb3ce" providerId="LiveId" clId="{EF7B92CE-E773-4397-8659-6E12EA6E926E}" dt="2024-04-10T22:46:35.533" v="2796" actId="1076"/>
          <ac:spMkLst>
            <pc:docMk/>
            <pc:sldMk cId="3697810531" sldId="267"/>
            <ac:spMk id="4" creationId="{D90635CB-F6E1-4119-B41C-487B5E2731DE}"/>
          </ac:spMkLst>
        </pc:spChg>
        <pc:spChg chg="add mod">
          <ac:chgData name="Rosberg Alves" userId="440e6d3c69ddb3ce" providerId="LiveId" clId="{EF7B92CE-E773-4397-8659-6E12EA6E926E}" dt="2024-04-14T21:17:12.783" v="12239" actId="1038"/>
          <ac:spMkLst>
            <pc:docMk/>
            <pc:sldMk cId="3697810531" sldId="267"/>
            <ac:spMk id="5" creationId="{185441B6-E723-D9A5-A1B3-29773515ECB0}"/>
          </ac:spMkLst>
        </pc:spChg>
        <pc:spChg chg="add mod">
          <ac:chgData name="Rosberg Alves" userId="440e6d3c69ddb3ce" providerId="LiveId" clId="{EF7B92CE-E773-4397-8659-6E12EA6E926E}" dt="2024-04-13T23:10:17.963" v="7359" actId="207"/>
          <ac:spMkLst>
            <pc:docMk/>
            <pc:sldMk cId="3697810531" sldId="267"/>
            <ac:spMk id="7" creationId="{0833FA89-A522-A908-08F3-AEB2239108BD}"/>
          </ac:spMkLst>
        </pc:spChg>
        <pc:spChg chg="add del mod">
          <ac:chgData name="Rosberg Alves" userId="440e6d3c69ddb3ce" providerId="LiveId" clId="{EF7B92CE-E773-4397-8659-6E12EA6E926E}" dt="2024-04-10T22:41:31.674" v="2726" actId="478"/>
          <ac:spMkLst>
            <pc:docMk/>
            <pc:sldMk cId="3697810531" sldId="267"/>
            <ac:spMk id="8" creationId="{30B6CBF3-6DA4-3717-7EDA-CBCBE33741BA}"/>
          </ac:spMkLst>
        </pc:spChg>
        <pc:spChg chg="add mod">
          <ac:chgData name="Rosberg Alves" userId="440e6d3c69ddb3ce" providerId="LiveId" clId="{EF7B92CE-E773-4397-8659-6E12EA6E926E}" dt="2024-04-14T21:17:07.355" v="12166" actId="1037"/>
          <ac:spMkLst>
            <pc:docMk/>
            <pc:sldMk cId="3697810531" sldId="267"/>
            <ac:spMk id="8" creationId="{69FD2555-C0E5-D52E-B1D5-B24C2F1F3F8A}"/>
          </ac:spMkLst>
        </pc:spChg>
        <pc:spChg chg="add del mod">
          <ac:chgData name="Rosberg Alves" userId="440e6d3c69ddb3ce" providerId="LiveId" clId="{EF7B92CE-E773-4397-8659-6E12EA6E926E}" dt="2024-04-10T22:41:31.674" v="2726" actId="478"/>
          <ac:spMkLst>
            <pc:docMk/>
            <pc:sldMk cId="3697810531" sldId="267"/>
            <ac:spMk id="9" creationId="{48088993-9A2D-545B-1613-1129577CF204}"/>
          </ac:spMkLst>
        </pc:spChg>
        <pc:spChg chg="mod">
          <ac:chgData name="Rosberg Alves" userId="440e6d3c69ddb3ce" providerId="LiveId" clId="{EF7B92CE-E773-4397-8659-6E12EA6E926E}" dt="2024-04-13T23:12:21.554" v="7361" actId="207"/>
          <ac:spMkLst>
            <pc:docMk/>
            <pc:sldMk cId="3697810531" sldId="267"/>
            <ac:spMk id="14" creationId="{60ECBE31-9BDA-4297-F9BB-A7307CD720FE}"/>
          </ac:spMkLst>
        </pc:spChg>
        <pc:spChg chg="mod">
          <ac:chgData name="Rosberg Alves" userId="440e6d3c69ddb3ce" providerId="LiveId" clId="{EF7B92CE-E773-4397-8659-6E12EA6E926E}" dt="2024-04-13T23:12:21.554" v="7361" actId="207"/>
          <ac:spMkLst>
            <pc:docMk/>
            <pc:sldMk cId="3697810531" sldId="267"/>
            <ac:spMk id="15" creationId="{ACC94E2E-1453-63A3-340C-69CC434D7A4E}"/>
          </ac:spMkLst>
        </pc:spChg>
        <pc:spChg chg="mod">
          <ac:chgData name="Rosberg Alves" userId="440e6d3c69ddb3ce" providerId="LiveId" clId="{EF7B92CE-E773-4397-8659-6E12EA6E926E}" dt="2024-04-13T23:12:21.554" v="7361" actId="207"/>
          <ac:spMkLst>
            <pc:docMk/>
            <pc:sldMk cId="3697810531" sldId="267"/>
            <ac:spMk id="16" creationId="{5A0CCC58-24C7-BF6B-F25A-0F04E2B037BF}"/>
          </ac:spMkLst>
        </pc:spChg>
        <pc:spChg chg="del mod">
          <ac:chgData name="Rosberg Alves" userId="440e6d3c69ddb3ce" providerId="LiveId" clId="{EF7B92CE-E773-4397-8659-6E12EA6E926E}" dt="2024-04-10T22:39:39.869" v="2640" actId="478"/>
          <ac:spMkLst>
            <pc:docMk/>
            <pc:sldMk cId="3697810531" sldId="267"/>
            <ac:spMk id="17" creationId="{E5902FCA-7251-3C2B-86AB-3C991A97E7FC}"/>
          </ac:spMkLst>
        </pc:spChg>
        <pc:spChg chg="del mod">
          <ac:chgData name="Rosberg Alves" userId="440e6d3c69ddb3ce" providerId="LiveId" clId="{EF7B92CE-E773-4397-8659-6E12EA6E926E}" dt="2024-04-10T22:39:39.869" v="2640" actId="478"/>
          <ac:spMkLst>
            <pc:docMk/>
            <pc:sldMk cId="3697810531" sldId="267"/>
            <ac:spMk id="18" creationId="{8A47BF04-6BC3-990E-E9D8-20712EE39703}"/>
          </ac:spMkLst>
        </pc:spChg>
        <pc:grpChg chg="del mod">
          <ac:chgData name="Rosberg Alves" userId="440e6d3c69ddb3ce" providerId="LiveId" clId="{EF7B92CE-E773-4397-8659-6E12EA6E926E}" dt="2024-04-10T22:39:34.996" v="2639" actId="27803"/>
          <ac:grpSpMkLst>
            <pc:docMk/>
            <pc:sldMk cId="3697810531" sldId="267"/>
            <ac:grpSpMk id="12" creationId="{A39D61CD-7A7E-2418-0A1C-D92BACA42942}"/>
          </ac:grpSpMkLst>
        </pc:grpChg>
        <pc:grpChg chg="mod">
          <ac:chgData name="Rosberg Alves" userId="440e6d3c69ddb3ce" providerId="LiveId" clId="{EF7B92CE-E773-4397-8659-6E12EA6E926E}" dt="2024-04-13T23:12:21.554" v="7361" actId="207"/>
          <ac:grpSpMkLst>
            <pc:docMk/>
            <pc:sldMk cId="3697810531" sldId="267"/>
            <ac:grpSpMk id="13" creationId="{1523F848-2AFE-CF41-2C30-63F7C0C72399}"/>
          </ac:grpSpMkLst>
        </pc:grpChg>
        <pc:grpChg chg="add mod">
          <ac:chgData name="Rosberg Alves" userId="440e6d3c69ddb3ce" providerId="LiveId" clId="{EF7B92CE-E773-4397-8659-6E12EA6E926E}" dt="2024-04-13T23:12:21.554" v="7361" actId="207"/>
          <ac:grpSpMkLst>
            <pc:docMk/>
            <pc:sldMk cId="3697810531" sldId="267"/>
            <ac:grpSpMk id="22" creationId="{750F47B8-C0CE-DB97-31CE-F018FFB8E85A}"/>
          </ac:grpSpMkLst>
        </pc:grpChg>
        <pc:picChg chg="add del mod modCrop">
          <ac:chgData name="Rosberg Alves" userId="440e6d3c69ddb3ce" providerId="LiveId" clId="{EF7B92CE-E773-4397-8659-6E12EA6E926E}" dt="2024-04-10T22:19:06.935" v="2435" actId="478"/>
          <ac:picMkLst>
            <pc:docMk/>
            <pc:sldMk cId="3697810531" sldId="267"/>
            <ac:picMk id="3" creationId="{35907E74-2D79-A110-1CA6-56FDF2C8F350}"/>
          </ac:picMkLst>
        </pc:picChg>
        <pc:picChg chg="add mod ord modCrop">
          <ac:chgData name="Rosberg Alves" userId="440e6d3c69ddb3ce" providerId="LiveId" clId="{EF7B92CE-E773-4397-8659-6E12EA6E926E}" dt="2024-04-10T22:42:28.524" v="2735" actId="1076"/>
          <ac:picMkLst>
            <pc:docMk/>
            <pc:sldMk cId="3697810531" sldId="267"/>
            <ac:picMk id="6" creationId="{A143A681-F13C-5E8C-E875-ED05EBD6F520}"/>
          </ac:picMkLst>
        </pc:picChg>
        <pc:picChg chg="add del mod">
          <ac:chgData name="Rosberg Alves" userId="440e6d3c69ddb3ce" providerId="LiveId" clId="{EF7B92CE-E773-4397-8659-6E12EA6E926E}" dt="2024-04-10T22:39:34.996" v="2639" actId="27803"/>
          <ac:picMkLst>
            <pc:docMk/>
            <pc:sldMk cId="3697810531" sldId="267"/>
            <ac:picMk id="11" creationId="{7A844661-8B5E-3E05-DFE2-72DC5324CE09}"/>
          </ac:picMkLst>
        </pc:picChg>
        <pc:picChg chg="add mod">
          <ac:chgData name="Rosberg Alves" userId="440e6d3c69ddb3ce" providerId="LiveId" clId="{EF7B92CE-E773-4397-8659-6E12EA6E926E}" dt="2024-04-13T23:12:21.554" v="7361" actId="207"/>
          <ac:picMkLst>
            <pc:docMk/>
            <pc:sldMk cId="3697810531" sldId="267"/>
            <ac:picMk id="20" creationId="{0B59362A-2A47-915D-4114-8478312F820C}"/>
          </ac:picMkLst>
        </pc:picChg>
        <pc:picChg chg="add mod">
          <ac:chgData name="Rosberg Alves" userId="440e6d3c69ddb3ce" providerId="LiveId" clId="{EF7B92CE-E773-4397-8659-6E12EA6E926E}" dt="2024-04-13T23:12:21.554" v="7361" actId="207"/>
          <ac:picMkLst>
            <pc:docMk/>
            <pc:sldMk cId="3697810531" sldId="267"/>
            <ac:picMk id="21" creationId="{DB8A50B9-9A55-5DFF-80AB-419C8F57B43E}"/>
          </ac:picMkLst>
        </pc:picChg>
      </pc:sldChg>
      <pc:sldChg chg="addSp delSp modSp new del mod">
        <pc:chgData name="Rosberg Alves" userId="440e6d3c69ddb3ce" providerId="LiveId" clId="{EF7B92CE-E773-4397-8659-6E12EA6E926E}" dt="2024-04-12T21:57:56.208" v="6295" actId="47"/>
        <pc:sldMkLst>
          <pc:docMk/>
          <pc:sldMk cId="926588413" sldId="268"/>
        </pc:sldMkLst>
        <pc:spChg chg="add del mod">
          <ac:chgData name="Rosberg Alves" userId="440e6d3c69ddb3ce" providerId="LiveId" clId="{EF7B92CE-E773-4397-8659-6E12EA6E926E}" dt="2024-04-10T23:49:13.085" v="3012" actId="478"/>
          <ac:spMkLst>
            <pc:docMk/>
            <pc:sldMk cId="926588413" sldId="268"/>
            <ac:spMk id="2" creationId="{4C51206B-73E8-20DB-2843-44F3B3A1606E}"/>
          </ac:spMkLst>
        </pc:spChg>
        <pc:spChg chg="add del mod">
          <ac:chgData name="Rosberg Alves" userId="440e6d3c69ddb3ce" providerId="LiveId" clId="{EF7B92CE-E773-4397-8659-6E12EA6E926E}" dt="2024-04-10T23:49:06.964" v="3011" actId="478"/>
          <ac:spMkLst>
            <pc:docMk/>
            <pc:sldMk cId="926588413" sldId="268"/>
            <ac:spMk id="3" creationId="{82DE054C-02F5-2CBB-8A4B-34DBE22A57AC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3" creationId="{F9CAB698-932D-55EB-0A1F-9584597705B4}"/>
          </ac:spMkLst>
        </pc:spChg>
        <pc:spChg chg="add del mod ord">
          <ac:chgData name="Rosberg Alves" userId="440e6d3c69ddb3ce" providerId="LiveId" clId="{EF7B92CE-E773-4397-8659-6E12EA6E926E}" dt="2024-04-10T23:49:06.964" v="3011" actId="478"/>
          <ac:spMkLst>
            <pc:docMk/>
            <pc:sldMk cId="926588413" sldId="268"/>
            <ac:spMk id="4" creationId="{693E475A-44FA-6E5E-5305-2AEB6298292C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4" creationId="{CC29F053-857E-8673-81E7-E2CF5DDCC064}"/>
          </ac:spMkLst>
        </pc:spChg>
        <pc:spChg chg="add mod">
          <ac:chgData name="Rosberg Alves" userId="440e6d3c69ddb3ce" providerId="LiveId" clId="{EF7B92CE-E773-4397-8659-6E12EA6E926E}" dt="2024-04-10T23:37:43.608" v="2944"/>
          <ac:spMkLst>
            <pc:docMk/>
            <pc:sldMk cId="926588413" sldId="268"/>
            <ac:spMk id="5" creationId="{8D8EA752-104B-3AF5-C7FB-D625BBEEA083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5" creationId="{B1549E12-6675-763B-AF08-B4B652CAC92D}"/>
          </ac:spMkLst>
        </pc:spChg>
        <pc:spChg chg="add mod">
          <ac:chgData name="Rosberg Alves" userId="440e6d3c69ddb3ce" providerId="LiveId" clId="{EF7B92CE-E773-4397-8659-6E12EA6E926E}" dt="2024-04-10T23:37:42.878" v="2942"/>
          <ac:spMkLst>
            <pc:docMk/>
            <pc:sldMk cId="926588413" sldId="268"/>
            <ac:spMk id="6" creationId="{1EE53B54-51B6-394C-2FDB-D8B67FFBB88E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6" creationId="{9F6BFFF4-0D14-1484-799F-352E99BD5ABF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7" creationId="{CE404D2E-479A-A95A-C4F6-05B6679D7CFC}"/>
          </ac:spMkLst>
        </pc:spChg>
        <pc:spChg chg="add mod">
          <ac:chgData name="Rosberg Alves" userId="440e6d3c69ddb3ce" providerId="LiveId" clId="{EF7B92CE-E773-4397-8659-6E12EA6E926E}" dt="2024-04-10T23:37:42.295" v="2940"/>
          <ac:spMkLst>
            <pc:docMk/>
            <pc:sldMk cId="926588413" sldId="268"/>
            <ac:spMk id="7" creationId="{E674ADAF-9BF5-40C8-C19C-46793E899119}"/>
          </ac:spMkLst>
        </pc:spChg>
        <pc:spChg chg="add mod">
          <ac:chgData name="Rosberg Alves" userId="440e6d3c69ddb3ce" providerId="LiveId" clId="{EF7B92CE-E773-4397-8659-6E12EA6E926E}" dt="2024-04-10T23:37:35.210" v="2939"/>
          <ac:spMkLst>
            <pc:docMk/>
            <pc:sldMk cId="926588413" sldId="268"/>
            <ac:spMk id="8" creationId="{35ADA1A8-CD26-EF09-8184-521AAF0203B1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8" creationId="{CD435008-8D82-B169-9C17-552D68C58A4A}"/>
          </ac:spMkLst>
        </pc:spChg>
        <pc:spChg chg="add del mod ord">
          <ac:chgData name="Rosberg Alves" userId="440e6d3c69ddb3ce" providerId="LiveId" clId="{EF7B92CE-E773-4397-8659-6E12EA6E926E}" dt="2024-04-10T23:49:06.964" v="3011" actId="478"/>
          <ac:spMkLst>
            <pc:docMk/>
            <pc:sldMk cId="926588413" sldId="268"/>
            <ac:spMk id="9" creationId="{142C218B-B204-F9B4-BBBA-3886B4635161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9" creationId="{CD33210D-6C62-3E38-A3FD-F586F3E34422}"/>
          </ac:spMkLst>
        </pc:spChg>
        <pc:spChg chg="add del mod ord">
          <ac:chgData name="Rosberg Alves" userId="440e6d3c69ddb3ce" providerId="LiveId" clId="{EF7B92CE-E773-4397-8659-6E12EA6E926E}" dt="2024-04-10T23:49:06.964" v="3011" actId="478"/>
          <ac:spMkLst>
            <pc:docMk/>
            <pc:sldMk cId="926588413" sldId="268"/>
            <ac:spMk id="10" creationId="{BD52C60E-9F0F-06EE-5805-B97ABA448C8C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10" creationId="{E7F6A014-B3BA-4295-2009-5C27A6754039}"/>
          </ac:spMkLst>
        </pc:spChg>
        <pc:spChg chg="add del mod ord">
          <ac:chgData name="Rosberg Alves" userId="440e6d3c69ddb3ce" providerId="LiveId" clId="{EF7B92CE-E773-4397-8659-6E12EA6E926E}" dt="2024-04-10T23:49:06.964" v="3011" actId="478"/>
          <ac:spMkLst>
            <pc:docMk/>
            <pc:sldMk cId="926588413" sldId="268"/>
            <ac:spMk id="11" creationId="{1490DC5F-2508-C104-0A2A-9DFB5A32B403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11" creationId="{A5CE9C84-C3A8-1D16-F19B-EFE6977DD8D3}"/>
          </ac:spMkLst>
        </pc:spChg>
        <pc:spChg chg="add del mod ord">
          <ac:chgData name="Rosberg Alves" userId="440e6d3c69ddb3ce" providerId="LiveId" clId="{EF7B92CE-E773-4397-8659-6E12EA6E926E}" dt="2024-04-10T23:49:06.964" v="3011" actId="478"/>
          <ac:spMkLst>
            <pc:docMk/>
            <pc:sldMk cId="926588413" sldId="268"/>
            <ac:spMk id="12" creationId="{625D0734-3C9F-306E-FDB6-3E9ED8EA5870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12" creationId="{745C2246-D1B4-93E9-0F9B-5909F8F459F8}"/>
          </ac:spMkLst>
        </pc:spChg>
        <pc:spChg chg="add mod">
          <ac:chgData name="Rosberg Alves" userId="440e6d3c69ddb3ce" providerId="LiveId" clId="{EF7B92CE-E773-4397-8659-6E12EA6E926E}" dt="2024-04-11T20:32:44.841" v="3589" actId="571"/>
          <ac:spMkLst>
            <pc:docMk/>
            <pc:sldMk cId="926588413" sldId="268"/>
            <ac:spMk id="13" creationId="{AAC500E8-0B49-CA57-F167-D41AA0C67624}"/>
          </ac:spMkLst>
        </pc:spChg>
        <pc:spChg chg="add del mod">
          <ac:chgData name="Rosberg Alves" userId="440e6d3c69ddb3ce" providerId="LiveId" clId="{EF7B92CE-E773-4397-8659-6E12EA6E926E}" dt="2024-04-10T23:45:58.093" v="2995"/>
          <ac:spMkLst>
            <pc:docMk/>
            <pc:sldMk cId="926588413" sldId="268"/>
            <ac:spMk id="13" creationId="{F6955E58-59A2-1BA4-EB39-A80078B7517D}"/>
          </ac:spMkLst>
        </pc:spChg>
        <pc:spChg chg="add del mod">
          <ac:chgData name="Rosberg Alves" userId="440e6d3c69ddb3ce" providerId="LiveId" clId="{EF7B92CE-E773-4397-8659-6E12EA6E926E}" dt="2024-04-10T23:45:58.093" v="2995"/>
          <ac:spMkLst>
            <pc:docMk/>
            <pc:sldMk cId="926588413" sldId="268"/>
            <ac:spMk id="14" creationId="{8B8C1646-12CB-1E8D-F747-C490EED81CF2}"/>
          </ac:spMkLst>
        </pc:spChg>
        <pc:spChg chg="add del mod">
          <ac:chgData name="Rosberg Alves" userId="440e6d3c69ddb3ce" providerId="LiveId" clId="{EF7B92CE-E773-4397-8659-6E12EA6E926E}" dt="2024-04-11T20:38:13.309" v="3616" actId="21"/>
          <ac:spMkLst>
            <pc:docMk/>
            <pc:sldMk cId="926588413" sldId="268"/>
            <ac:spMk id="14" creationId="{CCC15868-BAEA-841C-7BDF-ED4B7A2F6E41}"/>
          </ac:spMkLst>
        </pc:spChg>
        <pc:spChg chg="mod topLvl">
          <ac:chgData name="Rosberg Alves" userId="440e6d3c69ddb3ce" providerId="LiveId" clId="{EF7B92CE-E773-4397-8659-6E12EA6E926E}" dt="2024-04-11T20:06:39.064" v="3144" actId="165"/>
          <ac:spMkLst>
            <pc:docMk/>
            <pc:sldMk cId="926588413" sldId="268"/>
            <ac:spMk id="15" creationId="{EC802D08-602C-3347-FE54-834C26D72CBC}"/>
          </ac:spMkLst>
        </pc:spChg>
        <pc:spChg chg="mod">
          <ac:chgData name="Rosberg Alves" userId="440e6d3c69ddb3ce" providerId="LiveId" clId="{EF7B92CE-E773-4397-8659-6E12EA6E926E}" dt="2024-04-10T23:46:43.545" v="2998"/>
          <ac:spMkLst>
            <pc:docMk/>
            <pc:sldMk cId="926588413" sldId="268"/>
            <ac:spMk id="16" creationId="{53148AE2-AC06-79D3-AFCE-531ACDA83B61}"/>
          </ac:spMkLst>
        </pc:spChg>
        <pc:spChg chg="add mod">
          <ac:chgData name="Rosberg Alves" userId="440e6d3c69ddb3ce" providerId="LiveId" clId="{EF7B92CE-E773-4397-8659-6E12EA6E926E}" dt="2024-04-11T20:38:05.523" v="3615" actId="571"/>
          <ac:spMkLst>
            <pc:docMk/>
            <pc:sldMk cId="926588413" sldId="268"/>
            <ac:spMk id="16" creationId="{CDD134DB-8A9C-8168-E35C-56BD29E66B8F}"/>
          </ac:spMkLst>
        </pc:spChg>
        <pc:spChg chg="add mod">
          <ac:chgData name="Rosberg Alves" userId="440e6d3c69ddb3ce" providerId="LiveId" clId="{EF7B92CE-E773-4397-8659-6E12EA6E926E}" dt="2024-04-11T20:38:05.523" v="3615" actId="571"/>
          <ac:spMkLst>
            <pc:docMk/>
            <pc:sldMk cId="926588413" sldId="268"/>
            <ac:spMk id="17" creationId="{0DFB3F70-67A3-F01F-E2E4-820B9CFD1209}"/>
          </ac:spMkLst>
        </pc:spChg>
        <pc:spChg chg="add del mod">
          <ac:chgData name="Rosberg Alves" userId="440e6d3c69ddb3ce" providerId="LiveId" clId="{EF7B92CE-E773-4397-8659-6E12EA6E926E}" dt="2024-04-10T23:47:37.606" v="3000"/>
          <ac:spMkLst>
            <pc:docMk/>
            <pc:sldMk cId="926588413" sldId="268"/>
            <ac:spMk id="17" creationId="{3DA3B2CA-C64C-5DA8-3948-93030C267E86}"/>
          </ac:spMkLst>
        </pc:spChg>
        <pc:spChg chg="add del mod">
          <ac:chgData name="Rosberg Alves" userId="440e6d3c69ddb3ce" providerId="LiveId" clId="{EF7B92CE-E773-4397-8659-6E12EA6E926E}" dt="2024-04-10T23:47:37.606" v="3000"/>
          <ac:spMkLst>
            <pc:docMk/>
            <pc:sldMk cId="926588413" sldId="268"/>
            <ac:spMk id="18" creationId="{4F547190-9C5C-1B28-4779-B0283AA9E397}"/>
          </ac:spMkLst>
        </pc:spChg>
        <pc:spChg chg="add mod">
          <ac:chgData name="Rosberg Alves" userId="440e6d3c69ddb3ce" providerId="LiveId" clId="{EF7B92CE-E773-4397-8659-6E12EA6E926E}" dt="2024-04-11T20:38:05.523" v="3615" actId="571"/>
          <ac:spMkLst>
            <pc:docMk/>
            <pc:sldMk cId="926588413" sldId="268"/>
            <ac:spMk id="18" creationId="{EA0E5813-CE0A-0442-B16F-ACAA8CF07339}"/>
          </ac:spMkLst>
        </pc:spChg>
        <pc:spChg chg="mod topLvl">
          <ac:chgData name="Rosberg Alves" userId="440e6d3c69ddb3ce" providerId="LiveId" clId="{EF7B92CE-E773-4397-8659-6E12EA6E926E}" dt="2024-04-11T20:06:39.064" v="3144" actId="165"/>
          <ac:spMkLst>
            <pc:docMk/>
            <pc:sldMk cId="926588413" sldId="268"/>
            <ac:spMk id="19" creationId="{E833B148-E67A-AFB7-424B-17A2B8DBD964}"/>
          </ac:spMkLst>
        </pc:spChg>
        <pc:spChg chg="add mod">
          <ac:chgData name="Rosberg Alves" userId="440e6d3c69ddb3ce" providerId="LiveId" clId="{EF7B92CE-E773-4397-8659-6E12EA6E926E}" dt="2024-04-11T20:38:05.523" v="3615" actId="571"/>
          <ac:spMkLst>
            <pc:docMk/>
            <pc:sldMk cId="926588413" sldId="268"/>
            <ac:spMk id="20" creationId="{27DE9DFB-F747-69D9-99ED-EAA03A95996B}"/>
          </ac:spMkLst>
        </pc:spChg>
        <pc:spChg chg="add del mod">
          <ac:chgData name="Rosberg Alves" userId="440e6d3c69ddb3ce" providerId="LiveId" clId="{EF7B92CE-E773-4397-8659-6E12EA6E926E}" dt="2024-04-10T23:47:56.444" v="3003"/>
          <ac:spMkLst>
            <pc:docMk/>
            <pc:sldMk cId="926588413" sldId="268"/>
            <ac:spMk id="20" creationId="{45C45000-C38B-C8FB-0AB4-A6C227A4DA7B}"/>
          </ac:spMkLst>
        </pc:spChg>
        <pc:spChg chg="add del mod">
          <ac:chgData name="Rosberg Alves" userId="440e6d3c69ddb3ce" providerId="LiveId" clId="{EF7B92CE-E773-4397-8659-6E12EA6E926E}" dt="2024-04-10T23:47:56.444" v="3003"/>
          <ac:spMkLst>
            <pc:docMk/>
            <pc:sldMk cId="926588413" sldId="268"/>
            <ac:spMk id="21" creationId="{42C893FD-B5B1-8614-731B-A0451724A70C}"/>
          </ac:spMkLst>
        </pc:spChg>
        <pc:spChg chg="add mod">
          <ac:chgData name="Rosberg Alves" userId="440e6d3c69ddb3ce" providerId="LiveId" clId="{EF7B92CE-E773-4397-8659-6E12EA6E926E}" dt="2024-04-11T20:48:54.924" v="3696" actId="1076"/>
          <ac:spMkLst>
            <pc:docMk/>
            <pc:sldMk cId="926588413" sldId="268"/>
            <ac:spMk id="21" creationId="{84BD0293-E71A-BD6E-4FF7-0B80E9D04F7F}"/>
          </ac:spMkLst>
        </pc:spChg>
        <pc:spChg chg="mod topLvl">
          <ac:chgData name="Rosberg Alves" userId="440e6d3c69ddb3ce" providerId="LiveId" clId="{EF7B92CE-E773-4397-8659-6E12EA6E926E}" dt="2024-04-11T20:06:39.064" v="3144" actId="165"/>
          <ac:spMkLst>
            <pc:docMk/>
            <pc:sldMk cId="926588413" sldId="268"/>
            <ac:spMk id="22" creationId="{B30716AF-2B2A-7CD9-AED5-63DF936A37F8}"/>
          </ac:spMkLst>
        </pc:spChg>
        <pc:spChg chg="add mod">
          <ac:chgData name="Rosberg Alves" userId="440e6d3c69ddb3ce" providerId="LiveId" clId="{EF7B92CE-E773-4397-8659-6E12EA6E926E}" dt="2024-04-11T20:48:54.924" v="3696" actId="1076"/>
          <ac:spMkLst>
            <pc:docMk/>
            <pc:sldMk cId="926588413" sldId="268"/>
            <ac:spMk id="23" creationId="{557B0084-22EA-14B6-6D6F-E80016685ED7}"/>
          </ac:spMkLst>
        </pc:spChg>
        <pc:spChg chg="add del mod">
          <ac:chgData name="Rosberg Alves" userId="440e6d3c69ddb3ce" providerId="LiveId" clId="{EF7B92CE-E773-4397-8659-6E12EA6E926E}" dt="2024-04-10T23:48:12.369" v="3006"/>
          <ac:spMkLst>
            <pc:docMk/>
            <pc:sldMk cId="926588413" sldId="268"/>
            <ac:spMk id="23" creationId="{858687E3-FD0C-CA21-36BD-F3C2A90A1D21}"/>
          </ac:spMkLst>
        </pc:spChg>
        <pc:spChg chg="add del mod">
          <ac:chgData name="Rosberg Alves" userId="440e6d3c69ddb3ce" providerId="LiveId" clId="{EF7B92CE-E773-4397-8659-6E12EA6E926E}" dt="2024-04-10T23:48:12.369" v="3006"/>
          <ac:spMkLst>
            <pc:docMk/>
            <pc:sldMk cId="926588413" sldId="268"/>
            <ac:spMk id="24" creationId="{3D0A7E0E-EE4B-4B7C-00EB-D72A6BC70EE6}"/>
          </ac:spMkLst>
        </pc:spChg>
        <pc:spChg chg="add mod">
          <ac:chgData name="Rosberg Alves" userId="440e6d3c69ddb3ce" providerId="LiveId" clId="{EF7B92CE-E773-4397-8659-6E12EA6E926E}" dt="2024-04-11T20:48:54.924" v="3696" actId="1076"/>
          <ac:spMkLst>
            <pc:docMk/>
            <pc:sldMk cId="926588413" sldId="268"/>
            <ac:spMk id="24" creationId="{9723BF46-9C50-E566-3EF1-134C46DF336F}"/>
          </ac:spMkLst>
        </pc:spChg>
        <pc:spChg chg="mod topLvl">
          <ac:chgData name="Rosberg Alves" userId="440e6d3c69ddb3ce" providerId="LiveId" clId="{EF7B92CE-E773-4397-8659-6E12EA6E926E}" dt="2024-04-11T20:06:39.064" v="3144" actId="165"/>
          <ac:spMkLst>
            <pc:docMk/>
            <pc:sldMk cId="926588413" sldId="268"/>
            <ac:spMk id="25" creationId="{3A090B32-86AB-9637-6308-F7AD4BF6E614}"/>
          </ac:spMkLst>
        </pc:spChg>
        <pc:spChg chg="add del mod">
          <ac:chgData name="Rosberg Alves" userId="440e6d3c69ddb3ce" providerId="LiveId" clId="{EF7B92CE-E773-4397-8659-6E12EA6E926E}" dt="2024-04-10T23:48:24.236" v="3009"/>
          <ac:spMkLst>
            <pc:docMk/>
            <pc:sldMk cId="926588413" sldId="268"/>
            <ac:spMk id="26" creationId="{4E031039-FA6B-AAC5-6853-6DE0E156616B}"/>
          </ac:spMkLst>
        </pc:spChg>
        <pc:spChg chg="add mod">
          <ac:chgData name="Rosberg Alves" userId="440e6d3c69ddb3ce" providerId="LiveId" clId="{EF7B92CE-E773-4397-8659-6E12EA6E926E}" dt="2024-04-11T21:10:02.631" v="3760"/>
          <ac:spMkLst>
            <pc:docMk/>
            <pc:sldMk cId="926588413" sldId="268"/>
            <ac:spMk id="26" creationId="{5B1D7E35-08A6-BF00-C148-FA2F7D419175}"/>
          </ac:spMkLst>
        </pc:spChg>
        <pc:spChg chg="add del mod">
          <ac:chgData name="Rosberg Alves" userId="440e6d3c69ddb3ce" providerId="LiveId" clId="{EF7B92CE-E773-4397-8659-6E12EA6E926E}" dt="2024-04-10T23:48:24.236" v="3009"/>
          <ac:spMkLst>
            <pc:docMk/>
            <pc:sldMk cId="926588413" sldId="268"/>
            <ac:spMk id="27" creationId="{7345E312-9BBA-85C5-60A3-9E5C167FE8DA}"/>
          </ac:spMkLst>
        </pc:spChg>
        <pc:spChg chg="add mod">
          <ac:chgData name="Rosberg Alves" userId="440e6d3c69ddb3ce" providerId="LiveId" clId="{EF7B92CE-E773-4397-8659-6E12EA6E926E}" dt="2024-04-11T21:10:02.631" v="3760"/>
          <ac:spMkLst>
            <pc:docMk/>
            <pc:sldMk cId="926588413" sldId="268"/>
            <ac:spMk id="27" creationId="{EF93E91D-8456-5832-8E41-00CA401E1926}"/>
          </ac:spMkLst>
        </pc:spChg>
        <pc:spChg chg="mod topLvl">
          <ac:chgData name="Rosberg Alves" userId="440e6d3c69ddb3ce" providerId="LiveId" clId="{EF7B92CE-E773-4397-8659-6E12EA6E926E}" dt="2024-04-11T20:06:39.064" v="3144" actId="165"/>
          <ac:spMkLst>
            <pc:docMk/>
            <pc:sldMk cId="926588413" sldId="268"/>
            <ac:spMk id="28" creationId="{820F8A13-E344-B636-606E-F302996F159D}"/>
          </ac:spMkLst>
        </pc:spChg>
        <pc:spChg chg="add mod">
          <ac:chgData name="Rosberg Alves" userId="440e6d3c69ddb3ce" providerId="LiveId" clId="{EF7B92CE-E773-4397-8659-6E12EA6E926E}" dt="2024-04-10T23:50:12.776" v="3021" actId="571"/>
          <ac:spMkLst>
            <pc:docMk/>
            <pc:sldMk cId="926588413" sldId="268"/>
            <ac:spMk id="29" creationId="{08DD93FA-C6F0-9A33-5094-13278753B704}"/>
          </ac:spMkLst>
        </pc:spChg>
        <pc:spChg chg="add mod">
          <ac:chgData name="Rosberg Alves" userId="440e6d3c69ddb3ce" providerId="LiveId" clId="{EF7B92CE-E773-4397-8659-6E12EA6E926E}" dt="2024-04-11T21:10:02.631" v="3760"/>
          <ac:spMkLst>
            <pc:docMk/>
            <pc:sldMk cId="926588413" sldId="268"/>
            <ac:spMk id="29" creationId="{1D5866B9-CDC2-768F-55FB-B762C6BFCDB1}"/>
          </ac:spMkLst>
        </pc:spChg>
        <pc:spChg chg="add mod">
          <ac:chgData name="Rosberg Alves" userId="440e6d3c69ddb3ce" providerId="LiveId" clId="{EF7B92CE-E773-4397-8659-6E12EA6E926E}" dt="2024-04-11T21:10:12.777" v="3762"/>
          <ac:spMkLst>
            <pc:docMk/>
            <pc:sldMk cId="926588413" sldId="268"/>
            <ac:spMk id="30" creationId="{FA0D9A80-39F4-B665-7723-7CFA8212D606}"/>
          </ac:spMkLst>
        </pc:spChg>
        <pc:grpChg chg="add del mod">
          <ac:chgData name="Rosberg Alves" userId="440e6d3c69ddb3ce" providerId="LiveId" clId="{EF7B92CE-E773-4397-8659-6E12EA6E926E}" dt="2024-04-11T20:06:39.064" v="3144" actId="165"/>
          <ac:grpSpMkLst>
            <pc:docMk/>
            <pc:sldMk cId="926588413" sldId="268"/>
            <ac:grpSpMk id="2" creationId="{8A55FED0-A88D-B03C-BE21-C940E7CDB629}"/>
          </ac:grpSpMkLst>
        </pc:grpChg>
        <pc:picChg chg="add del mod">
          <ac:chgData name="Rosberg Alves" userId="440e6d3c69ddb3ce" providerId="LiveId" clId="{EF7B92CE-E773-4397-8659-6E12EA6E926E}" dt="2024-04-11T20:50:42.307" v="3698" actId="478"/>
          <ac:picMkLst>
            <pc:docMk/>
            <pc:sldMk cId="926588413" sldId="268"/>
            <ac:picMk id="31" creationId="{26E3D829-D79F-81CE-1689-A16F32AACA11}"/>
          </ac:picMkLst>
        </pc:picChg>
      </pc:sldChg>
      <pc:sldChg chg="addSp delSp modSp add del mod modTransition modAnim">
        <pc:chgData name="Rosberg Alves" userId="440e6d3c69ddb3ce" providerId="LiveId" clId="{EF7B92CE-E773-4397-8659-6E12EA6E926E}" dt="2024-04-12T21:57:56.208" v="6295" actId="47"/>
        <pc:sldMkLst>
          <pc:docMk/>
          <pc:sldMk cId="354822823" sldId="269"/>
        </pc:sldMkLst>
        <pc:spChg chg="add mod">
          <ac:chgData name="Rosberg Alves" userId="440e6d3c69ddb3ce" providerId="LiveId" clId="{EF7B92CE-E773-4397-8659-6E12EA6E926E}" dt="2024-04-11T21:10:09.339" v="3761" actId="1076"/>
          <ac:spMkLst>
            <pc:docMk/>
            <pc:sldMk cId="354822823" sldId="269"/>
            <ac:spMk id="3" creationId="{F9CAB698-932D-55EB-0A1F-9584597705B4}"/>
          </ac:spMkLst>
        </pc:spChg>
        <pc:spChg chg="add mod ord">
          <ac:chgData name="Rosberg Alves" userId="440e6d3c69ddb3ce" providerId="LiveId" clId="{EF7B92CE-E773-4397-8659-6E12EA6E926E}" dt="2024-04-11T21:06:38.866" v="3742" actId="166"/>
          <ac:spMkLst>
            <pc:docMk/>
            <pc:sldMk cId="354822823" sldId="269"/>
            <ac:spMk id="4" creationId="{CC29F053-857E-8673-81E7-E2CF5DDCC064}"/>
          </ac:spMkLst>
        </pc:spChg>
        <pc:spChg chg="add mod ord">
          <ac:chgData name="Rosberg Alves" userId="440e6d3c69ddb3ce" providerId="LiveId" clId="{EF7B92CE-E773-4397-8659-6E12EA6E926E}" dt="2024-04-11T21:06:43.444" v="3743" actId="166"/>
          <ac:spMkLst>
            <pc:docMk/>
            <pc:sldMk cId="354822823" sldId="269"/>
            <ac:spMk id="5" creationId="{B1549E12-6675-763B-AF08-B4B652CAC92D}"/>
          </ac:spMkLst>
        </pc:spChg>
        <pc:spChg chg="add mod ord">
          <ac:chgData name="Rosberg Alves" userId="440e6d3c69ddb3ce" providerId="LiveId" clId="{EF7B92CE-E773-4397-8659-6E12EA6E926E}" dt="2024-04-11T21:06:52.272" v="3745" actId="166"/>
          <ac:spMkLst>
            <pc:docMk/>
            <pc:sldMk cId="354822823" sldId="269"/>
            <ac:spMk id="6" creationId="{9F6BFFF4-0D14-1484-799F-352E99BD5ABF}"/>
          </ac:spMkLst>
        </pc:spChg>
        <pc:spChg chg="add mod ord">
          <ac:chgData name="Rosberg Alves" userId="440e6d3c69ddb3ce" providerId="LiveId" clId="{EF7B92CE-E773-4397-8659-6E12EA6E926E}" dt="2024-04-11T21:06:56.679" v="3746" actId="166"/>
          <ac:spMkLst>
            <pc:docMk/>
            <pc:sldMk cId="354822823" sldId="269"/>
            <ac:spMk id="7" creationId="{CE404D2E-479A-A95A-C4F6-05B6679D7CFC}"/>
          </ac:spMkLst>
        </pc:spChg>
        <pc:spChg chg="add mod ord">
          <ac:chgData name="Rosberg Alves" userId="440e6d3c69ddb3ce" providerId="LiveId" clId="{EF7B92CE-E773-4397-8659-6E12EA6E926E}" dt="2024-04-11T21:06:47.210" v="3744" actId="166"/>
          <ac:spMkLst>
            <pc:docMk/>
            <pc:sldMk cId="354822823" sldId="269"/>
            <ac:spMk id="8" creationId="{CD435008-8D82-B169-9C17-552D68C58A4A}"/>
          </ac:spMkLst>
        </pc:spChg>
        <pc:spChg chg="add mod">
          <ac:chgData name="Rosberg Alves" userId="440e6d3c69ddb3ce" providerId="LiveId" clId="{EF7B92CE-E773-4397-8659-6E12EA6E926E}" dt="2024-04-11T20:42:09.884" v="3656" actId="1076"/>
          <ac:spMkLst>
            <pc:docMk/>
            <pc:sldMk cId="354822823" sldId="269"/>
            <ac:spMk id="9" creationId="{CD33210D-6C62-3E38-A3FD-F586F3E34422}"/>
          </ac:spMkLst>
        </pc:spChg>
        <pc:spChg chg="add mod">
          <ac:chgData name="Rosberg Alves" userId="440e6d3c69ddb3ce" providerId="LiveId" clId="{EF7B92CE-E773-4397-8659-6E12EA6E926E}" dt="2024-04-11T20:43:29.563" v="3666" actId="1076"/>
          <ac:spMkLst>
            <pc:docMk/>
            <pc:sldMk cId="354822823" sldId="269"/>
            <ac:spMk id="10" creationId="{E7F6A014-B3BA-4295-2009-5C27A6754039}"/>
          </ac:spMkLst>
        </pc:spChg>
        <pc:spChg chg="add mod">
          <ac:chgData name="Rosberg Alves" userId="440e6d3c69ddb3ce" providerId="LiveId" clId="{EF7B92CE-E773-4397-8659-6E12EA6E926E}" dt="2024-04-11T20:40:21.587" v="3630" actId="1076"/>
          <ac:spMkLst>
            <pc:docMk/>
            <pc:sldMk cId="354822823" sldId="269"/>
            <ac:spMk id="11" creationId="{A5CE9C84-C3A8-1D16-F19B-EFE6977DD8D3}"/>
          </ac:spMkLst>
        </pc:spChg>
        <pc:spChg chg="add mod">
          <ac:chgData name="Rosberg Alves" userId="440e6d3c69ddb3ce" providerId="LiveId" clId="{EF7B92CE-E773-4397-8659-6E12EA6E926E}" dt="2024-04-11T20:41:56.492" v="3655" actId="1076"/>
          <ac:spMkLst>
            <pc:docMk/>
            <pc:sldMk cId="354822823" sldId="269"/>
            <ac:spMk id="12" creationId="{745C2246-D1B4-93E9-0F9B-5909F8F459F8}"/>
          </ac:spMkLst>
        </pc:spChg>
        <pc:spChg chg="add mod">
          <ac:chgData name="Rosberg Alves" userId="440e6d3c69ddb3ce" providerId="LiveId" clId="{EF7B92CE-E773-4397-8659-6E12EA6E926E}" dt="2024-04-11T20:46:32.766" v="3681" actId="1076"/>
          <ac:spMkLst>
            <pc:docMk/>
            <pc:sldMk cId="354822823" sldId="269"/>
            <ac:spMk id="13" creationId="{43767A30-7FC4-9D8B-C003-9796394BED61}"/>
          </ac:spMkLst>
        </pc:spChg>
        <pc:spChg chg="add mod">
          <ac:chgData name="Rosberg Alves" userId="440e6d3c69ddb3ce" providerId="LiveId" clId="{EF7B92CE-E773-4397-8659-6E12EA6E926E}" dt="2024-04-11T20:43:00.656" v="3664" actId="1076"/>
          <ac:spMkLst>
            <pc:docMk/>
            <pc:sldMk cId="354822823" sldId="269"/>
            <ac:spMk id="14" creationId="{CCC15868-BAEA-841C-7BDF-ED4B7A2F6E41}"/>
          </ac:spMkLst>
        </pc:spChg>
        <pc:spChg chg="mod topLvl">
          <ac:chgData name="Rosberg Alves" userId="440e6d3c69ddb3ce" providerId="LiveId" clId="{EF7B92CE-E773-4397-8659-6E12EA6E926E}" dt="2024-04-11T20:08:08.406" v="3179" actId="1038"/>
          <ac:spMkLst>
            <pc:docMk/>
            <pc:sldMk cId="354822823" sldId="269"/>
            <ac:spMk id="15" creationId="{EC802D08-602C-3347-FE54-834C26D72CBC}"/>
          </ac:spMkLst>
        </pc:spChg>
        <pc:spChg chg="add mod">
          <ac:chgData name="Rosberg Alves" userId="440e6d3c69ddb3ce" providerId="LiveId" clId="{EF7B92CE-E773-4397-8659-6E12EA6E926E}" dt="2024-04-11T20:47:47.968" v="3689" actId="1076"/>
          <ac:spMkLst>
            <pc:docMk/>
            <pc:sldMk cId="354822823" sldId="269"/>
            <ac:spMk id="16" creationId="{ACA2793E-6304-B3FA-26F1-09702D97B16F}"/>
          </ac:spMkLst>
        </pc:spChg>
        <pc:spChg chg="add mod">
          <ac:chgData name="Rosberg Alves" userId="440e6d3c69ddb3ce" providerId="LiveId" clId="{EF7B92CE-E773-4397-8659-6E12EA6E926E}" dt="2024-04-11T20:47:50.624" v="3690" actId="1076"/>
          <ac:spMkLst>
            <pc:docMk/>
            <pc:sldMk cId="354822823" sldId="269"/>
            <ac:spMk id="17" creationId="{081049EF-12FC-DF73-14D3-B3E54417595D}"/>
          </ac:spMkLst>
        </pc:spChg>
        <pc:spChg chg="mod topLvl">
          <ac:chgData name="Rosberg Alves" userId="440e6d3c69ddb3ce" providerId="LiveId" clId="{EF7B92CE-E773-4397-8659-6E12EA6E926E}" dt="2024-04-11T20:08:21.508" v="3210" actId="1037"/>
          <ac:spMkLst>
            <pc:docMk/>
            <pc:sldMk cId="354822823" sldId="269"/>
            <ac:spMk id="19" creationId="{E833B148-E67A-AFB7-424B-17A2B8DBD964}"/>
          </ac:spMkLst>
        </pc:spChg>
        <pc:spChg chg="mod topLvl">
          <ac:chgData name="Rosberg Alves" userId="440e6d3c69ddb3ce" providerId="LiveId" clId="{EF7B92CE-E773-4397-8659-6E12EA6E926E}" dt="2024-04-11T20:09:22.962" v="3330" actId="1038"/>
          <ac:spMkLst>
            <pc:docMk/>
            <pc:sldMk cId="354822823" sldId="269"/>
            <ac:spMk id="22" creationId="{B30716AF-2B2A-7CD9-AED5-63DF936A37F8}"/>
          </ac:spMkLst>
        </pc:spChg>
        <pc:spChg chg="mod topLvl">
          <ac:chgData name="Rosberg Alves" userId="440e6d3c69ddb3ce" providerId="LiveId" clId="{EF7B92CE-E773-4397-8659-6E12EA6E926E}" dt="2024-04-11T20:09:06.960" v="3287" actId="1037"/>
          <ac:spMkLst>
            <pc:docMk/>
            <pc:sldMk cId="354822823" sldId="269"/>
            <ac:spMk id="25" creationId="{3A090B32-86AB-9637-6308-F7AD4BF6E614}"/>
          </ac:spMkLst>
        </pc:spChg>
        <pc:spChg chg="mod topLvl">
          <ac:chgData name="Rosberg Alves" userId="440e6d3c69ddb3ce" providerId="LiveId" clId="{EF7B92CE-E773-4397-8659-6E12EA6E926E}" dt="2024-04-11T20:09:25.228" v="3332" actId="1038"/>
          <ac:spMkLst>
            <pc:docMk/>
            <pc:sldMk cId="354822823" sldId="269"/>
            <ac:spMk id="28" creationId="{820F8A13-E344-B636-606E-F302996F159D}"/>
          </ac:spMkLst>
        </pc:spChg>
        <pc:grpChg chg="del mod">
          <ac:chgData name="Rosberg Alves" userId="440e6d3c69ddb3ce" providerId="LiveId" clId="{EF7B92CE-E773-4397-8659-6E12EA6E926E}" dt="2024-04-11T20:06:31.227" v="3143" actId="165"/>
          <ac:grpSpMkLst>
            <pc:docMk/>
            <pc:sldMk cId="354822823" sldId="269"/>
            <ac:grpSpMk id="2" creationId="{8A55FED0-A88D-B03C-BE21-C940E7CDB629}"/>
          </ac:grpSpMkLst>
        </pc:grpChg>
        <pc:picChg chg="del mod">
          <ac:chgData name="Rosberg Alves" userId="440e6d3c69ddb3ce" providerId="LiveId" clId="{EF7B92CE-E773-4397-8659-6E12EA6E926E}" dt="2024-04-11T20:50:39.798" v="3697" actId="478"/>
          <ac:picMkLst>
            <pc:docMk/>
            <pc:sldMk cId="354822823" sldId="269"/>
            <ac:picMk id="31" creationId="{26E3D829-D79F-81CE-1689-A16F32AACA11}"/>
          </ac:picMkLst>
        </pc:picChg>
      </pc:sldChg>
      <pc:sldChg chg="addSp delSp modSp new mod ord modTransition setBg delAnim modAnim modShow">
        <pc:chgData name="Rosberg Alves" userId="440e6d3c69ddb3ce" providerId="LiveId" clId="{EF7B92CE-E773-4397-8659-6E12EA6E926E}" dt="2024-04-19T23:01:04.103" v="21249" actId="6549"/>
        <pc:sldMkLst>
          <pc:docMk/>
          <pc:sldMk cId="3209186551" sldId="270"/>
        </pc:sldMkLst>
        <pc:spChg chg="add del mod">
          <ac:chgData name="Rosberg Alves" userId="440e6d3c69ddb3ce" providerId="LiveId" clId="{EF7B92CE-E773-4397-8659-6E12EA6E926E}" dt="2024-04-11T22:20:42.702" v="4078" actId="478"/>
          <ac:spMkLst>
            <pc:docMk/>
            <pc:sldMk cId="3209186551" sldId="270"/>
            <ac:spMk id="18" creationId="{396ECB0D-F01C-BF3F-5ECF-B3AA9255E469}"/>
          </ac:spMkLst>
        </pc:spChg>
        <pc:spChg chg="add del mod">
          <ac:chgData name="Rosberg Alves" userId="440e6d3c69ddb3ce" providerId="LiveId" clId="{EF7B92CE-E773-4397-8659-6E12EA6E926E}" dt="2024-04-11T22:20:42.702" v="4078" actId="478"/>
          <ac:spMkLst>
            <pc:docMk/>
            <pc:sldMk cId="3209186551" sldId="270"/>
            <ac:spMk id="19" creationId="{63E3A83E-9405-EF23-A7FE-2261E99D2499}"/>
          </ac:spMkLst>
        </pc:spChg>
        <pc:spChg chg="add mod">
          <ac:chgData name="Rosberg Alves" userId="440e6d3c69ddb3ce" providerId="LiveId" clId="{EF7B92CE-E773-4397-8659-6E12EA6E926E}" dt="2024-04-11T23:04:04.175" v="5201" actId="20577"/>
          <ac:spMkLst>
            <pc:docMk/>
            <pc:sldMk cId="3209186551" sldId="270"/>
            <ac:spMk id="20" creationId="{A972FAFE-F36A-9971-99CF-5596E5B02379}"/>
          </ac:spMkLst>
        </pc:spChg>
        <pc:spChg chg="add del mod">
          <ac:chgData name="Rosberg Alves" userId="440e6d3c69ddb3ce" providerId="LiveId" clId="{EF7B92CE-E773-4397-8659-6E12EA6E926E}" dt="2024-04-11T22:21:21.558" v="4111"/>
          <ac:spMkLst>
            <pc:docMk/>
            <pc:sldMk cId="3209186551" sldId="270"/>
            <ac:spMk id="21" creationId="{F3112A02-66B7-AC03-7907-8DB50481FAE4}"/>
          </ac:spMkLst>
        </pc:spChg>
        <pc:spChg chg="add mod">
          <ac:chgData name="Rosberg Alves" userId="440e6d3c69ddb3ce" providerId="LiveId" clId="{EF7B92CE-E773-4397-8659-6E12EA6E926E}" dt="2024-04-19T23:01:04.103" v="21249" actId="6549"/>
          <ac:spMkLst>
            <pc:docMk/>
            <pc:sldMk cId="3209186551" sldId="270"/>
            <ac:spMk id="22" creationId="{3CCCFBED-31B9-CF95-B988-E598139CBE4C}"/>
          </ac:spMkLst>
        </pc:spChg>
        <pc:spChg chg="add mod">
          <ac:chgData name="Rosberg Alves" userId="440e6d3c69ddb3ce" providerId="LiveId" clId="{EF7B92CE-E773-4397-8659-6E12EA6E926E}" dt="2024-04-16T20:31:01.897" v="14528" actId="1037"/>
          <ac:spMkLst>
            <pc:docMk/>
            <pc:sldMk cId="3209186551" sldId="270"/>
            <ac:spMk id="25" creationId="{5FD4D6C4-75C5-B814-2DA4-4776A2C1F19B}"/>
          </ac:spMkLst>
        </pc:spChg>
        <pc:spChg chg="add del mod">
          <ac:chgData name="Rosberg Alves" userId="440e6d3c69ddb3ce" providerId="LiveId" clId="{EF7B92CE-E773-4397-8659-6E12EA6E926E}" dt="2024-04-11T22:30:55.062" v="4286" actId="478"/>
          <ac:spMkLst>
            <pc:docMk/>
            <pc:sldMk cId="3209186551" sldId="270"/>
            <ac:spMk id="26" creationId="{D5D9A4E1-811E-6507-B441-37BDC5A02B9B}"/>
          </ac:spMkLst>
        </pc:spChg>
        <pc:spChg chg="add mod">
          <ac:chgData name="Rosberg Alves" userId="440e6d3c69ddb3ce" providerId="LiveId" clId="{EF7B92CE-E773-4397-8659-6E12EA6E926E}" dt="2024-04-11T22:32:42.110" v="4322"/>
          <ac:spMkLst>
            <pc:docMk/>
            <pc:sldMk cId="3209186551" sldId="270"/>
            <ac:spMk id="27" creationId="{1E3BF159-D5C4-812C-F81C-D71ECA89BF13}"/>
          </ac:spMkLst>
        </pc:spChg>
        <pc:picChg chg="add del mod">
          <ac:chgData name="Rosberg Alves" userId="440e6d3c69ddb3ce" providerId="LiveId" clId="{EF7B92CE-E773-4397-8659-6E12EA6E926E}" dt="2024-04-11T21:58:06.454" v="3773" actId="478"/>
          <ac:picMkLst>
            <pc:docMk/>
            <pc:sldMk cId="3209186551" sldId="270"/>
            <ac:picMk id="3" creationId="{86B760E4-676D-044E-6671-41C4A81F5147}"/>
          </ac:picMkLst>
        </pc:picChg>
        <pc:picChg chg="add mod modCrop">
          <ac:chgData name="Rosberg Alves" userId="440e6d3c69ddb3ce" providerId="LiveId" clId="{EF7B92CE-E773-4397-8659-6E12EA6E926E}" dt="2024-04-11T22:15:49.146" v="4063" actId="1035"/>
          <ac:picMkLst>
            <pc:docMk/>
            <pc:sldMk cId="3209186551" sldId="270"/>
            <ac:picMk id="5" creationId="{7F96DF19-CC42-8C64-270C-4324344797FC}"/>
          </ac:picMkLst>
        </pc:picChg>
        <pc:picChg chg="add mod modCrop">
          <ac:chgData name="Rosberg Alves" userId="440e6d3c69ddb3ce" providerId="LiveId" clId="{EF7B92CE-E773-4397-8659-6E12EA6E926E}" dt="2024-04-16T20:04:23.173" v="13551" actId="1076"/>
          <ac:picMkLst>
            <pc:docMk/>
            <pc:sldMk cId="3209186551" sldId="270"/>
            <ac:picMk id="7" creationId="{43B930D8-34DD-74CA-9EF9-267BEF48D2EA}"/>
          </ac:picMkLst>
        </pc:picChg>
        <pc:picChg chg="add mod modCrop">
          <ac:chgData name="Rosberg Alves" userId="440e6d3c69ddb3ce" providerId="LiveId" clId="{EF7B92CE-E773-4397-8659-6E12EA6E926E}" dt="2024-04-16T20:04:13.915" v="13550" actId="1076"/>
          <ac:picMkLst>
            <pc:docMk/>
            <pc:sldMk cId="3209186551" sldId="270"/>
            <ac:picMk id="9" creationId="{9899E274-CB09-90EF-5A06-D96FD6A27D55}"/>
          </ac:picMkLst>
        </pc:picChg>
        <pc:picChg chg="add mod modCrop">
          <ac:chgData name="Rosberg Alves" userId="440e6d3c69ddb3ce" providerId="LiveId" clId="{EF7B92CE-E773-4397-8659-6E12EA6E926E}" dt="2024-04-16T20:04:10.003" v="13549" actId="1076"/>
          <ac:picMkLst>
            <pc:docMk/>
            <pc:sldMk cId="3209186551" sldId="270"/>
            <ac:picMk id="11" creationId="{A795774F-7952-75E9-5BEC-E18668260525}"/>
          </ac:picMkLst>
        </pc:picChg>
        <pc:picChg chg="add del mod">
          <ac:chgData name="Rosberg Alves" userId="440e6d3c69ddb3ce" providerId="LiveId" clId="{EF7B92CE-E773-4397-8659-6E12EA6E926E}" dt="2024-04-11T22:09:54.931" v="3966" actId="478"/>
          <ac:picMkLst>
            <pc:docMk/>
            <pc:sldMk cId="3209186551" sldId="270"/>
            <ac:picMk id="13" creationId="{E2BD31D8-B1D8-A227-0E37-F3328B84573A}"/>
          </ac:picMkLst>
        </pc:picChg>
        <pc:picChg chg="add del mod">
          <ac:chgData name="Rosberg Alves" userId="440e6d3c69ddb3ce" providerId="LiveId" clId="{EF7B92CE-E773-4397-8659-6E12EA6E926E}" dt="2024-04-11T22:14:14.123" v="3977" actId="478"/>
          <ac:picMkLst>
            <pc:docMk/>
            <pc:sldMk cId="3209186551" sldId="270"/>
            <ac:picMk id="15" creationId="{599F20EE-8C2E-B59A-639A-7B406CA6658B}"/>
          </ac:picMkLst>
        </pc:picChg>
        <pc:picChg chg="add mod modCrop">
          <ac:chgData name="Rosberg Alves" userId="440e6d3c69ddb3ce" providerId="LiveId" clId="{EF7B92CE-E773-4397-8659-6E12EA6E926E}" dt="2024-04-16T20:03:48.812" v="13544" actId="1076"/>
          <ac:picMkLst>
            <pc:docMk/>
            <pc:sldMk cId="3209186551" sldId="270"/>
            <ac:picMk id="17" creationId="{671606A1-2576-46CD-B7A9-D04A8C598EE6}"/>
          </ac:picMkLst>
        </pc:picChg>
        <pc:picChg chg="add mod">
          <ac:chgData name="Rosberg Alves" userId="440e6d3c69ddb3ce" providerId="LiveId" clId="{EF7B92CE-E773-4397-8659-6E12EA6E926E}" dt="2024-04-16T20:03:52.165" v="13547" actId="1076"/>
          <ac:picMkLst>
            <pc:docMk/>
            <pc:sldMk cId="3209186551" sldId="270"/>
            <ac:picMk id="24" creationId="{6B517419-E018-F9C3-F05A-D6BD464E01B1}"/>
          </ac:picMkLst>
        </pc:picChg>
      </pc:sldChg>
      <pc:sldChg chg="addSp modSp add del mod ord modTransition">
        <pc:chgData name="Rosberg Alves" userId="440e6d3c69ddb3ce" providerId="LiveId" clId="{EF7B92CE-E773-4397-8659-6E12EA6E926E}" dt="2024-04-16T20:32:25.586" v="14533" actId="47"/>
        <pc:sldMkLst>
          <pc:docMk/>
          <pc:sldMk cId="2231785746" sldId="271"/>
        </pc:sldMkLst>
        <pc:spChg chg="add mod">
          <ac:chgData name="Rosberg Alves" userId="440e6d3c69ddb3ce" providerId="LiveId" clId="{EF7B92CE-E773-4397-8659-6E12EA6E926E}" dt="2024-04-11T22:39:33.920" v="4613" actId="20577"/>
          <ac:spMkLst>
            <pc:docMk/>
            <pc:sldMk cId="2231785746" sldId="271"/>
            <ac:spMk id="2" creationId="{DAD57A53-8FF3-EBA6-B43C-B0E33803FC61}"/>
          </ac:spMkLst>
        </pc:spChg>
        <pc:spChg chg="add mod">
          <ac:chgData name="Rosberg Alves" userId="440e6d3c69ddb3ce" providerId="LiveId" clId="{EF7B92CE-E773-4397-8659-6E12EA6E926E}" dt="2024-04-13T00:13:48.560" v="7306" actId="20577"/>
          <ac:spMkLst>
            <pc:docMk/>
            <pc:sldMk cId="2231785746" sldId="271"/>
            <ac:spMk id="3" creationId="{84D11505-8E85-039B-F806-1E8503CDB713}"/>
          </ac:spMkLst>
        </pc:spChg>
        <pc:spChg chg="mod">
          <ac:chgData name="Rosberg Alves" userId="440e6d3c69ddb3ce" providerId="LiveId" clId="{EF7B92CE-E773-4397-8659-6E12EA6E926E}" dt="2024-04-11T22:35:27.812" v="4489" actId="1037"/>
          <ac:spMkLst>
            <pc:docMk/>
            <pc:sldMk cId="2231785746" sldId="271"/>
            <ac:spMk id="20" creationId="{A972FAFE-F36A-9971-99CF-5596E5B02379}"/>
          </ac:spMkLst>
        </pc:spChg>
        <pc:spChg chg="mod">
          <ac:chgData name="Rosberg Alves" userId="440e6d3c69ddb3ce" providerId="LiveId" clId="{EF7B92CE-E773-4397-8659-6E12EA6E926E}" dt="2024-04-11T22:35:27.812" v="4489" actId="1037"/>
          <ac:spMkLst>
            <pc:docMk/>
            <pc:sldMk cId="2231785746" sldId="271"/>
            <ac:spMk id="22" creationId="{3CCCFBED-31B9-CF95-B988-E598139CBE4C}"/>
          </ac:spMkLst>
        </pc:spChg>
        <pc:spChg chg="mod">
          <ac:chgData name="Rosberg Alves" userId="440e6d3c69ddb3ce" providerId="LiveId" clId="{EF7B92CE-E773-4397-8659-6E12EA6E926E}" dt="2024-04-11T22:34:42.602" v="4411" actId="1037"/>
          <ac:spMkLst>
            <pc:docMk/>
            <pc:sldMk cId="2231785746" sldId="271"/>
            <ac:spMk id="25" creationId="{5FD4D6C4-75C5-B814-2DA4-4776A2C1F19B}"/>
          </ac:spMkLst>
        </pc:spChg>
        <pc:picChg chg="add mod">
          <ac:chgData name="Rosberg Alves" userId="440e6d3c69ddb3ce" providerId="LiveId" clId="{EF7B92CE-E773-4397-8659-6E12EA6E926E}" dt="2024-04-11T22:42:53.005" v="4671" actId="14861"/>
          <ac:picMkLst>
            <pc:docMk/>
            <pc:sldMk cId="2231785746" sldId="271"/>
            <ac:picMk id="6" creationId="{508E27A5-F186-E77F-1941-A9BCD22A864B}"/>
          </ac:picMkLst>
        </pc:picChg>
        <pc:picChg chg="mod">
          <ac:chgData name="Rosberg Alves" userId="440e6d3c69ddb3ce" providerId="LiveId" clId="{EF7B92CE-E773-4397-8659-6E12EA6E926E}" dt="2024-04-11T22:35:37.368" v="4563" actId="1038"/>
          <ac:picMkLst>
            <pc:docMk/>
            <pc:sldMk cId="2231785746" sldId="271"/>
            <ac:picMk id="24" creationId="{6B517419-E018-F9C3-F05A-D6BD464E01B1}"/>
          </ac:picMkLst>
        </pc:picChg>
      </pc:sldChg>
      <pc:sldChg chg="addSp delSp modSp add del mod ord modTransition">
        <pc:chgData name="Rosberg Alves" userId="440e6d3c69ddb3ce" providerId="LiveId" clId="{EF7B92CE-E773-4397-8659-6E12EA6E926E}" dt="2024-04-16T20:32:25.586" v="14533" actId="47"/>
        <pc:sldMkLst>
          <pc:docMk/>
          <pc:sldMk cId="2840785133" sldId="272"/>
        </pc:sldMkLst>
        <pc:spChg chg="mod">
          <ac:chgData name="Rosberg Alves" userId="440e6d3c69ddb3ce" providerId="LiveId" clId="{EF7B92CE-E773-4397-8659-6E12EA6E926E}" dt="2024-04-11T22:52:45.494" v="4728" actId="1037"/>
          <ac:spMkLst>
            <pc:docMk/>
            <pc:sldMk cId="2840785133" sldId="272"/>
            <ac:spMk id="2" creationId="{DAD57A53-8FF3-EBA6-B43C-B0E33803FC61}"/>
          </ac:spMkLst>
        </pc:spChg>
        <pc:spChg chg="mod">
          <ac:chgData name="Rosberg Alves" userId="440e6d3c69ddb3ce" providerId="LiveId" clId="{EF7B92CE-E773-4397-8659-6E12EA6E926E}" dt="2024-04-11T22:52:45.494" v="4728" actId="1037"/>
          <ac:spMkLst>
            <pc:docMk/>
            <pc:sldMk cId="2840785133" sldId="272"/>
            <ac:spMk id="3" creationId="{84D11505-8E85-039B-F806-1E8503CDB713}"/>
          </ac:spMkLst>
        </pc:spChg>
        <pc:spChg chg="add mod">
          <ac:chgData name="Rosberg Alves" userId="440e6d3c69ddb3ce" providerId="LiveId" clId="{EF7B92CE-E773-4397-8659-6E12EA6E926E}" dt="2024-04-11T22:54:30.451" v="4900" actId="20577"/>
          <ac:spMkLst>
            <pc:docMk/>
            <pc:sldMk cId="2840785133" sldId="272"/>
            <ac:spMk id="4" creationId="{D9AC242C-F607-7D49-A8CC-F934536DD935}"/>
          </ac:spMkLst>
        </pc:spChg>
        <pc:spChg chg="add mod">
          <ac:chgData name="Rosberg Alves" userId="440e6d3c69ddb3ce" providerId="LiveId" clId="{EF7B92CE-E773-4397-8659-6E12EA6E926E}" dt="2024-04-13T00:13:37.804" v="7300" actId="20577"/>
          <ac:spMkLst>
            <pc:docMk/>
            <pc:sldMk cId="2840785133" sldId="272"/>
            <ac:spMk id="8" creationId="{C5324592-1D6C-74DF-AEB9-647F1EE7EE31}"/>
          </ac:spMkLst>
        </pc:spChg>
        <pc:spChg chg="del">
          <ac:chgData name="Rosberg Alves" userId="440e6d3c69ddb3ce" providerId="LiveId" clId="{EF7B92CE-E773-4397-8659-6E12EA6E926E}" dt="2024-04-11T22:52:30.625" v="4673" actId="478"/>
          <ac:spMkLst>
            <pc:docMk/>
            <pc:sldMk cId="2840785133" sldId="272"/>
            <ac:spMk id="20" creationId="{A972FAFE-F36A-9971-99CF-5596E5B02379}"/>
          </ac:spMkLst>
        </pc:spChg>
        <pc:spChg chg="del">
          <ac:chgData name="Rosberg Alves" userId="440e6d3c69ddb3ce" providerId="LiveId" clId="{EF7B92CE-E773-4397-8659-6E12EA6E926E}" dt="2024-04-11T22:52:30.625" v="4673" actId="478"/>
          <ac:spMkLst>
            <pc:docMk/>
            <pc:sldMk cId="2840785133" sldId="272"/>
            <ac:spMk id="22" creationId="{3CCCFBED-31B9-CF95-B988-E598139CBE4C}"/>
          </ac:spMkLst>
        </pc:spChg>
        <pc:spChg chg="mod">
          <ac:chgData name="Rosberg Alves" userId="440e6d3c69ddb3ce" providerId="LiveId" clId="{EF7B92CE-E773-4397-8659-6E12EA6E926E}" dt="2024-04-11T22:53:21.471" v="4872" actId="1038"/>
          <ac:spMkLst>
            <pc:docMk/>
            <pc:sldMk cId="2840785133" sldId="272"/>
            <ac:spMk id="25" creationId="{5FD4D6C4-75C5-B814-2DA4-4776A2C1F19B}"/>
          </ac:spMkLst>
        </pc:spChg>
        <pc:picChg chg="mod">
          <ac:chgData name="Rosberg Alves" userId="440e6d3c69ddb3ce" providerId="LiveId" clId="{EF7B92CE-E773-4397-8659-6E12EA6E926E}" dt="2024-04-11T22:52:53.931" v="4802" actId="1038"/>
          <ac:picMkLst>
            <pc:docMk/>
            <pc:sldMk cId="2840785133" sldId="272"/>
            <ac:picMk id="6" creationId="{508E27A5-F186-E77F-1941-A9BCD22A864B}"/>
          </ac:picMkLst>
        </pc:picChg>
        <pc:picChg chg="add mod">
          <ac:chgData name="Rosberg Alves" userId="440e6d3c69ddb3ce" providerId="LiveId" clId="{EF7B92CE-E773-4397-8659-6E12EA6E926E}" dt="2024-04-11T22:57:26.561" v="4962" actId="14861"/>
          <ac:picMkLst>
            <pc:docMk/>
            <pc:sldMk cId="2840785133" sldId="272"/>
            <ac:picMk id="12" creationId="{CEF5BFCF-9FE2-B077-1E51-37A61ABE3B94}"/>
          </ac:picMkLst>
        </pc:picChg>
        <pc:picChg chg="del">
          <ac:chgData name="Rosberg Alves" userId="440e6d3c69ddb3ce" providerId="LiveId" clId="{EF7B92CE-E773-4397-8659-6E12EA6E926E}" dt="2024-04-11T22:52:33.149" v="4674" actId="478"/>
          <ac:picMkLst>
            <pc:docMk/>
            <pc:sldMk cId="2840785133" sldId="272"/>
            <ac:picMk id="24" creationId="{6B517419-E018-F9C3-F05A-D6BD464E01B1}"/>
          </ac:picMkLst>
        </pc:picChg>
      </pc:sldChg>
      <pc:sldChg chg="addSp delSp modSp add del mod ord modTransition">
        <pc:chgData name="Rosberg Alves" userId="440e6d3c69ddb3ce" providerId="LiveId" clId="{EF7B92CE-E773-4397-8659-6E12EA6E926E}" dt="2024-04-16T20:32:25.586" v="14533" actId="47"/>
        <pc:sldMkLst>
          <pc:docMk/>
          <pc:sldMk cId="923023511" sldId="273"/>
        </pc:sldMkLst>
        <pc:spChg chg="del">
          <ac:chgData name="Rosberg Alves" userId="440e6d3c69ddb3ce" providerId="LiveId" clId="{EF7B92CE-E773-4397-8659-6E12EA6E926E}" dt="2024-04-11T22:58:43.765" v="4964" actId="478"/>
          <ac:spMkLst>
            <pc:docMk/>
            <pc:sldMk cId="923023511" sldId="273"/>
            <ac:spMk id="2" creationId="{DAD57A53-8FF3-EBA6-B43C-B0E33803FC61}"/>
          </ac:spMkLst>
        </pc:spChg>
        <pc:spChg chg="del">
          <ac:chgData name="Rosberg Alves" userId="440e6d3c69ddb3ce" providerId="LiveId" clId="{EF7B92CE-E773-4397-8659-6E12EA6E926E}" dt="2024-04-11T22:58:43.765" v="4964" actId="478"/>
          <ac:spMkLst>
            <pc:docMk/>
            <pc:sldMk cId="923023511" sldId="273"/>
            <ac:spMk id="3" creationId="{84D11505-8E85-039B-F806-1E8503CDB713}"/>
          </ac:spMkLst>
        </pc:spChg>
        <pc:spChg chg="mod">
          <ac:chgData name="Rosberg Alves" userId="440e6d3c69ddb3ce" providerId="LiveId" clId="{EF7B92CE-E773-4397-8659-6E12EA6E926E}" dt="2024-04-11T22:58:56.265" v="5009" actId="1037"/>
          <ac:spMkLst>
            <pc:docMk/>
            <pc:sldMk cId="923023511" sldId="273"/>
            <ac:spMk id="4" creationId="{D9AC242C-F607-7D49-A8CC-F934536DD935}"/>
          </ac:spMkLst>
        </pc:spChg>
        <pc:spChg chg="mod">
          <ac:chgData name="Rosberg Alves" userId="440e6d3c69ddb3ce" providerId="LiveId" clId="{EF7B92CE-E773-4397-8659-6E12EA6E926E}" dt="2024-04-11T22:58:56.265" v="5009" actId="1037"/>
          <ac:spMkLst>
            <pc:docMk/>
            <pc:sldMk cId="923023511" sldId="273"/>
            <ac:spMk id="8" creationId="{C5324592-1D6C-74DF-AEB9-647F1EE7EE31}"/>
          </ac:spMkLst>
        </pc:spChg>
        <pc:spChg chg="add mod">
          <ac:chgData name="Rosberg Alves" userId="440e6d3c69ddb3ce" providerId="LiveId" clId="{EF7B92CE-E773-4397-8659-6E12EA6E926E}" dt="2024-04-11T23:01:39.950" v="5149" actId="20577"/>
          <ac:spMkLst>
            <pc:docMk/>
            <pc:sldMk cId="923023511" sldId="273"/>
            <ac:spMk id="10" creationId="{C8EC8D5C-A0F5-9D59-3CC2-59B60ADCBD1F}"/>
          </ac:spMkLst>
        </pc:spChg>
        <pc:spChg chg="add mod">
          <ac:chgData name="Rosberg Alves" userId="440e6d3c69ddb3ce" providerId="LiveId" clId="{EF7B92CE-E773-4397-8659-6E12EA6E926E}" dt="2024-04-13T23:06:53.291" v="7355" actId="20577"/>
          <ac:spMkLst>
            <pc:docMk/>
            <pc:sldMk cId="923023511" sldId="273"/>
            <ac:spMk id="13" creationId="{E47401F7-107F-EC8E-0879-9BCB9145C1C7}"/>
          </ac:spMkLst>
        </pc:spChg>
        <pc:spChg chg="mod">
          <ac:chgData name="Rosberg Alves" userId="440e6d3c69ddb3ce" providerId="LiveId" clId="{EF7B92CE-E773-4397-8659-6E12EA6E926E}" dt="2024-04-11T22:59:26.671" v="5114" actId="1037"/>
          <ac:spMkLst>
            <pc:docMk/>
            <pc:sldMk cId="923023511" sldId="273"/>
            <ac:spMk id="25" creationId="{5FD4D6C4-75C5-B814-2DA4-4776A2C1F19B}"/>
          </ac:spMkLst>
        </pc:spChg>
        <pc:picChg chg="del">
          <ac:chgData name="Rosberg Alves" userId="440e6d3c69ddb3ce" providerId="LiveId" clId="{EF7B92CE-E773-4397-8659-6E12EA6E926E}" dt="2024-04-11T22:58:46.421" v="4965" actId="478"/>
          <ac:picMkLst>
            <pc:docMk/>
            <pc:sldMk cId="923023511" sldId="273"/>
            <ac:picMk id="6" creationId="{508E27A5-F186-E77F-1941-A9BCD22A864B}"/>
          </ac:picMkLst>
        </pc:picChg>
        <pc:picChg chg="mod">
          <ac:chgData name="Rosberg Alves" userId="440e6d3c69ddb3ce" providerId="LiveId" clId="{EF7B92CE-E773-4397-8659-6E12EA6E926E}" dt="2024-04-11T22:59:02.062" v="5060" actId="1038"/>
          <ac:picMkLst>
            <pc:docMk/>
            <pc:sldMk cId="923023511" sldId="273"/>
            <ac:picMk id="12" creationId="{CEF5BFCF-9FE2-B077-1E51-37A61ABE3B94}"/>
          </ac:picMkLst>
        </pc:picChg>
        <pc:picChg chg="add mod">
          <ac:chgData name="Rosberg Alves" userId="440e6d3c69ddb3ce" providerId="LiveId" clId="{EF7B92CE-E773-4397-8659-6E12EA6E926E}" dt="2024-04-11T23:03:22.706" v="5198" actId="14861"/>
          <ac:picMkLst>
            <pc:docMk/>
            <pc:sldMk cId="923023511" sldId="273"/>
            <ac:picMk id="15" creationId="{502B2884-5B06-1F3A-B5D6-B6C262F6B010}"/>
          </ac:picMkLst>
        </pc:picChg>
      </pc:sldChg>
      <pc:sldChg chg="addSp delSp modSp add del mod ord modTransition">
        <pc:chgData name="Rosberg Alves" userId="440e6d3c69ddb3ce" providerId="LiveId" clId="{EF7B92CE-E773-4397-8659-6E12EA6E926E}" dt="2024-04-16T20:32:25.586" v="14533" actId="47"/>
        <pc:sldMkLst>
          <pc:docMk/>
          <pc:sldMk cId="1742690151" sldId="274"/>
        </pc:sldMkLst>
        <pc:spChg chg="add mod">
          <ac:chgData name="Rosberg Alves" userId="440e6d3c69ddb3ce" providerId="LiveId" clId="{EF7B92CE-E773-4397-8659-6E12EA6E926E}" dt="2024-04-11T23:06:57.288" v="5353" actId="1076"/>
          <ac:spMkLst>
            <pc:docMk/>
            <pc:sldMk cId="1742690151" sldId="274"/>
            <ac:spMk id="2" creationId="{2DD71E08-E54F-4D50-5686-311793B01BCC}"/>
          </ac:spMkLst>
        </pc:spChg>
        <pc:spChg chg="add mod">
          <ac:chgData name="Rosberg Alves" userId="440e6d3c69ddb3ce" providerId="LiveId" clId="{EF7B92CE-E773-4397-8659-6E12EA6E926E}" dt="2024-04-13T00:13:46.019" v="7305" actId="20577"/>
          <ac:spMkLst>
            <pc:docMk/>
            <pc:sldMk cId="1742690151" sldId="274"/>
            <ac:spMk id="3" creationId="{47966C6E-F993-9282-C7CE-725380F155E7}"/>
          </ac:spMkLst>
        </pc:spChg>
        <pc:spChg chg="add mod">
          <ac:chgData name="Rosberg Alves" userId="440e6d3c69ddb3ce" providerId="LiveId" clId="{EF7B92CE-E773-4397-8659-6E12EA6E926E}" dt="2024-04-14T20:40:16.945" v="11080"/>
          <ac:spMkLst>
            <pc:docMk/>
            <pc:sldMk cId="1742690151" sldId="274"/>
            <ac:spMk id="4" creationId="{92907A4A-DBEE-C26A-FC70-D402F5422057}"/>
          </ac:spMkLst>
        </pc:spChg>
        <pc:spChg chg="del">
          <ac:chgData name="Rosberg Alves" userId="440e6d3c69ddb3ce" providerId="LiveId" clId="{EF7B92CE-E773-4397-8659-6E12EA6E926E}" dt="2024-04-11T23:05:01.146" v="5204" actId="478"/>
          <ac:spMkLst>
            <pc:docMk/>
            <pc:sldMk cId="1742690151" sldId="274"/>
            <ac:spMk id="4" creationId="{D9AC242C-F607-7D49-A8CC-F934536DD935}"/>
          </ac:spMkLst>
        </pc:spChg>
        <pc:spChg chg="add mod">
          <ac:chgData name="Rosberg Alves" userId="440e6d3c69ddb3ce" providerId="LiveId" clId="{EF7B92CE-E773-4397-8659-6E12EA6E926E}" dt="2024-04-14T20:40:16.945" v="11080"/>
          <ac:spMkLst>
            <pc:docMk/>
            <pc:sldMk cId="1742690151" sldId="274"/>
            <ac:spMk id="6" creationId="{FCFFF69D-27F7-1D72-9D96-23725D4934C3}"/>
          </ac:spMkLst>
        </pc:spChg>
        <pc:spChg chg="del">
          <ac:chgData name="Rosberg Alves" userId="440e6d3c69ddb3ce" providerId="LiveId" clId="{EF7B92CE-E773-4397-8659-6E12EA6E926E}" dt="2024-04-11T23:05:01.146" v="5204" actId="478"/>
          <ac:spMkLst>
            <pc:docMk/>
            <pc:sldMk cId="1742690151" sldId="274"/>
            <ac:spMk id="8" creationId="{C5324592-1D6C-74DF-AEB9-647F1EE7EE31}"/>
          </ac:spMkLst>
        </pc:spChg>
        <pc:spChg chg="add mod">
          <ac:chgData name="Rosberg Alves" userId="440e6d3c69ddb3ce" providerId="LiveId" clId="{EF7B92CE-E773-4397-8659-6E12EA6E926E}" dt="2024-04-14T20:40:16.945" v="11080"/>
          <ac:spMkLst>
            <pc:docMk/>
            <pc:sldMk cId="1742690151" sldId="274"/>
            <ac:spMk id="8" creationId="{CB1B304C-3D3B-D69C-1BC8-28A28AE8565F}"/>
          </ac:spMkLst>
        </pc:spChg>
        <pc:spChg chg="mod">
          <ac:chgData name="Rosberg Alves" userId="440e6d3c69ddb3ce" providerId="LiveId" clId="{EF7B92CE-E773-4397-8659-6E12EA6E926E}" dt="2024-04-11T23:05:14.318" v="5262" actId="1037"/>
          <ac:spMkLst>
            <pc:docMk/>
            <pc:sldMk cId="1742690151" sldId="274"/>
            <ac:spMk id="10" creationId="{C8EC8D5C-A0F5-9D59-3CC2-59B60ADCBD1F}"/>
          </ac:spMkLst>
        </pc:spChg>
        <pc:spChg chg="add mod">
          <ac:chgData name="Rosberg Alves" userId="440e6d3c69ddb3ce" providerId="LiveId" clId="{EF7B92CE-E773-4397-8659-6E12EA6E926E}" dt="2024-04-14T20:40:16.945" v="11080"/>
          <ac:spMkLst>
            <pc:docMk/>
            <pc:sldMk cId="1742690151" sldId="274"/>
            <ac:spMk id="12" creationId="{2D7705F5-2BC8-4E12-1A78-17C27EF12726}"/>
          </ac:spMkLst>
        </pc:spChg>
        <pc:spChg chg="mod">
          <ac:chgData name="Rosberg Alves" userId="440e6d3c69ddb3ce" providerId="LiveId" clId="{EF7B92CE-E773-4397-8659-6E12EA6E926E}" dt="2024-04-11T23:05:14.318" v="5262" actId="1037"/>
          <ac:spMkLst>
            <pc:docMk/>
            <pc:sldMk cId="1742690151" sldId="274"/>
            <ac:spMk id="13" creationId="{E47401F7-107F-EC8E-0879-9BCB9145C1C7}"/>
          </ac:spMkLst>
        </pc:spChg>
        <pc:spChg chg="add mod">
          <ac:chgData name="Rosberg Alves" userId="440e6d3c69ddb3ce" providerId="LiveId" clId="{EF7B92CE-E773-4397-8659-6E12EA6E926E}" dt="2024-04-14T20:40:16.945" v="11080"/>
          <ac:spMkLst>
            <pc:docMk/>
            <pc:sldMk cId="1742690151" sldId="274"/>
            <ac:spMk id="16" creationId="{C33CB8CF-51FC-B74A-B92A-21FAB1ABA9ED}"/>
          </ac:spMkLst>
        </pc:spChg>
        <pc:spChg chg="add del mod">
          <ac:chgData name="Rosberg Alves" userId="440e6d3c69ddb3ce" providerId="LiveId" clId="{EF7B92CE-E773-4397-8659-6E12EA6E926E}" dt="2024-04-14T20:47:20.357" v="11185" actId="478"/>
          <ac:spMkLst>
            <pc:docMk/>
            <pc:sldMk cId="1742690151" sldId="274"/>
            <ac:spMk id="18" creationId="{0DFB83DE-88D6-0AC2-2AD3-5D53AB1BBA17}"/>
          </ac:spMkLst>
        </pc:spChg>
        <pc:spChg chg="add del mod">
          <ac:chgData name="Rosberg Alves" userId="440e6d3c69ddb3ce" providerId="LiveId" clId="{EF7B92CE-E773-4397-8659-6E12EA6E926E}" dt="2024-04-14T20:47:20.357" v="11185" actId="478"/>
          <ac:spMkLst>
            <pc:docMk/>
            <pc:sldMk cId="1742690151" sldId="274"/>
            <ac:spMk id="19" creationId="{AB8E35BD-8A86-206B-F2A9-FB5E544FC9FD}"/>
          </ac:spMkLst>
        </pc:spChg>
        <pc:spChg chg="mod">
          <ac:chgData name="Rosberg Alves" userId="440e6d3c69ddb3ce" providerId="LiveId" clId="{EF7B92CE-E773-4397-8659-6E12EA6E926E}" dt="2024-04-11T23:07:39.445" v="5417" actId="1037"/>
          <ac:spMkLst>
            <pc:docMk/>
            <pc:sldMk cId="1742690151" sldId="274"/>
            <ac:spMk id="25" creationId="{5FD4D6C4-75C5-B814-2DA4-4776A2C1F19B}"/>
          </ac:spMkLst>
        </pc:spChg>
        <pc:spChg chg="add mod">
          <ac:chgData name="Rosberg Alves" userId="440e6d3c69ddb3ce" providerId="LiveId" clId="{EF7B92CE-E773-4397-8659-6E12EA6E926E}" dt="2024-04-14T20:42:05.559" v="11101" actId="1076"/>
          <ac:spMkLst>
            <pc:docMk/>
            <pc:sldMk cId="1742690151" sldId="274"/>
            <ac:spMk id="28" creationId="{C8AEA777-2E62-0B88-36E4-46B76BF60691}"/>
          </ac:spMkLst>
        </pc:spChg>
        <pc:picChg chg="del">
          <ac:chgData name="Rosberg Alves" userId="440e6d3c69ddb3ce" providerId="LiveId" clId="{EF7B92CE-E773-4397-8659-6E12EA6E926E}" dt="2024-04-11T23:05:03.521" v="5205" actId="478"/>
          <ac:picMkLst>
            <pc:docMk/>
            <pc:sldMk cId="1742690151" sldId="274"/>
            <ac:picMk id="12" creationId="{CEF5BFCF-9FE2-B077-1E51-37A61ABE3B94}"/>
          </ac:picMkLst>
        </pc:picChg>
        <pc:picChg chg="add mod">
          <ac:chgData name="Rosberg Alves" userId="440e6d3c69ddb3ce" providerId="LiveId" clId="{EF7B92CE-E773-4397-8659-6E12EA6E926E}" dt="2024-04-11T23:08:55.221" v="5450" actId="14861"/>
          <ac:picMkLst>
            <pc:docMk/>
            <pc:sldMk cId="1742690151" sldId="274"/>
            <ac:picMk id="14" creationId="{962249F1-65CE-1B53-2CC7-71AF6EE9C6BE}"/>
          </ac:picMkLst>
        </pc:picChg>
        <pc:picChg chg="mod">
          <ac:chgData name="Rosberg Alves" userId="440e6d3c69ddb3ce" providerId="LiveId" clId="{EF7B92CE-E773-4397-8659-6E12EA6E926E}" dt="2024-04-11T23:05:20.834" v="5322" actId="1038"/>
          <ac:picMkLst>
            <pc:docMk/>
            <pc:sldMk cId="1742690151" sldId="274"/>
            <ac:picMk id="15" creationId="{502B2884-5B06-1F3A-B5D6-B6C262F6B010}"/>
          </ac:picMkLst>
        </pc:picChg>
        <pc:picChg chg="add mod">
          <ac:chgData name="Rosberg Alves" userId="440e6d3c69ddb3ce" providerId="LiveId" clId="{EF7B92CE-E773-4397-8659-6E12EA6E926E}" dt="2024-04-14T20:40:16.945" v="11080"/>
          <ac:picMkLst>
            <pc:docMk/>
            <pc:sldMk cId="1742690151" sldId="274"/>
            <ac:picMk id="20" creationId="{D712E98A-E36F-601F-D9B5-DD98D10FBB48}"/>
          </ac:picMkLst>
        </pc:picChg>
        <pc:picChg chg="add mod">
          <ac:chgData name="Rosberg Alves" userId="440e6d3c69ddb3ce" providerId="LiveId" clId="{EF7B92CE-E773-4397-8659-6E12EA6E926E}" dt="2024-04-14T20:40:16.945" v="11080"/>
          <ac:picMkLst>
            <pc:docMk/>
            <pc:sldMk cId="1742690151" sldId="274"/>
            <ac:picMk id="21" creationId="{69BA2D5B-5842-A257-D220-E846ACD07E35}"/>
          </ac:picMkLst>
        </pc:picChg>
        <pc:picChg chg="add mod">
          <ac:chgData name="Rosberg Alves" userId="440e6d3c69ddb3ce" providerId="LiveId" clId="{EF7B92CE-E773-4397-8659-6E12EA6E926E}" dt="2024-04-16T20:31:45.239" v="14531" actId="1076"/>
          <ac:picMkLst>
            <pc:docMk/>
            <pc:sldMk cId="1742690151" sldId="274"/>
            <ac:picMk id="22" creationId="{38CC0533-EE79-0341-5AFF-225E982CD885}"/>
          </ac:picMkLst>
        </pc:picChg>
        <pc:picChg chg="add mod">
          <ac:chgData name="Rosberg Alves" userId="440e6d3c69ddb3ce" providerId="LiveId" clId="{EF7B92CE-E773-4397-8659-6E12EA6E926E}" dt="2024-04-14T20:40:16.945" v="11080"/>
          <ac:picMkLst>
            <pc:docMk/>
            <pc:sldMk cId="1742690151" sldId="274"/>
            <ac:picMk id="23" creationId="{FE61EB81-1161-4959-4D31-BDF0DB77DB9E}"/>
          </ac:picMkLst>
        </pc:picChg>
        <pc:picChg chg="add del mod">
          <ac:chgData name="Rosberg Alves" userId="440e6d3c69ddb3ce" providerId="LiveId" clId="{EF7B92CE-E773-4397-8659-6E12EA6E926E}" dt="2024-04-14T20:46:36.243" v="11180" actId="478"/>
          <ac:picMkLst>
            <pc:docMk/>
            <pc:sldMk cId="1742690151" sldId="274"/>
            <ac:picMk id="24" creationId="{44A36134-7F64-AD48-FF2C-68846543FA93}"/>
          </ac:picMkLst>
        </pc:picChg>
        <pc:picChg chg="add del mod">
          <ac:chgData name="Rosberg Alves" userId="440e6d3c69ddb3ce" providerId="LiveId" clId="{EF7B92CE-E773-4397-8659-6E12EA6E926E}" dt="2024-04-14T20:46:40.287" v="11181" actId="478"/>
          <ac:picMkLst>
            <pc:docMk/>
            <pc:sldMk cId="1742690151" sldId="274"/>
            <ac:picMk id="26" creationId="{AE37718E-3159-18E0-DA99-4A5B6F62683D}"/>
          </ac:picMkLst>
        </pc:picChg>
      </pc:sldChg>
      <pc:sldChg chg="addSp delSp modSp new mod modTransition modShow">
        <pc:chgData name="Rosberg Alves" userId="440e6d3c69ddb3ce" providerId="LiveId" clId="{EF7B92CE-E773-4397-8659-6E12EA6E926E}" dt="2024-04-19T23:03:15.377" v="21253" actId="6549"/>
        <pc:sldMkLst>
          <pc:docMk/>
          <pc:sldMk cId="234974805" sldId="275"/>
        </pc:sldMkLst>
        <pc:spChg chg="add mod">
          <ac:chgData name="Rosberg Alves" userId="440e6d3c69ddb3ce" providerId="LiveId" clId="{EF7B92CE-E773-4397-8659-6E12EA6E926E}" dt="2024-04-14T21:19:28.505" v="12502" actId="1038"/>
          <ac:spMkLst>
            <pc:docMk/>
            <pc:sldMk cId="234974805" sldId="275"/>
            <ac:spMk id="3" creationId="{3267DB65-0CA5-05C1-AA05-FA0B9C59B5FA}"/>
          </ac:spMkLst>
        </pc:spChg>
        <pc:spChg chg="add mod">
          <ac:chgData name="Rosberg Alves" userId="440e6d3c69ddb3ce" providerId="LiveId" clId="{EF7B92CE-E773-4397-8659-6E12EA6E926E}" dt="2024-04-14T21:19:47.156" v="12626" actId="1037"/>
          <ac:spMkLst>
            <pc:docMk/>
            <pc:sldMk cId="234974805" sldId="275"/>
            <ac:spMk id="4" creationId="{073685AA-E752-E61C-5BF4-380E7354F176}"/>
          </ac:spMkLst>
        </pc:spChg>
        <pc:spChg chg="mod">
          <ac:chgData name="Rosberg Alves" userId="440e6d3c69ddb3ce" providerId="LiveId" clId="{EF7B92CE-E773-4397-8659-6E12EA6E926E}" dt="2024-04-14T21:19:19.308" v="12421"/>
          <ac:spMkLst>
            <pc:docMk/>
            <pc:sldMk cId="234974805" sldId="275"/>
            <ac:spMk id="6" creationId="{725010FD-70BC-4CE3-58E9-C3DB5EDDB9C0}"/>
          </ac:spMkLst>
        </pc:spChg>
        <pc:spChg chg="add del mod">
          <ac:chgData name="Rosberg Alves" userId="440e6d3c69ddb3ce" providerId="LiveId" clId="{EF7B92CE-E773-4397-8659-6E12EA6E926E}" dt="2024-04-12T20:30:11.684" v="5526" actId="478"/>
          <ac:spMkLst>
            <pc:docMk/>
            <pc:sldMk cId="234974805" sldId="275"/>
            <ac:spMk id="6" creationId="{8FCF956D-890B-F816-0F44-7691905E9C5C}"/>
          </ac:spMkLst>
        </pc:spChg>
        <pc:spChg chg="mod">
          <ac:chgData name="Rosberg Alves" userId="440e6d3c69ddb3ce" providerId="LiveId" clId="{EF7B92CE-E773-4397-8659-6E12EA6E926E}" dt="2024-04-14T21:19:19.308" v="12421"/>
          <ac:spMkLst>
            <pc:docMk/>
            <pc:sldMk cId="234974805" sldId="275"/>
            <ac:spMk id="7" creationId="{FAA07BB7-64EF-1582-A293-CD701AAF82F6}"/>
          </ac:spMkLst>
        </pc:spChg>
        <pc:spChg chg="add mod">
          <ac:chgData name="Rosberg Alves" userId="440e6d3c69ddb3ce" providerId="LiveId" clId="{EF7B92CE-E773-4397-8659-6E12EA6E926E}" dt="2024-04-14T23:03:43.462" v="13024" actId="207"/>
          <ac:spMkLst>
            <pc:docMk/>
            <pc:sldMk cId="234974805" sldId="275"/>
            <ac:spMk id="9" creationId="{C72DE0C0-7CA0-9BCD-BAF4-EB76A7DC0642}"/>
          </ac:spMkLst>
        </pc:spChg>
        <pc:spChg chg="add mod">
          <ac:chgData name="Rosberg Alves" userId="440e6d3c69ddb3ce" providerId="LiveId" clId="{EF7B92CE-E773-4397-8659-6E12EA6E926E}" dt="2024-04-19T23:03:15.377" v="21253" actId="6549"/>
          <ac:spMkLst>
            <pc:docMk/>
            <pc:sldMk cId="234974805" sldId="275"/>
            <ac:spMk id="10" creationId="{81D444D8-4510-E4C9-2D1B-EEB49EDE3366}"/>
          </ac:spMkLst>
        </pc:spChg>
        <pc:spChg chg="add mod">
          <ac:chgData name="Rosberg Alves" userId="440e6d3c69ddb3ce" providerId="LiveId" clId="{EF7B92CE-E773-4397-8659-6E12EA6E926E}" dt="2024-04-12T20:39:46.491" v="5642" actId="1076"/>
          <ac:spMkLst>
            <pc:docMk/>
            <pc:sldMk cId="234974805" sldId="275"/>
            <ac:spMk id="11" creationId="{6B283170-DFA9-DF67-B438-295785EECC20}"/>
          </ac:spMkLst>
        </pc:spChg>
        <pc:grpChg chg="add mod">
          <ac:chgData name="Rosberg Alves" userId="440e6d3c69ddb3ce" providerId="LiveId" clId="{EF7B92CE-E773-4397-8659-6E12EA6E926E}" dt="2024-04-14T21:19:39.516" v="12566" actId="1035"/>
          <ac:grpSpMkLst>
            <pc:docMk/>
            <pc:sldMk cId="234974805" sldId="275"/>
            <ac:grpSpMk id="5" creationId="{682E108C-B106-A459-DE80-12B3F773076D}"/>
          </ac:grpSpMkLst>
        </pc:grpChg>
        <pc:picChg chg="add mod">
          <ac:chgData name="Rosberg Alves" userId="440e6d3c69ddb3ce" providerId="LiveId" clId="{EF7B92CE-E773-4397-8659-6E12EA6E926E}" dt="2024-04-14T21:19:39.516" v="12566" actId="1035"/>
          <ac:picMkLst>
            <pc:docMk/>
            <pc:sldMk cId="234974805" sldId="275"/>
            <ac:picMk id="2" creationId="{1271EB50-C346-136F-E180-982B55FF3809}"/>
          </ac:picMkLst>
        </pc:picChg>
        <pc:picChg chg="add del mod modCrop">
          <ac:chgData name="Rosberg Alves" userId="440e6d3c69ddb3ce" providerId="LiveId" clId="{EF7B92CE-E773-4397-8659-6E12EA6E926E}" dt="2024-04-12T20:25:13.838" v="5508" actId="478"/>
          <ac:picMkLst>
            <pc:docMk/>
            <pc:sldMk cId="234974805" sldId="275"/>
            <ac:picMk id="3" creationId="{78062A5E-D512-936B-076E-C312ED0E3140}"/>
          </ac:picMkLst>
        </pc:picChg>
        <pc:picChg chg="add del mod modCrop">
          <ac:chgData name="Rosberg Alves" userId="440e6d3c69ddb3ce" providerId="LiveId" clId="{EF7B92CE-E773-4397-8659-6E12EA6E926E}" dt="2024-04-12T20:30:12.254" v="5527" actId="478"/>
          <ac:picMkLst>
            <pc:docMk/>
            <pc:sldMk cId="234974805" sldId="275"/>
            <ac:picMk id="5" creationId="{3154CAC7-414D-6AB2-292F-6442312C748F}"/>
          </ac:picMkLst>
        </pc:picChg>
        <pc:picChg chg="add del mod modCrop">
          <ac:chgData name="Rosberg Alves" userId="440e6d3c69ddb3ce" providerId="LiveId" clId="{EF7B92CE-E773-4397-8659-6E12EA6E926E}" dt="2024-04-12T20:39:59.206" v="5643" actId="478"/>
          <ac:picMkLst>
            <pc:docMk/>
            <pc:sldMk cId="234974805" sldId="275"/>
            <ac:picMk id="8" creationId="{66AA60DD-0FA5-1B8F-1358-B36B5BF80BB6}"/>
          </ac:picMkLst>
        </pc:picChg>
        <pc:picChg chg="add del mod">
          <ac:chgData name="Rosberg Alves" userId="440e6d3c69ddb3ce" providerId="LiveId" clId="{EF7B92CE-E773-4397-8659-6E12EA6E926E}" dt="2024-04-12T20:48:19.124" v="5650" actId="478"/>
          <ac:picMkLst>
            <pc:docMk/>
            <pc:sldMk cId="234974805" sldId="275"/>
            <ac:picMk id="13" creationId="{662E83E1-BBD9-4CAA-AB70-E05545B89D26}"/>
          </ac:picMkLst>
        </pc:picChg>
        <pc:picChg chg="add mod ord">
          <ac:chgData name="Rosberg Alves" userId="440e6d3c69ddb3ce" providerId="LiveId" clId="{EF7B92CE-E773-4397-8659-6E12EA6E926E}" dt="2024-04-12T20:49:01.628" v="5657" actId="167"/>
          <ac:picMkLst>
            <pc:docMk/>
            <pc:sldMk cId="234974805" sldId="275"/>
            <ac:picMk id="15" creationId="{1ABEBF64-BC46-3735-D532-66F7280C3D9E}"/>
          </ac:picMkLst>
        </pc:picChg>
      </pc:sldChg>
      <pc:sldChg chg="addSp delSp modSp new del mod">
        <pc:chgData name="Rosberg Alves" userId="440e6d3c69ddb3ce" providerId="LiveId" clId="{EF7B92CE-E773-4397-8659-6E12EA6E926E}" dt="2024-04-12T21:58:15.483" v="6297" actId="47"/>
        <pc:sldMkLst>
          <pc:docMk/>
          <pc:sldMk cId="252103897" sldId="276"/>
        </pc:sldMkLst>
        <pc:spChg chg="add mod">
          <ac:chgData name="Rosberg Alves" userId="440e6d3c69ddb3ce" providerId="LiveId" clId="{EF7B92CE-E773-4397-8659-6E12EA6E926E}" dt="2024-04-12T21:20:49.245" v="5875" actId="1076"/>
          <ac:spMkLst>
            <pc:docMk/>
            <pc:sldMk cId="252103897" sldId="276"/>
            <ac:spMk id="6" creationId="{69587B4B-84E0-9F2A-C0BE-74E66D490619}"/>
          </ac:spMkLst>
        </pc:spChg>
        <pc:spChg chg="add mod">
          <ac:chgData name="Rosberg Alves" userId="440e6d3c69ddb3ce" providerId="LiveId" clId="{EF7B92CE-E773-4397-8659-6E12EA6E926E}" dt="2024-04-12T21:53:03.533" v="6252" actId="20577"/>
          <ac:spMkLst>
            <pc:docMk/>
            <pc:sldMk cId="252103897" sldId="276"/>
            <ac:spMk id="17" creationId="{C77C8174-172A-3A4E-E649-9D5F058CFFC4}"/>
          </ac:spMkLst>
        </pc:spChg>
        <pc:spChg chg="mod">
          <ac:chgData name="Rosberg Alves" userId="440e6d3c69ddb3ce" providerId="LiveId" clId="{EF7B92CE-E773-4397-8659-6E12EA6E926E}" dt="2024-04-12T21:47:38.280" v="6068" actId="207"/>
          <ac:spMkLst>
            <pc:docMk/>
            <pc:sldMk cId="252103897" sldId="276"/>
            <ac:spMk id="22" creationId="{D06C0F78-0175-15FA-2B74-E2134D9F3BD5}"/>
          </ac:spMkLst>
        </pc:spChg>
        <pc:spChg chg="mod">
          <ac:chgData name="Rosberg Alves" userId="440e6d3c69ddb3ce" providerId="LiveId" clId="{EF7B92CE-E773-4397-8659-6E12EA6E926E}" dt="2024-04-12T21:47:31.806" v="6067" actId="207"/>
          <ac:spMkLst>
            <pc:docMk/>
            <pc:sldMk cId="252103897" sldId="276"/>
            <ac:spMk id="23" creationId="{0DDEE92E-557A-E3DF-E8E0-893DAAB2D8A5}"/>
          </ac:spMkLst>
        </pc:spChg>
        <pc:spChg chg="mod">
          <ac:chgData name="Rosberg Alves" userId="440e6d3c69ddb3ce" providerId="LiveId" clId="{EF7B92CE-E773-4397-8659-6E12EA6E926E}" dt="2024-04-12T21:48:01.804" v="6072" actId="207"/>
          <ac:spMkLst>
            <pc:docMk/>
            <pc:sldMk cId="252103897" sldId="276"/>
            <ac:spMk id="24" creationId="{0271FECD-AB73-5B45-BF2C-52E294F17A8E}"/>
          </ac:spMkLst>
        </pc:spChg>
        <pc:spChg chg="mod">
          <ac:chgData name="Rosberg Alves" userId="440e6d3c69ddb3ce" providerId="LiveId" clId="{EF7B92CE-E773-4397-8659-6E12EA6E926E}" dt="2024-04-12T21:47:54.968" v="6071" actId="207"/>
          <ac:spMkLst>
            <pc:docMk/>
            <pc:sldMk cId="252103897" sldId="276"/>
            <ac:spMk id="25" creationId="{27994EB7-53E5-204F-A9CE-45BA6F49E826}"/>
          </ac:spMkLst>
        </pc:spChg>
        <pc:spChg chg="mod">
          <ac:chgData name="Rosberg Alves" userId="440e6d3c69ddb3ce" providerId="LiveId" clId="{EF7B92CE-E773-4397-8659-6E12EA6E926E}" dt="2024-04-12T21:47:42.743" v="6069" actId="207"/>
          <ac:spMkLst>
            <pc:docMk/>
            <pc:sldMk cId="252103897" sldId="276"/>
            <ac:spMk id="26" creationId="{DE8C4E43-6876-3271-04DF-1AB36DD7D16F}"/>
          </ac:spMkLst>
        </pc:spChg>
        <pc:spChg chg="add del mod">
          <ac:chgData name="Rosberg Alves" userId="440e6d3c69ddb3ce" providerId="LiveId" clId="{EF7B92CE-E773-4397-8659-6E12EA6E926E}" dt="2024-04-12T21:48:34.900" v="6076" actId="478"/>
          <ac:spMkLst>
            <pc:docMk/>
            <pc:sldMk cId="252103897" sldId="276"/>
            <ac:spMk id="27" creationId="{2F28F86E-D05A-CF6B-4F2E-2E7C8F68CA48}"/>
          </ac:spMkLst>
        </pc:spChg>
        <pc:spChg chg="del mod">
          <ac:chgData name="Rosberg Alves" userId="440e6d3c69ddb3ce" providerId="LiveId" clId="{EF7B92CE-E773-4397-8659-6E12EA6E926E}" dt="2024-04-12T21:46:58.639" v="6064" actId="478"/>
          <ac:spMkLst>
            <pc:docMk/>
            <pc:sldMk cId="252103897" sldId="276"/>
            <ac:spMk id="28" creationId="{0AA5A80C-5668-1EE4-475B-DA45A9A26A46}"/>
          </ac:spMkLst>
        </pc:spChg>
        <pc:spChg chg="del mod">
          <ac:chgData name="Rosberg Alves" userId="440e6d3c69ddb3ce" providerId="LiveId" clId="{EF7B92CE-E773-4397-8659-6E12EA6E926E}" dt="2024-04-12T21:47:01.267" v="6065" actId="478"/>
          <ac:spMkLst>
            <pc:docMk/>
            <pc:sldMk cId="252103897" sldId="276"/>
            <ac:spMk id="29" creationId="{C4E9E29F-68F2-F419-8200-DA078182F598}"/>
          </ac:spMkLst>
        </pc:spChg>
        <pc:spChg chg="add mod">
          <ac:chgData name="Rosberg Alves" userId="440e6d3c69ddb3ce" providerId="LiveId" clId="{EF7B92CE-E773-4397-8659-6E12EA6E926E}" dt="2024-04-12T21:50:28.209" v="6107" actId="164"/>
          <ac:spMkLst>
            <pc:docMk/>
            <pc:sldMk cId="252103897" sldId="276"/>
            <ac:spMk id="30" creationId="{B362C1EC-EB0E-D458-EA38-9BCCE3EFAFCF}"/>
          </ac:spMkLst>
        </pc:spChg>
        <pc:spChg chg="add mod">
          <ac:chgData name="Rosberg Alves" userId="440e6d3c69ddb3ce" providerId="LiveId" clId="{EF7B92CE-E773-4397-8659-6E12EA6E926E}" dt="2024-04-12T21:50:28.209" v="6107" actId="164"/>
          <ac:spMkLst>
            <pc:docMk/>
            <pc:sldMk cId="252103897" sldId="276"/>
            <ac:spMk id="31" creationId="{D8EDE761-DA72-7B47-DC9D-97CEB84FF875}"/>
          </ac:spMkLst>
        </pc:spChg>
        <pc:grpChg chg="del mod">
          <ac:chgData name="Rosberg Alves" userId="440e6d3c69ddb3ce" providerId="LiveId" clId="{EF7B92CE-E773-4397-8659-6E12EA6E926E}" dt="2024-04-12T21:46:54.707" v="6063" actId="27803"/>
          <ac:grpSpMkLst>
            <pc:docMk/>
            <pc:sldMk cId="252103897" sldId="276"/>
            <ac:grpSpMk id="20" creationId="{3BEB9F9C-0C2E-DF22-6A64-9711A2F88979}"/>
          </ac:grpSpMkLst>
        </pc:grpChg>
        <pc:grpChg chg="del mod">
          <ac:chgData name="Rosberg Alves" userId="440e6d3c69ddb3ce" providerId="LiveId" clId="{EF7B92CE-E773-4397-8659-6E12EA6E926E}" dt="2024-04-12T21:48:42.340" v="6077" actId="478"/>
          <ac:grpSpMkLst>
            <pc:docMk/>
            <pc:sldMk cId="252103897" sldId="276"/>
            <ac:grpSpMk id="21" creationId="{B4D14A3B-8F7C-6E18-C887-FE29E36958C8}"/>
          </ac:grpSpMkLst>
        </pc:grpChg>
        <pc:grpChg chg="add mod">
          <ac:chgData name="Rosberg Alves" userId="440e6d3c69ddb3ce" providerId="LiveId" clId="{EF7B92CE-E773-4397-8659-6E12EA6E926E}" dt="2024-04-12T21:51:43.025" v="6205" actId="1035"/>
          <ac:grpSpMkLst>
            <pc:docMk/>
            <pc:sldMk cId="252103897" sldId="276"/>
            <ac:grpSpMk id="32" creationId="{E0B7C543-D538-9107-8F66-B25E047EE281}"/>
          </ac:grpSpMkLst>
        </pc:grpChg>
        <pc:picChg chg="add del mod">
          <ac:chgData name="Rosberg Alves" userId="440e6d3c69ddb3ce" providerId="LiveId" clId="{EF7B92CE-E773-4397-8659-6E12EA6E926E}" dt="2024-04-12T21:26:17.185" v="5876" actId="478"/>
          <ac:picMkLst>
            <pc:docMk/>
            <pc:sldMk cId="252103897" sldId="276"/>
            <ac:picMk id="3" creationId="{C81D6A21-F82B-B064-93EF-A73F5D891D17}"/>
          </ac:picMkLst>
        </pc:picChg>
        <pc:picChg chg="add mod">
          <ac:chgData name="Rosberg Alves" userId="440e6d3c69ddb3ce" providerId="LiveId" clId="{EF7B92CE-E773-4397-8659-6E12EA6E926E}" dt="2024-04-12T21:51:23.470" v="6187" actId="1038"/>
          <ac:picMkLst>
            <pc:docMk/>
            <pc:sldMk cId="252103897" sldId="276"/>
            <ac:picMk id="5" creationId="{FA6CCD8E-EE03-6BB2-3881-91853614BD09}"/>
          </ac:picMkLst>
        </pc:picChg>
        <pc:picChg chg="add del mod ord modCrop">
          <ac:chgData name="Rosberg Alves" userId="440e6d3c69ddb3ce" providerId="LiveId" clId="{EF7B92CE-E773-4397-8659-6E12EA6E926E}" dt="2024-04-12T21:32:29.899" v="5892" actId="478"/>
          <ac:picMkLst>
            <pc:docMk/>
            <pc:sldMk cId="252103897" sldId="276"/>
            <ac:picMk id="8" creationId="{E321CC07-7797-793C-5A05-E86A1B266653}"/>
          </ac:picMkLst>
        </pc:picChg>
        <pc:picChg chg="add del mod ord modCrop">
          <ac:chgData name="Rosberg Alves" userId="440e6d3c69ddb3ce" providerId="LiveId" clId="{EF7B92CE-E773-4397-8659-6E12EA6E926E}" dt="2024-04-12T21:34:20.352" v="5903" actId="478"/>
          <ac:picMkLst>
            <pc:docMk/>
            <pc:sldMk cId="252103897" sldId="276"/>
            <ac:picMk id="10" creationId="{E0BA3165-44E4-9AAA-B6F6-09449F1DE259}"/>
          </ac:picMkLst>
        </pc:picChg>
        <pc:picChg chg="add mod ord modCrop">
          <ac:chgData name="Rosberg Alves" userId="440e6d3c69ddb3ce" providerId="LiveId" clId="{EF7B92CE-E773-4397-8659-6E12EA6E926E}" dt="2024-04-12T21:46:48.184" v="6061" actId="1076"/>
          <ac:picMkLst>
            <pc:docMk/>
            <pc:sldMk cId="252103897" sldId="276"/>
            <ac:picMk id="12" creationId="{FD121A90-5614-7E2B-8E25-E2251ECF255D}"/>
          </ac:picMkLst>
        </pc:picChg>
        <pc:picChg chg="add del mod modCrop">
          <ac:chgData name="Rosberg Alves" userId="440e6d3c69ddb3ce" providerId="LiveId" clId="{EF7B92CE-E773-4397-8659-6E12EA6E926E}" dt="2024-04-12T21:40:58.355" v="5944" actId="478"/>
          <ac:picMkLst>
            <pc:docMk/>
            <pc:sldMk cId="252103897" sldId="276"/>
            <ac:picMk id="14" creationId="{DC39F302-1573-C2E8-38EC-0E775A006D98}"/>
          </ac:picMkLst>
        </pc:picChg>
        <pc:picChg chg="add del mod modCrop">
          <ac:chgData name="Rosberg Alves" userId="440e6d3c69ddb3ce" providerId="LiveId" clId="{EF7B92CE-E773-4397-8659-6E12EA6E926E}" dt="2024-04-12T21:40:57.553" v="5943" actId="478"/>
          <ac:picMkLst>
            <pc:docMk/>
            <pc:sldMk cId="252103897" sldId="276"/>
            <ac:picMk id="16" creationId="{79B0808A-1B47-C8AF-233B-386C0E48E781}"/>
          </ac:picMkLst>
        </pc:picChg>
        <pc:picChg chg="add del mod">
          <ac:chgData name="Rosberg Alves" userId="440e6d3c69ddb3ce" providerId="LiveId" clId="{EF7B92CE-E773-4397-8659-6E12EA6E926E}" dt="2024-04-12T21:46:54.707" v="6063" actId="27803"/>
          <ac:picMkLst>
            <pc:docMk/>
            <pc:sldMk cId="252103897" sldId="276"/>
            <ac:picMk id="19" creationId="{8A0E9FC7-F2F3-3BB9-558E-F8B28D1DD97A}"/>
          </ac:picMkLst>
        </pc:picChg>
      </pc:sldChg>
      <pc:sldChg chg="addSp delSp modSp add mod modTransition modShow">
        <pc:chgData name="Rosberg Alves" userId="440e6d3c69ddb3ce" providerId="LiveId" clId="{EF7B92CE-E773-4397-8659-6E12EA6E926E}" dt="2024-04-19T23:04:26.777" v="21282" actId="20577"/>
        <pc:sldMkLst>
          <pc:docMk/>
          <pc:sldMk cId="1640576309" sldId="277"/>
        </pc:sldMkLst>
        <pc:spChg chg="add mod">
          <ac:chgData name="Rosberg Alves" userId="440e6d3c69ddb3ce" providerId="LiveId" clId="{EF7B92CE-E773-4397-8659-6E12EA6E926E}" dt="2024-04-19T22:15:45.606" v="20488" actId="1037"/>
          <ac:spMkLst>
            <pc:docMk/>
            <pc:sldMk cId="1640576309" sldId="277"/>
            <ac:spMk id="3" creationId="{3E282B2D-9122-9825-3B2F-016CBBBD3BB4}"/>
          </ac:spMkLst>
        </pc:spChg>
        <pc:spChg chg="add mod">
          <ac:chgData name="Rosberg Alves" userId="440e6d3c69ddb3ce" providerId="LiveId" clId="{EF7B92CE-E773-4397-8659-6E12EA6E926E}" dt="2024-04-19T22:15:45.606" v="20488" actId="1037"/>
          <ac:spMkLst>
            <pc:docMk/>
            <pc:sldMk cId="1640576309" sldId="277"/>
            <ac:spMk id="4" creationId="{BD8828A1-7442-3BC3-37B2-A2B4EA7188E6}"/>
          </ac:spMkLst>
        </pc:spChg>
        <pc:spChg chg="add mod">
          <ac:chgData name="Rosberg Alves" userId="440e6d3c69ddb3ce" providerId="LiveId" clId="{EF7B92CE-E773-4397-8659-6E12EA6E926E}" dt="2024-04-19T22:15:45.606" v="20488" actId="1037"/>
          <ac:spMkLst>
            <pc:docMk/>
            <pc:sldMk cId="1640576309" sldId="277"/>
            <ac:spMk id="7" creationId="{E2957496-584F-A95E-648F-C01AA18D787B}"/>
          </ac:spMkLst>
        </pc:spChg>
        <pc:spChg chg="mod">
          <ac:chgData name="Rosberg Alves" userId="440e6d3c69ddb3ce" providerId="LiveId" clId="{EF7B92CE-E773-4397-8659-6E12EA6E926E}" dt="2024-04-19T22:15:36.324" v="20433"/>
          <ac:spMkLst>
            <pc:docMk/>
            <pc:sldMk cId="1640576309" sldId="277"/>
            <ac:spMk id="9" creationId="{2EC08EC5-F768-3D76-22BC-2FE6564E56C2}"/>
          </ac:spMkLst>
        </pc:spChg>
        <pc:spChg chg="add mod">
          <ac:chgData name="Rosberg Alves" userId="440e6d3c69ddb3ce" providerId="LiveId" clId="{EF7B92CE-E773-4397-8659-6E12EA6E926E}" dt="2024-04-19T23:04:26.777" v="21282" actId="20577"/>
          <ac:spMkLst>
            <pc:docMk/>
            <pc:sldMk cId="1640576309" sldId="277"/>
            <ac:spMk id="13" creationId="{9C27C374-C457-90BA-7960-BA80DB0F0FAD}"/>
          </ac:spMkLst>
        </pc:spChg>
        <pc:spChg chg="add del mod">
          <ac:chgData name="Rosberg Alves" userId="440e6d3c69ddb3ce" providerId="LiveId" clId="{EF7B92CE-E773-4397-8659-6E12EA6E926E}" dt="2024-04-16T21:38:07.503" v="15596" actId="21"/>
          <ac:spMkLst>
            <pc:docMk/>
            <pc:sldMk cId="1640576309" sldId="277"/>
            <ac:spMk id="18" creationId="{27AE6509-DB10-F7D4-B50B-C657B7A272C6}"/>
          </ac:spMkLst>
        </pc:spChg>
        <pc:spChg chg="add del mod">
          <ac:chgData name="Rosberg Alves" userId="440e6d3c69ddb3ce" providerId="LiveId" clId="{EF7B92CE-E773-4397-8659-6E12EA6E926E}" dt="2024-04-16T21:38:07.503" v="15596" actId="21"/>
          <ac:spMkLst>
            <pc:docMk/>
            <pc:sldMk cId="1640576309" sldId="277"/>
            <ac:spMk id="19" creationId="{2B59AF5C-EEE0-E003-53E5-DFAA23549160}"/>
          </ac:spMkLst>
        </pc:spChg>
        <pc:spChg chg="add del mod">
          <ac:chgData name="Rosberg Alves" userId="440e6d3c69ddb3ce" providerId="LiveId" clId="{EF7B92CE-E773-4397-8659-6E12EA6E926E}" dt="2024-04-19T22:14:08.920" v="20412" actId="21"/>
          <ac:spMkLst>
            <pc:docMk/>
            <pc:sldMk cId="1640576309" sldId="277"/>
            <ac:spMk id="20" creationId="{40EA6F52-E6DD-4E2E-976A-37F35C2E209E}"/>
          </ac:spMkLst>
        </pc:spChg>
        <pc:spChg chg="add del mod">
          <ac:chgData name="Rosberg Alves" userId="440e6d3c69ddb3ce" providerId="LiveId" clId="{EF7B92CE-E773-4397-8659-6E12EA6E926E}" dt="2024-04-19T22:14:08.920" v="20412" actId="21"/>
          <ac:spMkLst>
            <pc:docMk/>
            <pc:sldMk cId="1640576309" sldId="277"/>
            <ac:spMk id="21" creationId="{8CE43000-97A6-227C-99A7-1C149AFC9A61}"/>
          </ac:spMkLst>
        </pc:spChg>
        <pc:spChg chg="add del mod">
          <ac:chgData name="Rosberg Alves" userId="440e6d3c69ddb3ce" providerId="LiveId" clId="{EF7B92CE-E773-4397-8659-6E12EA6E926E}" dt="2024-04-16T22:42:49.689" v="17051" actId="478"/>
          <ac:spMkLst>
            <pc:docMk/>
            <pc:sldMk cId="1640576309" sldId="277"/>
            <ac:spMk id="22" creationId="{40838F39-E0AA-02E2-26BF-802B36A9969E}"/>
          </ac:spMkLst>
        </pc:spChg>
        <pc:spChg chg="add del mod">
          <ac:chgData name="Rosberg Alves" userId="440e6d3c69ddb3ce" providerId="LiveId" clId="{EF7B92CE-E773-4397-8659-6E12EA6E926E}" dt="2024-04-19T22:14:08.920" v="20412" actId="21"/>
          <ac:spMkLst>
            <pc:docMk/>
            <pc:sldMk cId="1640576309" sldId="277"/>
            <ac:spMk id="23" creationId="{953BB9B1-FD5E-DFB0-EACE-F92DB785E057}"/>
          </ac:spMkLst>
        </pc:spChg>
        <pc:grpChg chg="add del mod">
          <ac:chgData name="Rosberg Alves" userId="440e6d3c69ddb3ce" providerId="LiveId" clId="{EF7B92CE-E773-4397-8659-6E12EA6E926E}" dt="2024-04-16T21:38:07.503" v="15596" actId="21"/>
          <ac:grpSpMkLst>
            <pc:docMk/>
            <pc:sldMk cId="1640576309" sldId="277"/>
            <ac:grpSpMk id="2" creationId="{BB7EBF69-CC40-9EB3-D3F8-4AE5AA76C905}"/>
          </ac:grpSpMkLst>
        </pc:grpChg>
        <pc:grpChg chg="add mod">
          <ac:chgData name="Rosberg Alves" userId="440e6d3c69ddb3ce" providerId="LiveId" clId="{EF7B92CE-E773-4397-8659-6E12EA6E926E}" dt="2024-04-19T22:15:52.538" v="20538" actId="1038"/>
          <ac:grpSpMkLst>
            <pc:docMk/>
            <pc:sldMk cId="1640576309" sldId="277"/>
            <ac:grpSpMk id="8" creationId="{9AD2203F-75FF-2F0D-76C1-4121B19B014D}"/>
          </ac:grpSpMkLst>
        </pc:grpChg>
        <pc:picChg chg="add mod">
          <ac:chgData name="Rosberg Alves" userId="440e6d3c69ddb3ce" providerId="LiveId" clId="{EF7B92CE-E773-4397-8659-6E12EA6E926E}" dt="2024-04-19T22:15:52.538" v="20538" actId="1038"/>
          <ac:picMkLst>
            <pc:docMk/>
            <pc:sldMk cId="1640576309" sldId="277"/>
            <ac:picMk id="2" creationId="{445EB3EA-B538-4590-515C-DF2BD4BC6217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3" creationId="{9A1BCB22-03B1-7A8E-6EB5-DD489CC43AF9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4" creationId="{8EA35432-1BCE-2DFC-00DC-79CC6E94A4A2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7" creationId="{CC39CCB0-CC4F-2C3C-E3BF-E3D71BC332BD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8" creationId="{9D530086-5F1F-14CE-6903-30DA479FEA15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9" creationId="{81FA318A-E819-F0A8-5F89-1492A8F27D71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10" creationId="{2E67AA8F-D1D1-E01B-441B-05DA39EC74A8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11" creationId="{8CBB9065-210F-3792-1B94-6DBBCB03D00A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13" creationId="{EB67593A-6C0C-A0FA-DD37-7A122349924B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14" creationId="{EC66050F-1AD5-5AEA-CDDF-9C3DAE9B0BD9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15" creationId="{B61EFF21-F81F-1B0E-EAA2-A615518EA85A}"/>
          </ac:picMkLst>
        </pc:picChg>
        <pc:picChg chg="mod">
          <ac:chgData name="Rosberg Alves" userId="440e6d3c69ddb3ce" providerId="LiveId" clId="{EF7B92CE-E773-4397-8659-6E12EA6E926E}" dt="2024-04-14T21:56:17.020" v="12770"/>
          <ac:picMkLst>
            <pc:docMk/>
            <pc:sldMk cId="1640576309" sldId="277"/>
            <ac:picMk id="16" creationId="{A8F4D39B-A773-9D02-C5D5-E45BFFC4F8D9}"/>
          </ac:picMkLst>
        </pc:picChg>
        <pc:cxnChg chg="mod">
          <ac:chgData name="Rosberg Alves" userId="440e6d3c69ddb3ce" providerId="LiveId" clId="{EF7B92CE-E773-4397-8659-6E12EA6E926E}" dt="2024-04-19T22:15:36.324" v="20433"/>
          <ac:cxnSpMkLst>
            <pc:docMk/>
            <pc:sldMk cId="1640576309" sldId="277"/>
            <ac:cxnSpMk id="10" creationId="{24A75927-1D71-DD80-CFBF-2BC5175D883F}"/>
          </ac:cxnSpMkLst>
        </pc:cxnChg>
        <pc:cxnChg chg="mod">
          <ac:chgData name="Rosberg Alves" userId="440e6d3c69ddb3ce" providerId="LiveId" clId="{EF7B92CE-E773-4397-8659-6E12EA6E926E}" dt="2024-04-19T22:15:36.324" v="20433"/>
          <ac:cxnSpMkLst>
            <pc:docMk/>
            <pc:sldMk cId="1640576309" sldId="277"/>
            <ac:cxnSpMk id="11" creationId="{C45F79DE-06AD-A1AD-AF8E-E030BA7A5E5F}"/>
          </ac:cxnSpMkLst>
        </pc:cxnChg>
      </pc:sldChg>
      <pc:sldChg chg="addSp delSp modSp new mod ord modTransition modShow">
        <pc:chgData name="Rosberg Alves" userId="440e6d3c69ddb3ce" providerId="LiveId" clId="{EF7B92CE-E773-4397-8659-6E12EA6E926E}" dt="2024-04-19T23:03:35.395" v="21259" actId="6549"/>
        <pc:sldMkLst>
          <pc:docMk/>
          <pc:sldMk cId="2036356005" sldId="278"/>
        </pc:sldMkLst>
        <pc:spChg chg="add mod">
          <ac:chgData name="Rosberg Alves" userId="440e6d3c69ddb3ce" providerId="LiveId" clId="{EF7B92CE-E773-4397-8659-6E12EA6E926E}" dt="2024-04-12T23:57:03.166" v="7160" actId="207"/>
          <ac:spMkLst>
            <pc:docMk/>
            <pc:sldMk cId="2036356005" sldId="278"/>
            <ac:spMk id="4" creationId="{2EA5342E-8C34-3B95-93BF-AD1EC0B8F2FC}"/>
          </ac:spMkLst>
        </pc:spChg>
        <pc:spChg chg="add mod">
          <ac:chgData name="Rosberg Alves" userId="440e6d3c69ddb3ce" providerId="LiveId" clId="{EF7B92CE-E773-4397-8659-6E12EA6E926E}" dt="2024-04-12T22:54:18.856" v="6957" actId="1038"/>
          <ac:spMkLst>
            <pc:docMk/>
            <pc:sldMk cId="2036356005" sldId="278"/>
            <ac:spMk id="5" creationId="{B52AF9CC-4BC7-3603-8641-F6AD78BCBD14}"/>
          </ac:spMkLst>
        </pc:spChg>
        <pc:spChg chg="add mod">
          <ac:chgData name="Rosberg Alves" userId="440e6d3c69ddb3ce" providerId="LiveId" clId="{EF7B92CE-E773-4397-8659-6E12EA6E926E}" dt="2024-04-12T22:54:18.856" v="6957" actId="1038"/>
          <ac:spMkLst>
            <pc:docMk/>
            <pc:sldMk cId="2036356005" sldId="278"/>
            <ac:spMk id="6" creationId="{E7921F45-FCD9-ACA2-15EB-4328EC9FFF67}"/>
          </ac:spMkLst>
        </pc:spChg>
        <pc:spChg chg="add mod">
          <ac:chgData name="Rosberg Alves" userId="440e6d3c69ddb3ce" providerId="LiveId" clId="{EF7B92CE-E773-4397-8659-6E12EA6E926E}" dt="2024-04-12T22:54:18.856" v="6957" actId="1038"/>
          <ac:spMkLst>
            <pc:docMk/>
            <pc:sldMk cId="2036356005" sldId="278"/>
            <ac:spMk id="7" creationId="{28C6DCF1-4CC3-D3E7-B9F4-24554C6861C3}"/>
          </ac:spMkLst>
        </pc:spChg>
        <pc:spChg chg="add mod">
          <ac:chgData name="Rosberg Alves" userId="440e6d3c69ddb3ce" providerId="LiveId" clId="{EF7B92CE-E773-4397-8659-6E12EA6E926E}" dt="2024-04-12T22:54:18.856" v="6957" actId="1038"/>
          <ac:spMkLst>
            <pc:docMk/>
            <pc:sldMk cId="2036356005" sldId="278"/>
            <ac:spMk id="8" creationId="{15999825-B464-E1FF-B892-7287D22F751C}"/>
          </ac:spMkLst>
        </pc:spChg>
        <pc:spChg chg="add mod">
          <ac:chgData name="Rosberg Alves" userId="440e6d3c69ddb3ce" providerId="LiveId" clId="{EF7B92CE-E773-4397-8659-6E12EA6E926E}" dt="2024-04-12T22:54:18.856" v="6957" actId="1038"/>
          <ac:spMkLst>
            <pc:docMk/>
            <pc:sldMk cId="2036356005" sldId="278"/>
            <ac:spMk id="9" creationId="{1668F0B9-7A79-35DD-DA4B-8C375325C4C2}"/>
          </ac:spMkLst>
        </pc:spChg>
        <pc:spChg chg="add mod">
          <ac:chgData name="Rosberg Alves" userId="440e6d3c69ddb3ce" providerId="LiveId" clId="{EF7B92CE-E773-4397-8659-6E12EA6E926E}" dt="2024-04-12T22:54:18.856" v="6957" actId="1038"/>
          <ac:spMkLst>
            <pc:docMk/>
            <pc:sldMk cId="2036356005" sldId="278"/>
            <ac:spMk id="10" creationId="{7AA720A9-0443-3F1F-579B-AF2CE5D3A7EC}"/>
          </ac:spMkLst>
        </pc:spChg>
        <pc:spChg chg="add mod">
          <ac:chgData name="Rosberg Alves" userId="440e6d3c69ddb3ce" providerId="LiveId" clId="{EF7B92CE-E773-4397-8659-6E12EA6E926E}" dt="2024-04-12T22:54:18.856" v="6957" actId="1038"/>
          <ac:spMkLst>
            <pc:docMk/>
            <pc:sldMk cId="2036356005" sldId="278"/>
            <ac:spMk id="11" creationId="{670A3C34-70DD-F25F-6D94-27A04D255663}"/>
          </ac:spMkLst>
        </pc:spChg>
        <pc:spChg chg="add mod">
          <ac:chgData name="Rosberg Alves" userId="440e6d3c69ddb3ce" providerId="LiveId" clId="{EF7B92CE-E773-4397-8659-6E12EA6E926E}" dt="2024-04-12T22:54:18.856" v="6957" actId="1038"/>
          <ac:spMkLst>
            <pc:docMk/>
            <pc:sldMk cId="2036356005" sldId="278"/>
            <ac:spMk id="12" creationId="{317F8420-10FB-C4F9-B08F-703683AA9DD4}"/>
          </ac:spMkLst>
        </pc:spChg>
        <pc:spChg chg="add mod">
          <ac:chgData name="Rosberg Alves" userId="440e6d3c69ddb3ce" providerId="LiveId" clId="{EF7B92CE-E773-4397-8659-6E12EA6E926E}" dt="2024-04-12T23:11:16.527" v="7037" actId="207"/>
          <ac:spMkLst>
            <pc:docMk/>
            <pc:sldMk cId="2036356005" sldId="278"/>
            <ac:spMk id="13" creationId="{AB79ACA1-9D5D-84A4-8276-10B55C5DC50A}"/>
          </ac:spMkLst>
        </pc:spChg>
        <pc:spChg chg="add del mod">
          <ac:chgData name="Rosberg Alves" userId="440e6d3c69ddb3ce" providerId="LiveId" clId="{EF7B92CE-E773-4397-8659-6E12EA6E926E}" dt="2024-04-12T22:34:40.813" v="6793" actId="478"/>
          <ac:spMkLst>
            <pc:docMk/>
            <pc:sldMk cId="2036356005" sldId="278"/>
            <ac:spMk id="14" creationId="{288642B9-9049-67F0-36F4-0CF52A172EE5}"/>
          </ac:spMkLst>
        </pc:spChg>
        <pc:spChg chg="add mod">
          <ac:chgData name="Rosberg Alves" userId="440e6d3c69ddb3ce" providerId="LiveId" clId="{EF7B92CE-E773-4397-8659-6E12EA6E926E}" dt="2024-04-14T21:18:17.790" v="12299"/>
          <ac:spMkLst>
            <pc:docMk/>
            <pc:sldMk cId="2036356005" sldId="278"/>
            <ac:spMk id="14" creationId="{8DFC55FB-2FCA-B734-4FDE-77F6C122FC72}"/>
          </ac:spMkLst>
        </pc:spChg>
        <pc:spChg chg="add del mod">
          <ac:chgData name="Rosberg Alves" userId="440e6d3c69ddb3ce" providerId="LiveId" clId="{EF7B92CE-E773-4397-8659-6E12EA6E926E}" dt="2024-04-12T22:31:27.977" v="6678" actId="478"/>
          <ac:spMkLst>
            <pc:docMk/>
            <pc:sldMk cId="2036356005" sldId="278"/>
            <ac:spMk id="15" creationId="{AB34795A-C73F-C698-E676-B3232EC35AC1}"/>
          </ac:spMkLst>
        </pc:spChg>
        <pc:spChg chg="add mod">
          <ac:chgData name="Rosberg Alves" userId="440e6d3c69ddb3ce" providerId="LiveId" clId="{EF7B92CE-E773-4397-8659-6E12EA6E926E}" dt="2024-04-14T21:18:17.790" v="12299"/>
          <ac:spMkLst>
            <pc:docMk/>
            <pc:sldMk cId="2036356005" sldId="278"/>
            <ac:spMk id="15" creationId="{E5717C3D-B2F7-3FED-1468-FD1BD4D744AD}"/>
          </ac:spMkLst>
        </pc:spChg>
        <pc:spChg chg="add mod">
          <ac:chgData name="Rosberg Alves" userId="440e6d3c69ddb3ce" providerId="LiveId" clId="{EF7B92CE-E773-4397-8659-6E12EA6E926E}" dt="2024-04-14T21:18:17.790" v="12299"/>
          <ac:spMkLst>
            <pc:docMk/>
            <pc:sldMk cId="2036356005" sldId="278"/>
            <ac:spMk id="16" creationId="{6C34B345-BA3C-85C9-33C1-837D394E30F5}"/>
          </ac:spMkLst>
        </pc:spChg>
        <pc:spChg chg="add del mod">
          <ac:chgData name="Rosberg Alves" userId="440e6d3c69ddb3ce" providerId="LiveId" clId="{EF7B92CE-E773-4397-8659-6E12EA6E926E}" dt="2024-04-12T22:31:29.211" v="6679" actId="478"/>
          <ac:spMkLst>
            <pc:docMk/>
            <pc:sldMk cId="2036356005" sldId="278"/>
            <ac:spMk id="16" creationId="{CA6C4C34-519F-47A9-E789-19C7088FF4F6}"/>
          </ac:spMkLst>
        </pc:spChg>
        <pc:spChg chg="add mod">
          <ac:chgData name="Rosberg Alves" userId="440e6d3c69ddb3ce" providerId="LiveId" clId="{EF7B92CE-E773-4397-8659-6E12EA6E926E}" dt="2024-04-14T21:19:00.516" v="12419" actId="1037"/>
          <ac:spMkLst>
            <pc:docMk/>
            <pc:sldMk cId="2036356005" sldId="278"/>
            <ac:spMk id="17" creationId="{033043A3-39CA-F3D4-65CF-88DE5CAAF622}"/>
          </ac:spMkLst>
        </pc:spChg>
        <pc:spChg chg="add del mod">
          <ac:chgData name="Rosberg Alves" userId="440e6d3c69ddb3ce" providerId="LiveId" clId="{EF7B92CE-E773-4397-8659-6E12EA6E926E}" dt="2024-04-12T22:31:30.119" v="6680" actId="478"/>
          <ac:spMkLst>
            <pc:docMk/>
            <pc:sldMk cId="2036356005" sldId="278"/>
            <ac:spMk id="17" creationId="{0BF42EBE-0DCE-5ACB-A3A5-9E6178D79457}"/>
          </ac:spMkLst>
        </pc:spChg>
        <pc:spChg chg="add mod">
          <ac:chgData name="Rosberg Alves" userId="440e6d3c69ddb3ce" providerId="LiveId" clId="{EF7B92CE-E773-4397-8659-6E12EA6E926E}" dt="2024-04-12T22:54:18.856" v="6957" actId="1038"/>
          <ac:spMkLst>
            <pc:docMk/>
            <pc:sldMk cId="2036356005" sldId="278"/>
            <ac:spMk id="18" creationId="{6DE55488-817A-FD63-9F5A-391A688E8F0F}"/>
          </ac:spMkLst>
        </pc:spChg>
        <pc:spChg chg="add mod">
          <ac:chgData name="Rosberg Alves" userId="440e6d3c69ddb3ce" providerId="LiveId" clId="{EF7B92CE-E773-4397-8659-6E12EA6E926E}" dt="2024-04-19T23:03:35.395" v="21259" actId="6549"/>
          <ac:spMkLst>
            <pc:docMk/>
            <pc:sldMk cId="2036356005" sldId="278"/>
            <ac:spMk id="19" creationId="{F46AAAA1-B21C-5127-1703-1E26E4546DCE}"/>
          </ac:spMkLst>
        </pc:spChg>
        <pc:spChg chg="add mod">
          <ac:chgData name="Rosberg Alves" userId="440e6d3c69ddb3ce" providerId="LiveId" clId="{EF7B92CE-E773-4397-8659-6E12EA6E926E}" dt="2024-04-14T21:18:48.496" v="12324" actId="1035"/>
          <ac:spMkLst>
            <pc:docMk/>
            <pc:sldMk cId="2036356005" sldId="278"/>
            <ac:spMk id="20" creationId="{2BE04DC1-FFA5-44D1-B39A-D071FC2BFD6B}"/>
          </ac:spMkLst>
        </pc:spChg>
        <pc:spChg chg="mod">
          <ac:chgData name="Rosberg Alves" userId="440e6d3c69ddb3ce" providerId="LiveId" clId="{EF7B92CE-E773-4397-8659-6E12EA6E926E}" dt="2024-04-12T22:27:57.160" v="6572" actId="27803"/>
          <ac:spMkLst>
            <pc:docMk/>
            <pc:sldMk cId="2036356005" sldId="278"/>
            <ac:spMk id="25" creationId="{D506D5C2-70D5-C73C-2072-3E178F6927B7}"/>
          </ac:spMkLst>
        </pc:spChg>
        <pc:spChg chg="mod">
          <ac:chgData name="Rosberg Alves" userId="440e6d3c69ddb3ce" providerId="LiveId" clId="{EF7B92CE-E773-4397-8659-6E12EA6E926E}" dt="2024-04-12T22:27:57.160" v="6572" actId="27803"/>
          <ac:spMkLst>
            <pc:docMk/>
            <pc:sldMk cId="2036356005" sldId="278"/>
            <ac:spMk id="26" creationId="{6ADF68CF-76E0-3B51-77AA-B18D92A74B98}"/>
          </ac:spMkLst>
        </pc:spChg>
        <pc:spChg chg="mod">
          <ac:chgData name="Rosberg Alves" userId="440e6d3c69ddb3ce" providerId="LiveId" clId="{EF7B92CE-E773-4397-8659-6E12EA6E926E}" dt="2024-04-12T22:27:57.160" v="6572" actId="27803"/>
          <ac:spMkLst>
            <pc:docMk/>
            <pc:sldMk cId="2036356005" sldId="278"/>
            <ac:spMk id="27" creationId="{65A2527B-AB22-1EC5-2317-E44CA95DF621}"/>
          </ac:spMkLst>
        </pc:spChg>
        <pc:spChg chg="mod">
          <ac:chgData name="Rosberg Alves" userId="440e6d3c69ddb3ce" providerId="LiveId" clId="{EF7B92CE-E773-4397-8659-6E12EA6E926E}" dt="2024-04-12T22:27:57.160" v="6572" actId="27803"/>
          <ac:spMkLst>
            <pc:docMk/>
            <pc:sldMk cId="2036356005" sldId="278"/>
            <ac:spMk id="28" creationId="{8A1C0D06-8AAC-F190-9408-99EDA6B0D550}"/>
          </ac:spMkLst>
        </pc:spChg>
        <pc:spChg chg="mod">
          <ac:chgData name="Rosberg Alves" userId="440e6d3c69ddb3ce" providerId="LiveId" clId="{EF7B92CE-E773-4397-8659-6E12EA6E926E}" dt="2024-04-12T22:27:57.160" v="6572" actId="27803"/>
          <ac:spMkLst>
            <pc:docMk/>
            <pc:sldMk cId="2036356005" sldId="278"/>
            <ac:spMk id="29" creationId="{ECA698C1-5813-A8AE-D783-6A96E47B19AA}"/>
          </ac:spMkLst>
        </pc:spChg>
        <pc:spChg chg="mod">
          <ac:chgData name="Rosberg Alves" userId="440e6d3c69ddb3ce" providerId="LiveId" clId="{EF7B92CE-E773-4397-8659-6E12EA6E926E}" dt="2024-04-12T22:27:57.160" v="6572" actId="27803"/>
          <ac:spMkLst>
            <pc:docMk/>
            <pc:sldMk cId="2036356005" sldId="278"/>
            <ac:spMk id="30" creationId="{82410910-95CD-171D-1BD5-B73FEEA2060A}"/>
          </ac:spMkLst>
        </pc:spChg>
        <pc:spChg chg="mod">
          <ac:chgData name="Rosberg Alves" userId="440e6d3c69ddb3ce" providerId="LiveId" clId="{EF7B92CE-E773-4397-8659-6E12EA6E926E}" dt="2024-04-12T22:27:57.160" v="6572" actId="27803"/>
          <ac:spMkLst>
            <pc:docMk/>
            <pc:sldMk cId="2036356005" sldId="278"/>
            <ac:spMk id="31" creationId="{55FC0D96-75EC-7FB0-D0E0-929FAA203C0E}"/>
          </ac:spMkLst>
        </pc:spChg>
        <pc:spChg chg="mod">
          <ac:chgData name="Rosberg Alves" userId="440e6d3c69ddb3ce" providerId="LiveId" clId="{EF7B92CE-E773-4397-8659-6E12EA6E926E}" dt="2024-04-12T22:27:57.160" v="6572" actId="27803"/>
          <ac:spMkLst>
            <pc:docMk/>
            <pc:sldMk cId="2036356005" sldId="278"/>
            <ac:spMk id="32" creationId="{70B48E17-057D-C0C6-EF49-17386D068131}"/>
          </ac:spMkLst>
        </pc:spChg>
        <pc:spChg chg="mod">
          <ac:chgData name="Rosberg Alves" userId="440e6d3c69ddb3ce" providerId="LiveId" clId="{EF7B92CE-E773-4397-8659-6E12EA6E926E}" dt="2024-04-12T22:27:57.160" v="6572" actId="27803"/>
          <ac:spMkLst>
            <pc:docMk/>
            <pc:sldMk cId="2036356005" sldId="278"/>
            <ac:spMk id="33" creationId="{1A5719E8-0FD4-549B-0694-9E2F85425E83}"/>
          </ac:spMkLst>
        </pc:spChg>
        <pc:spChg chg="del mod">
          <ac:chgData name="Rosberg Alves" userId="440e6d3c69ddb3ce" providerId="LiveId" clId="{EF7B92CE-E773-4397-8659-6E12EA6E926E}" dt="2024-04-12T22:28:01.606" v="6573" actId="478"/>
          <ac:spMkLst>
            <pc:docMk/>
            <pc:sldMk cId="2036356005" sldId="278"/>
            <ac:spMk id="34" creationId="{20708D7E-99D7-4373-539C-EA5071752068}"/>
          </ac:spMkLst>
        </pc:spChg>
        <pc:spChg chg="del mod">
          <ac:chgData name="Rosberg Alves" userId="440e6d3c69ddb3ce" providerId="LiveId" clId="{EF7B92CE-E773-4397-8659-6E12EA6E926E}" dt="2024-04-12T22:28:07.284" v="6575" actId="478"/>
          <ac:spMkLst>
            <pc:docMk/>
            <pc:sldMk cId="2036356005" sldId="278"/>
            <ac:spMk id="35" creationId="{D01B2ABC-49D0-FD9F-9110-8FA564DA9F84}"/>
          </ac:spMkLst>
        </pc:spChg>
        <pc:spChg chg="mod">
          <ac:chgData name="Rosberg Alves" userId="440e6d3c69ddb3ce" providerId="LiveId" clId="{EF7B92CE-E773-4397-8659-6E12EA6E926E}" dt="2024-04-12T22:29:16.909" v="6583"/>
          <ac:spMkLst>
            <pc:docMk/>
            <pc:sldMk cId="2036356005" sldId="278"/>
            <ac:spMk id="37" creationId="{5968C11A-5F04-9D7C-11E5-4BADB98DBDCE}"/>
          </ac:spMkLst>
        </pc:spChg>
        <pc:spChg chg="mod">
          <ac:chgData name="Rosberg Alves" userId="440e6d3c69ddb3ce" providerId="LiveId" clId="{EF7B92CE-E773-4397-8659-6E12EA6E926E}" dt="2024-04-12T22:29:16.909" v="6583"/>
          <ac:spMkLst>
            <pc:docMk/>
            <pc:sldMk cId="2036356005" sldId="278"/>
            <ac:spMk id="38" creationId="{8D3CD80B-D07B-0845-9733-AC9A827D9894}"/>
          </ac:spMkLst>
        </pc:spChg>
        <pc:spChg chg="mod">
          <ac:chgData name="Rosberg Alves" userId="440e6d3c69ddb3ce" providerId="LiveId" clId="{EF7B92CE-E773-4397-8659-6E12EA6E926E}" dt="2024-04-12T22:29:16.909" v="6583"/>
          <ac:spMkLst>
            <pc:docMk/>
            <pc:sldMk cId="2036356005" sldId="278"/>
            <ac:spMk id="39" creationId="{9EA45419-13B6-4EED-3EAF-200460E469E7}"/>
          </ac:spMkLst>
        </pc:spChg>
        <pc:spChg chg="mod">
          <ac:chgData name="Rosberg Alves" userId="440e6d3c69ddb3ce" providerId="LiveId" clId="{EF7B92CE-E773-4397-8659-6E12EA6E926E}" dt="2024-04-12T22:29:16.909" v="6583"/>
          <ac:spMkLst>
            <pc:docMk/>
            <pc:sldMk cId="2036356005" sldId="278"/>
            <ac:spMk id="40" creationId="{6E29E9A0-9027-E99B-F7AD-E1C9D17B21A0}"/>
          </ac:spMkLst>
        </pc:spChg>
        <pc:spChg chg="mod">
          <ac:chgData name="Rosberg Alves" userId="440e6d3c69ddb3ce" providerId="LiveId" clId="{EF7B92CE-E773-4397-8659-6E12EA6E926E}" dt="2024-04-12T22:29:16.909" v="6583"/>
          <ac:spMkLst>
            <pc:docMk/>
            <pc:sldMk cId="2036356005" sldId="278"/>
            <ac:spMk id="41" creationId="{9B5E6B68-CD3F-8086-500F-7F0A3FAF2440}"/>
          </ac:spMkLst>
        </pc:spChg>
        <pc:spChg chg="mod">
          <ac:chgData name="Rosberg Alves" userId="440e6d3c69ddb3ce" providerId="LiveId" clId="{EF7B92CE-E773-4397-8659-6E12EA6E926E}" dt="2024-04-12T22:29:16.909" v="6583"/>
          <ac:spMkLst>
            <pc:docMk/>
            <pc:sldMk cId="2036356005" sldId="278"/>
            <ac:spMk id="42" creationId="{2EFE4F1E-4DF3-4FBE-3694-07621D0FFBB5}"/>
          </ac:spMkLst>
        </pc:spChg>
        <pc:spChg chg="mod">
          <ac:chgData name="Rosberg Alves" userId="440e6d3c69ddb3ce" providerId="LiveId" clId="{EF7B92CE-E773-4397-8659-6E12EA6E926E}" dt="2024-04-12T22:29:16.909" v="6583"/>
          <ac:spMkLst>
            <pc:docMk/>
            <pc:sldMk cId="2036356005" sldId="278"/>
            <ac:spMk id="43" creationId="{24883F5E-4613-89DA-DDAF-954E4EE7063E}"/>
          </ac:spMkLst>
        </pc:spChg>
        <pc:spChg chg="mod">
          <ac:chgData name="Rosberg Alves" userId="440e6d3c69ddb3ce" providerId="LiveId" clId="{EF7B92CE-E773-4397-8659-6E12EA6E926E}" dt="2024-04-12T22:29:16.909" v="6583"/>
          <ac:spMkLst>
            <pc:docMk/>
            <pc:sldMk cId="2036356005" sldId="278"/>
            <ac:spMk id="44" creationId="{1B9DE55C-CEF9-8E8F-C4DE-683BB4AB0CB8}"/>
          </ac:spMkLst>
        </pc:spChg>
        <pc:spChg chg="mod">
          <ac:chgData name="Rosberg Alves" userId="440e6d3c69ddb3ce" providerId="LiveId" clId="{EF7B92CE-E773-4397-8659-6E12EA6E926E}" dt="2024-04-12T22:29:16.909" v="6583"/>
          <ac:spMkLst>
            <pc:docMk/>
            <pc:sldMk cId="2036356005" sldId="278"/>
            <ac:spMk id="45" creationId="{9008B091-0A74-9554-1823-324A756E25BC}"/>
          </ac:spMkLst>
        </pc:spChg>
        <pc:spChg chg="mod">
          <ac:chgData name="Rosberg Alves" userId="440e6d3c69ddb3ce" providerId="LiveId" clId="{EF7B92CE-E773-4397-8659-6E12EA6E926E}" dt="2024-04-12T23:11:39.762" v="7040" actId="207"/>
          <ac:spMkLst>
            <pc:docMk/>
            <pc:sldMk cId="2036356005" sldId="278"/>
            <ac:spMk id="49" creationId="{8A90BC91-66B6-2DD9-2ECD-4F4810E56DE9}"/>
          </ac:spMkLst>
        </pc:spChg>
        <pc:spChg chg="mod">
          <ac:chgData name="Rosberg Alves" userId="440e6d3c69ddb3ce" providerId="LiveId" clId="{EF7B92CE-E773-4397-8659-6E12EA6E926E}" dt="2024-04-12T23:11:39.762" v="7040" actId="207"/>
          <ac:spMkLst>
            <pc:docMk/>
            <pc:sldMk cId="2036356005" sldId="278"/>
            <ac:spMk id="50" creationId="{D78B5721-392E-DF83-D260-F2B9E80ECCAB}"/>
          </ac:spMkLst>
        </pc:spChg>
        <pc:spChg chg="mod">
          <ac:chgData name="Rosberg Alves" userId="440e6d3c69ddb3ce" providerId="LiveId" clId="{EF7B92CE-E773-4397-8659-6E12EA6E926E}" dt="2024-04-12T23:11:39.762" v="7040" actId="207"/>
          <ac:spMkLst>
            <pc:docMk/>
            <pc:sldMk cId="2036356005" sldId="278"/>
            <ac:spMk id="51" creationId="{A3D92E26-F8EC-7D68-F853-C320246AA569}"/>
          </ac:spMkLst>
        </pc:spChg>
        <pc:spChg chg="mod">
          <ac:chgData name="Rosberg Alves" userId="440e6d3c69ddb3ce" providerId="LiveId" clId="{EF7B92CE-E773-4397-8659-6E12EA6E926E}" dt="2024-04-12T23:11:39.762" v="7040" actId="207"/>
          <ac:spMkLst>
            <pc:docMk/>
            <pc:sldMk cId="2036356005" sldId="278"/>
            <ac:spMk id="52" creationId="{191A7407-92EC-63E8-F99E-3303C0600B03}"/>
          </ac:spMkLst>
        </pc:spChg>
        <pc:spChg chg="mod">
          <ac:chgData name="Rosberg Alves" userId="440e6d3c69ddb3ce" providerId="LiveId" clId="{EF7B92CE-E773-4397-8659-6E12EA6E926E}" dt="2024-04-12T23:11:39.762" v="7040" actId="207"/>
          <ac:spMkLst>
            <pc:docMk/>
            <pc:sldMk cId="2036356005" sldId="278"/>
            <ac:spMk id="53" creationId="{A1FD0BB9-7D07-9F17-C888-A6787E4A6BEC}"/>
          </ac:spMkLst>
        </pc:spChg>
        <pc:spChg chg="mod">
          <ac:chgData name="Rosberg Alves" userId="440e6d3c69ddb3ce" providerId="LiveId" clId="{EF7B92CE-E773-4397-8659-6E12EA6E926E}" dt="2024-04-12T23:11:39.762" v="7040" actId="207"/>
          <ac:spMkLst>
            <pc:docMk/>
            <pc:sldMk cId="2036356005" sldId="278"/>
            <ac:spMk id="54" creationId="{71118DC0-ED53-1BD7-EA18-7E3A16DEBEBF}"/>
          </ac:spMkLst>
        </pc:spChg>
        <pc:spChg chg="mod">
          <ac:chgData name="Rosberg Alves" userId="440e6d3c69ddb3ce" providerId="LiveId" clId="{EF7B92CE-E773-4397-8659-6E12EA6E926E}" dt="2024-04-12T23:11:39.762" v="7040" actId="207"/>
          <ac:spMkLst>
            <pc:docMk/>
            <pc:sldMk cId="2036356005" sldId="278"/>
            <ac:spMk id="55" creationId="{BE37909D-060C-6AC2-0C03-B3FECED85C49}"/>
          </ac:spMkLst>
        </pc:spChg>
        <pc:spChg chg="del mod">
          <ac:chgData name="Rosberg Alves" userId="440e6d3c69ddb3ce" providerId="LiveId" clId="{EF7B92CE-E773-4397-8659-6E12EA6E926E}" dt="2024-04-12T22:30:25.266" v="6591" actId="478"/>
          <ac:spMkLst>
            <pc:docMk/>
            <pc:sldMk cId="2036356005" sldId="278"/>
            <ac:spMk id="56" creationId="{3C9F2C9D-29DB-9868-FE67-8C5EE836289C}"/>
          </ac:spMkLst>
        </pc:spChg>
        <pc:spChg chg="del mod">
          <ac:chgData name="Rosberg Alves" userId="440e6d3c69ddb3ce" providerId="LiveId" clId="{EF7B92CE-E773-4397-8659-6E12EA6E926E}" dt="2024-04-12T22:30:25.266" v="6591" actId="478"/>
          <ac:spMkLst>
            <pc:docMk/>
            <pc:sldMk cId="2036356005" sldId="278"/>
            <ac:spMk id="57" creationId="{1442751D-7483-AC22-63B3-954E19CEB3FA}"/>
          </ac:spMkLst>
        </pc:spChg>
        <pc:spChg chg="mod">
          <ac:chgData name="Rosberg Alves" userId="440e6d3c69ddb3ce" providerId="LiveId" clId="{EF7B92CE-E773-4397-8659-6E12EA6E926E}" dt="2024-04-12T23:11:29.434" v="7038" actId="207"/>
          <ac:spMkLst>
            <pc:docMk/>
            <pc:sldMk cId="2036356005" sldId="278"/>
            <ac:spMk id="60" creationId="{48DE952F-3913-6B50-7AB2-9AF84F868423}"/>
          </ac:spMkLst>
        </pc:spChg>
        <pc:spChg chg="mod">
          <ac:chgData name="Rosberg Alves" userId="440e6d3c69ddb3ce" providerId="LiveId" clId="{EF7B92CE-E773-4397-8659-6E12EA6E926E}" dt="2024-04-12T23:11:29.434" v="7038" actId="207"/>
          <ac:spMkLst>
            <pc:docMk/>
            <pc:sldMk cId="2036356005" sldId="278"/>
            <ac:spMk id="61" creationId="{D8241A19-0399-912B-E581-13D082E5F418}"/>
          </ac:spMkLst>
        </pc:spChg>
        <pc:spChg chg="mod">
          <ac:chgData name="Rosberg Alves" userId="440e6d3c69ddb3ce" providerId="LiveId" clId="{EF7B92CE-E773-4397-8659-6E12EA6E926E}" dt="2024-04-12T23:11:29.434" v="7038" actId="207"/>
          <ac:spMkLst>
            <pc:docMk/>
            <pc:sldMk cId="2036356005" sldId="278"/>
            <ac:spMk id="62" creationId="{99E8BC0B-163C-2D2C-46D5-4D85E16374CD}"/>
          </ac:spMkLst>
        </pc:spChg>
        <pc:spChg chg="mod">
          <ac:chgData name="Rosberg Alves" userId="440e6d3c69ddb3ce" providerId="LiveId" clId="{EF7B92CE-E773-4397-8659-6E12EA6E926E}" dt="2024-04-12T23:11:29.434" v="7038" actId="207"/>
          <ac:spMkLst>
            <pc:docMk/>
            <pc:sldMk cId="2036356005" sldId="278"/>
            <ac:spMk id="63" creationId="{5FACB322-77FD-AAD1-A6EB-DC3D057C1662}"/>
          </ac:spMkLst>
        </pc:spChg>
        <pc:spChg chg="mod">
          <ac:chgData name="Rosberg Alves" userId="440e6d3c69ddb3ce" providerId="LiveId" clId="{EF7B92CE-E773-4397-8659-6E12EA6E926E}" dt="2024-04-12T23:11:29.434" v="7038" actId="207"/>
          <ac:spMkLst>
            <pc:docMk/>
            <pc:sldMk cId="2036356005" sldId="278"/>
            <ac:spMk id="64" creationId="{06625879-042B-AFB0-C168-5D136C6AF72D}"/>
          </ac:spMkLst>
        </pc:spChg>
        <pc:spChg chg="mod">
          <ac:chgData name="Rosberg Alves" userId="440e6d3c69ddb3ce" providerId="LiveId" clId="{EF7B92CE-E773-4397-8659-6E12EA6E926E}" dt="2024-04-12T23:11:29.434" v="7038" actId="207"/>
          <ac:spMkLst>
            <pc:docMk/>
            <pc:sldMk cId="2036356005" sldId="278"/>
            <ac:spMk id="65" creationId="{2F2394ED-3AD9-ABE9-8148-1070BC4595EA}"/>
          </ac:spMkLst>
        </pc:spChg>
        <pc:spChg chg="mod">
          <ac:chgData name="Rosberg Alves" userId="440e6d3c69ddb3ce" providerId="LiveId" clId="{EF7B92CE-E773-4397-8659-6E12EA6E926E}" dt="2024-04-12T23:11:29.434" v="7038" actId="207"/>
          <ac:spMkLst>
            <pc:docMk/>
            <pc:sldMk cId="2036356005" sldId="278"/>
            <ac:spMk id="66" creationId="{72C2CE67-B640-1CD2-7BA1-DA8A12C2C4C6}"/>
          </ac:spMkLst>
        </pc:spChg>
        <pc:spChg chg="mod">
          <ac:chgData name="Rosberg Alves" userId="440e6d3c69ddb3ce" providerId="LiveId" clId="{EF7B92CE-E773-4397-8659-6E12EA6E926E}" dt="2024-04-12T23:11:34.643" v="7039" actId="207"/>
          <ac:spMkLst>
            <pc:docMk/>
            <pc:sldMk cId="2036356005" sldId="278"/>
            <ac:spMk id="68" creationId="{8ED02CC2-05A8-2321-EB23-D566854AF22C}"/>
          </ac:spMkLst>
        </pc:spChg>
        <pc:spChg chg="mod">
          <ac:chgData name="Rosberg Alves" userId="440e6d3c69ddb3ce" providerId="LiveId" clId="{EF7B92CE-E773-4397-8659-6E12EA6E926E}" dt="2024-04-12T23:11:34.643" v="7039" actId="207"/>
          <ac:spMkLst>
            <pc:docMk/>
            <pc:sldMk cId="2036356005" sldId="278"/>
            <ac:spMk id="69" creationId="{71B9C010-3C56-389D-F5C7-FF9C5F525744}"/>
          </ac:spMkLst>
        </pc:spChg>
        <pc:spChg chg="mod">
          <ac:chgData name="Rosberg Alves" userId="440e6d3c69ddb3ce" providerId="LiveId" clId="{EF7B92CE-E773-4397-8659-6E12EA6E926E}" dt="2024-04-12T23:11:34.643" v="7039" actId="207"/>
          <ac:spMkLst>
            <pc:docMk/>
            <pc:sldMk cId="2036356005" sldId="278"/>
            <ac:spMk id="70" creationId="{9621A92E-4F47-D500-6F69-AFC08AD5FAA1}"/>
          </ac:spMkLst>
        </pc:spChg>
        <pc:spChg chg="mod">
          <ac:chgData name="Rosberg Alves" userId="440e6d3c69ddb3ce" providerId="LiveId" clId="{EF7B92CE-E773-4397-8659-6E12EA6E926E}" dt="2024-04-12T23:11:34.643" v="7039" actId="207"/>
          <ac:spMkLst>
            <pc:docMk/>
            <pc:sldMk cId="2036356005" sldId="278"/>
            <ac:spMk id="71" creationId="{E3ED4225-DEFA-FC3C-56FF-DB5F63DA5D35}"/>
          </ac:spMkLst>
        </pc:spChg>
        <pc:spChg chg="mod">
          <ac:chgData name="Rosberg Alves" userId="440e6d3c69ddb3ce" providerId="LiveId" clId="{EF7B92CE-E773-4397-8659-6E12EA6E926E}" dt="2024-04-12T23:11:34.643" v="7039" actId="207"/>
          <ac:spMkLst>
            <pc:docMk/>
            <pc:sldMk cId="2036356005" sldId="278"/>
            <ac:spMk id="72" creationId="{E19BE0E3-1222-792F-2413-DED85FA31984}"/>
          </ac:spMkLst>
        </pc:spChg>
        <pc:spChg chg="mod">
          <ac:chgData name="Rosberg Alves" userId="440e6d3c69ddb3ce" providerId="LiveId" clId="{EF7B92CE-E773-4397-8659-6E12EA6E926E}" dt="2024-04-12T23:11:34.643" v="7039" actId="207"/>
          <ac:spMkLst>
            <pc:docMk/>
            <pc:sldMk cId="2036356005" sldId="278"/>
            <ac:spMk id="73" creationId="{1578A9C1-572B-EC0F-BAE3-35FB0170D12D}"/>
          </ac:spMkLst>
        </pc:spChg>
        <pc:spChg chg="mod">
          <ac:chgData name="Rosberg Alves" userId="440e6d3c69ddb3ce" providerId="LiveId" clId="{EF7B92CE-E773-4397-8659-6E12EA6E926E}" dt="2024-04-12T23:11:34.643" v="7039" actId="207"/>
          <ac:spMkLst>
            <pc:docMk/>
            <pc:sldMk cId="2036356005" sldId="278"/>
            <ac:spMk id="74" creationId="{E3445BC4-86F0-732B-87DB-BF121412B213}"/>
          </ac:spMkLst>
        </pc:spChg>
        <pc:spChg chg="mod">
          <ac:chgData name="Rosberg Alves" userId="440e6d3c69ddb3ce" providerId="LiveId" clId="{EF7B92CE-E773-4397-8659-6E12EA6E926E}" dt="2024-04-12T23:11:44.269" v="7041" actId="207"/>
          <ac:spMkLst>
            <pc:docMk/>
            <pc:sldMk cId="2036356005" sldId="278"/>
            <ac:spMk id="76" creationId="{F3444653-4DF1-2DAF-4A03-371F1AD8E779}"/>
          </ac:spMkLst>
        </pc:spChg>
        <pc:spChg chg="mod">
          <ac:chgData name="Rosberg Alves" userId="440e6d3c69ddb3ce" providerId="LiveId" clId="{EF7B92CE-E773-4397-8659-6E12EA6E926E}" dt="2024-04-12T23:11:44.269" v="7041" actId="207"/>
          <ac:spMkLst>
            <pc:docMk/>
            <pc:sldMk cId="2036356005" sldId="278"/>
            <ac:spMk id="77" creationId="{4CEC0790-EA6A-48B3-5F2C-540647633BC6}"/>
          </ac:spMkLst>
        </pc:spChg>
        <pc:spChg chg="mod">
          <ac:chgData name="Rosberg Alves" userId="440e6d3c69ddb3ce" providerId="LiveId" clId="{EF7B92CE-E773-4397-8659-6E12EA6E926E}" dt="2024-04-12T23:11:44.269" v="7041" actId="207"/>
          <ac:spMkLst>
            <pc:docMk/>
            <pc:sldMk cId="2036356005" sldId="278"/>
            <ac:spMk id="78" creationId="{F1F2DB3A-9532-6430-41F7-CF7E362F61B7}"/>
          </ac:spMkLst>
        </pc:spChg>
        <pc:spChg chg="mod">
          <ac:chgData name="Rosberg Alves" userId="440e6d3c69ddb3ce" providerId="LiveId" clId="{EF7B92CE-E773-4397-8659-6E12EA6E926E}" dt="2024-04-12T23:11:44.269" v="7041" actId="207"/>
          <ac:spMkLst>
            <pc:docMk/>
            <pc:sldMk cId="2036356005" sldId="278"/>
            <ac:spMk id="79" creationId="{7029F0DD-E838-D739-EDC5-69D4F7C6BB44}"/>
          </ac:spMkLst>
        </pc:spChg>
        <pc:spChg chg="mod">
          <ac:chgData name="Rosberg Alves" userId="440e6d3c69ddb3ce" providerId="LiveId" clId="{EF7B92CE-E773-4397-8659-6E12EA6E926E}" dt="2024-04-12T23:11:44.269" v="7041" actId="207"/>
          <ac:spMkLst>
            <pc:docMk/>
            <pc:sldMk cId="2036356005" sldId="278"/>
            <ac:spMk id="80" creationId="{7AD2E947-2EC8-E34C-A25C-5F9023C74213}"/>
          </ac:spMkLst>
        </pc:spChg>
        <pc:spChg chg="mod">
          <ac:chgData name="Rosberg Alves" userId="440e6d3c69ddb3ce" providerId="LiveId" clId="{EF7B92CE-E773-4397-8659-6E12EA6E926E}" dt="2024-04-12T23:11:44.269" v="7041" actId="207"/>
          <ac:spMkLst>
            <pc:docMk/>
            <pc:sldMk cId="2036356005" sldId="278"/>
            <ac:spMk id="81" creationId="{E08A74C1-E3D8-BD22-A8C1-6460CD74DCAC}"/>
          </ac:spMkLst>
        </pc:spChg>
        <pc:spChg chg="mod">
          <ac:chgData name="Rosberg Alves" userId="440e6d3c69ddb3ce" providerId="LiveId" clId="{EF7B92CE-E773-4397-8659-6E12EA6E926E}" dt="2024-04-12T23:11:44.269" v="7041" actId="207"/>
          <ac:spMkLst>
            <pc:docMk/>
            <pc:sldMk cId="2036356005" sldId="278"/>
            <ac:spMk id="82" creationId="{33C7E2D7-B4CD-B134-BE9F-463CED2DB46B}"/>
          </ac:spMkLst>
        </pc:spChg>
        <pc:grpChg chg="del mod">
          <ac:chgData name="Rosberg Alves" userId="440e6d3c69ddb3ce" providerId="LiveId" clId="{EF7B92CE-E773-4397-8659-6E12EA6E926E}" dt="2024-04-12T22:27:57.160" v="6572" actId="27803"/>
          <ac:grpSpMkLst>
            <pc:docMk/>
            <pc:sldMk cId="2036356005" sldId="278"/>
            <ac:grpSpMk id="23" creationId="{4706C880-0ED9-FB3D-9B4E-5704C4169316}"/>
          </ac:grpSpMkLst>
        </pc:grpChg>
        <pc:grpChg chg="del mod">
          <ac:chgData name="Rosberg Alves" userId="440e6d3c69ddb3ce" providerId="LiveId" clId="{EF7B92CE-E773-4397-8659-6E12EA6E926E}" dt="2024-04-12T22:29:31.494" v="6586" actId="478"/>
          <ac:grpSpMkLst>
            <pc:docMk/>
            <pc:sldMk cId="2036356005" sldId="278"/>
            <ac:grpSpMk id="24" creationId="{D58007BE-F26F-748C-B410-005A8A0E091B}"/>
          </ac:grpSpMkLst>
        </pc:grpChg>
        <pc:grpChg chg="add del mod">
          <ac:chgData name="Rosberg Alves" userId="440e6d3c69ddb3ce" providerId="LiveId" clId="{EF7B92CE-E773-4397-8659-6E12EA6E926E}" dt="2024-04-12T22:29:32.389" v="6587" actId="478"/>
          <ac:grpSpMkLst>
            <pc:docMk/>
            <pc:sldMk cId="2036356005" sldId="278"/>
            <ac:grpSpMk id="36" creationId="{122A1868-828B-7866-2B46-2808305D4018}"/>
          </ac:grpSpMkLst>
        </pc:grpChg>
        <pc:grpChg chg="del mod">
          <ac:chgData name="Rosberg Alves" userId="440e6d3c69ddb3ce" providerId="LiveId" clId="{EF7B92CE-E773-4397-8659-6E12EA6E926E}" dt="2024-04-12T22:30:16.711" v="6590" actId="27803"/>
          <ac:grpSpMkLst>
            <pc:docMk/>
            <pc:sldMk cId="2036356005" sldId="278"/>
            <ac:grpSpMk id="48" creationId="{41DD29E4-104E-276E-28A3-F01BC2455181}"/>
          </ac:grpSpMkLst>
        </pc:grpChg>
        <pc:grpChg chg="add mod">
          <ac:chgData name="Rosberg Alves" userId="440e6d3c69ddb3ce" providerId="LiveId" clId="{EF7B92CE-E773-4397-8659-6E12EA6E926E}" dt="2024-04-12T23:11:39.762" v="7040" actId="207"/>
          <ac:grpSpMkLst>
            <pc:docMk/>
            <pc:sldMk cId="2036356005" sldId="278"/>
            <ac:grpSpMk id="58" creationId="{A4697989-00C8-ECFD-038D-DC123EB403A0}"/>
          </ac:grpSpMkLst>
        </pc:grpChg>
        <pc:grpChg chg="add mod">
          <ac:chgData name="Rosberg Alves" userId="440e6d3c69ddb3ce" providerId="LiveId" clId="{EF7B92CE-E773-4397-8659-6E12EA6E926E}" dt="2024-04-12T23:11:29.434" v="7038" actId="207"/>
          <ac:grpSpMkLst>
            <pc:docMk/>
            <pc:sldMk cId="2036356005" sldId="278"/>
            <ac:grpSpMk id="59" creationId="{94272F12-AE55-17C8-A02F-87E72B1E938C}"/>
          </ac:grpSpMkLst>
        </pc:grpChg>
        <pc:grpChg chg="add mod">
          <ac:chgData name="Rosberg Alves" userId="440e6d3c69ddb3ce" providerId="LiveId" clId="{EF7B92CE-E773-4397-8659-6E12EA6E926E}" dt="2024-04-12T23:11:34.643" v="7039" actId="207"/>
          <ac:grpSpMkLst>
            <pc:docMk/>
            <pc:sldMk cId="2036356005" sldId="278"/>
            <ac:grpSpMk id="67" creationId="{CB4A8B57-E22D-D107-D266-ADE15073B1FD}"/>
          </ac:grpSpMkLst>
        </pc:grpChg>
        <pc:grpChg chg="add mod">
          <ac:chgData name="Rosberg Alves" userId="440e6d3c69ddb3ce" providerId="LiveId" clId="{EF7B92CE-E773-4397-8659-6E12EA6E926E}" dt="2024-04-12T23:11:44.269" v="7041" actId="207"/>
          <ac:grpSpMkLst>
            <pc:docMk/>
            <pc:sldMk cId="2036356005" sldId="278"/>
            <ac:grpSpMk id="75" creationId="{3236435D-02C8-E7E2-E010-3EF89AAC7554}"/>
          </ac:grpSpMkLst>
        </pc:grpChg>
        <pc:picChg chg="add mod">
          <ac:chgData name="Rosberg Alves" userId="440e6d3c69ddb3ce" providerId="LiveId" clId="{EF7B92CE-E773-4397-8659-6E12EA6E926E}" dt="2024-04-14T21:18:17.790" v="12299"/>
          <ac:picMkLst>
            <pc:docMk/>
            <pc:sldMk cId="2036356005" sldId="278"/>
            <ac:picMk id="2" creationId="{F1BAD208-B582-C4E4-180C-5CA12CB77C64}"/>
          </ac:picMkLst>
        </pc:picChg>
        <pc:picChg chg="add mod modCrop">
          <ac:chgData name="Rosberg Alves" userId="440e6d3c69ddb3ce" providerId="LiveId" clId="{EF7B92CE-E773-4397-8659-6E12EA6E926E}" dt="2024-04-12T23:10:32.162" v="7034"/>
          <ac:picMkLst>
            <pc:docMk/>
            <pc:sldMk cId="2036356005" sldId="278"/>
            <ac:picMk id="3" creationId="{A32C958F-50CF-D7C1-6DD3-F8C8AFE00BCD}"/>
          </ac:picMkLst>
        </pc:picChg>
        <pc:picChg chg="add del mod">
          <ac:chgData name="Rosberg Alves" userId="440e6d3c69ddb3ce" providerId="LiveId" clId="{EF7B92CE-E773-4397-8659-6E12EA6E926E}" dt="2024-04-12T22:27:04.081" v="6490" actId="478"/>
          <ac:picMkLst>
            <pc:docMk/>
            <pc:sldMk cId="2036356005" sldId="278"/>
            <ac:picMk id="20" creationId="{191EBD70-1E05-ED94-DC21-85C77DC97009}"/>
          </ac:picMkLst>
        </pc:picChg>
        <pc:picChg chg="add del mod">
          <ac:chgData name="Rosberg Alves" userId="440e6d3c69ddb3ce" providerId="LiveId" clId="{EF7B92CE-E773-4397-8659-6E12EA6E926E}" dt="2024-04-12T22:27:57.160" v="6572" actId="27803"/>
          <ac:picMkLst>
            <pc:docMk/>
            <pc:sldMk cId="2036356005" sldId="278"/>
            <ac:picMk id="22" creationId="{DEEF3BB0-93E0-B7C4-090C-626F39476F54}"/>
          </ac:picMkLst>
        </pc:picChg>
        <pc:picChg chg="add del mod">
          <ac:chgData name="Rosberg Alves" userId="440e6d3c69ddb3ce" providerId="LiveId" clId="{EF7B92CE-E773-4397-8659-6E12EA6E926E}" dt="2024-04-12T22:30:16.711" v="6590" actId="27803"/>
          <ac:picMkLst>
            <pc:docMk/>
            <pc:sldMk cId="2036356005" sldId="278"/>
            <ac:picMk id="47" creationId="{9977211D-6DF5-4F79-C854-976D202FD13C}"/>
          </ac:picMkLst>
        </pc:picChg>
        <pc:cxnChg chg="add mod">
          <ac:chgData name="Rosberg Alves" userId="440e6d3c69ddb3ce" providerId="LiveId" clId="{EF7B92CE-E773-4397-8659-6E12EA6E926E}" dt="2024-04-12T22:55:49.161" v="7030" actId="1035"/>
          <ac:cxnSpMkLst>
            <pc:docMk/>
            <pc:sldMk cId="2036356005" sldId="278"/>
            <ac:cxnSpMk id="83" creationId="{ACD59802-995E-ADB8-B3E8-CC04D1907479}"/>
          </ac:cxnSpMkLst>
        </pc:cxnChg>
      </pc:sldChg>
      <pc:sldChg chg="addSp delSp modSp new mod ord modTransition setBg modShow">
        <pc:chgData name="Rosberg Alves" userId="440e6d3c69ddb3ce" providerId="LiveId" clId="{EF7B92CE-E773-4397-8659-6E12EA6E926E}" dt="2024-04-16T23:03:47.042" v="17056" actId="729"/>
        <pc:sldMkLst>
          <pc:docMk/>
          <pc:sldMk cId="253701535" sldId="279"/>
        </pc:sldMkLst>
        <pc:spChg chg="add del mod ord">
          <ac:chgData name="Rosberg Alves" userId="440e6d3c69ddb3ce" providerId="LiveId" clId="{EF7B92CE-E773-4397-8659-6E12EA6E926E}" dt="2024-04-14T19:07:33.261" v="9601" actId="478"/>
          <ac:spMkLst>
            <pc:docMk/>
            <pc:sldMk cId="253701535" sldId="279"/>
            <ac:spMk id="2" creationId="{7F99EE0D-A296-0E97-FDBF-FEF415B48106}"/>
          </ac:spMkLst>
        </pc:spChg>
        <pc:spChg chg="add del mod ord">
          <ac:chgData name="Rosberg Alves" userId="440e6d3c69ddb3ce" providerId="LiveId" clId="{EF7B92CE-E773-4397-8659-6E12EA6E926E}" dt="2024-04-14T20:36:45.575" v="10842" actId="478"/>
          <ac:spMkLst>
            <pc:docMk/>
            <pc:sldMk cId="253701535" sldId="279"/>
            <ac:spMk id="3" creationId="{A8427C82-B2C8-DE12-1B66-FEFA934AE751}"/>
          </ac:spMkLst>
        </pc:spChg>
        <pc:spChg chg="add del mod">
          <ac:chgData name="Rosberg Alves" userId="440e6d3c69ddb3ce" providerId="LiveId" clId="{EF7B92CE-E773-4397-8659-6E12EA6E926E}" dt="2024-04-14T20:36:37.086" v="10839" actId="478"/>
          <ac:spMkLst>
            <pc:docMk/>
            <pc:sldMk cId="253701535" sldId="279"/>
            <ac:spMk id="4" creationId="{04B84C4E-D09B-96E1-03F7-941D1D80B780}"/>
          </ac:spMkLst>
        </pc:spChg>
        <pc:spChg chg="add del mod">
          <ac:chgData name="Rosberg Alves" userId="440e6d3c69ddb3ce" providerId="LiveId" clId="{EF7B92CE-E773-4397-8659-6E12EA6E926E}" dt="2024-04-14T20:36:37.086" v="10839" actId="478"/>
          <ac:spMkLst>
            <pc:docMk/>
            <pc:sldMk cId="253701535" sldId="279"/>
            <ac:spMk id="5" creationId="{3AA7E735-146B-0845-6277-78B606F430A7}"/>
          </ac:spMkLst>
        </pc:spChg>
        <pc:spChg chg="add del mod">
          <ac:chgData name="Rosberg Alves" userId="440e6d3c69ddb3ce" providerId="LiveId" clId="{EF7B92CE-E773-4397-8659-6E12EA6E926E}" dt="2024-04-14T20:36:37.086" v="10839" actId="478"/>
          <ac:spMkLst>
            <pc:docMk/>
            <pc:sldMk cId="253701535" sldId="279"/>
            <ac:spMk id="6" creationId="{BA52B40E-ED2E-A7D6-B3EB-8FD4A9115EA0}"/>
          </ac:spMkLst>
        </pc:spChg>
        <pc:spChg chg="add del mod">
          <ac:chgData name="Rosberg Alves" userId="440e6d3c69ddb3ce" providerId="LiveId" clId="{EF7B92CE-E773-4397-8659-6E12EA6E926E}" dt="2024-04-14T20:36:43.141" v="10841" actId="478"/>
          <ac:spMkLst>
            <pc:docMk/>
            <pc:sldMk cId="253701535" sldId="279"/>
            <ac:spMk id="7" creationId="{4D736BAB-C149-7874-4768-35A6E32F0868}"/>
          </ac:spMkLst>
        </pc:spChg>
        <pc:spChg chg="add del mod">
          <ac:chgData name="Rosberg Alves" userId="440e6d3c69ddb3ce" providerId="LiveId" clId="{EF7B92CE-E773-4397-8659-6E12EA6E926E}" dt="2024-04-14T18:00:06.546" v="8675" actId="478"/>
          <ac:spMkLst>
            <pc:docMk/>
            <pc:sldMk cId="253701535" sldId="279"/>
            <ac:spMk id="8" creationId="{E80C3893-74E0-945D-2DB3-8F422FB757CF}"/>
          </ac:spMkLst>
        </pc:spChg>
        <pc:spChg chg="add del mod">
          <ac:chgData name="Rosberg Alves" userId="440e6d3c69ddb3ce" providerId="LiveId" clId="{EF7B92CE-E773-4397-8659-6E12EA6E926E}" dt="2024-04-14T20:36:43.141" v="10841" actId="478"/>
          <ac:spMkLst>
            <pc:docMk/>
            <pc:sldMk cId="253701535" sldId="279"/>
            <ac:spMk id="9" creationId="{FD0DE09D-6456-BAEA-3611-B1695B570BD1}"/>
          </ac:spMkLst>
        </pc:spChg>
        <pc:spChg chg="add del mod">
          <ac:chgData name="Rosberg Alves" userId="440e6d3c69ddb3ce" providerId="LiveId" clId="{EF7B92CE-E773-4397-8659-6E12EA6E926E}" dt="2024-04-14T20:36:43.141" v="10841" actId="478"/>
          <ac:spMkLst>
            <pc:docMk/>
            <pc:sldMk cId="253701535" sldId="279"/>
            <ac:spMk id="10" creationId="{819AD235-D2FC-682F-F3B6-94AF790CC697}"/>
          </ac:spMkLst>
        </pc:spChg>
        <pc:spChg chg="add del mod">
          <ac:chgData name="Rosberg Alves" userId="440e6d3c69ddb3ce" providerId="LiveId" clId="{EF7B92CE-E773-4397-8659-6E12EA6E926E}" dt="2024-04-14T19:14:44.389" v="9622" actId="478"/>
          <ac:spMkLst>
            <pc:docMk/>
            <pc:sldMk cId="253701535" sldId="279"/>
            <ac:spMk id="29" creationId="{BB9C0283-1E80-B745-73A5-7D185499A9E5}"/>
          </ac:spMkLst>
        </pc:spChg>
        <pc:spChg chg="add del mod">
          <ac:chgData name="Rosberg Alves" userId="440e6d3c69ddb3ce" providerId="LiveId" clId="{EF7B92CE-E773-4397-8659-6E12EA6E926E}" dt="2024-04-14T19:14:44.389" v="9622" actId="478"/>
          <ac:spMkLst>
            <pc:docMk/>
            <pc:sldMk cId="253701535" sldId="279"/>
            <ac:spMk id="30" creationId="{6C4E8F67-9DF3-AE37-DC7B-23757F8D1C15}"/>
          </ac:spMkLst>
        </pc:spChg>
        <pc:spChg chg="add del mod">
          <ac:chgData name="Rosberg Alves" userId="440e6d3c69ddb3ce" providerId="LiveId" clId="{EF7B92CE-E773-4397-8659-6E12EA6E926E}" dt="2024-04-14T19:14:44.389" v="9622" actId="478"/>
          <ac:spMkLst>
            <pc:docMk/>
            <pc:sldMk cId="253701535" sldId="279"/>
            <ac:spMk id="31" creationId="{0990D32D-EF3D-CB81-F2F6-5714BB98616F}"/>
          </ac:spMkLst>
        </pc:spChg>
        <pc:spChg chg="add del mod">
          <ac:chgData name="Rosberg Alves" userId="440e6d3c69ddb3ce" providerId="LiveId" clId="{EF7B92CE-E773-4397-8659-6E12EA6E926E}" dt="2024-04-14T19:14:44.389" v="9622" actId="478"/>
          <ac:spMkLst>
            <pc:docMk/>
            <pc:sldMk cId="253701535" sldId="279"/>
            <ac:spMk id="32" creationId="{007BA29B-88B7-0B96-563D-96DA84DB48C7}"/>
          </ac:spMkLst>
        </pc:spChg>
        <pc:spChg chg="add del mod">
          <ac:chgData name="Rosberg Alves" userId="440e6d3c69ddb3ce" providerId="LiveId" clId="{EF7B92CE-E773-4397-8659-6E12EA6E926E}" dt="2024-04-14T19:36:55.869" v="9866"/>
          <ac:spMkLst>
            <pc:docMk/>
            <pc:sldMk cId="253701535" sldId="279"/>
            <ac:spMk id="34" creationId="{4279620C-8377-6A73-81CA-52D3D5D72CA5}"/>
          </ac:spMkLst>
        </pc:spChg>
        <pc:spChg chg="add del mod">
          <ac:chgData name="Rosberg Alves" userId="440e6d3c69ddb3ce" providerId="LiveId" clId="{EF7B92CE-E773-4397-8659-6E12EA6E926E}" dt="2024-04-14T19:36:55.869" v="9866"/>
          <ac:spMkLst>
            <pc:docMk/>
            <pc:sldMk cId="253701535" sldId="279"/>
            <ac:spMk id="35" creationId="{A18A5EB6-28B9-B57B-626A-0891F36148B4}"/>
          </ac:spMkLst>
        </pc:spChg>
        <pc:spChg chg="add del mod">
          <ac:chgData name="Rosberg Alves" userId="440e6d3c69ddb3ce" providerId="LiveId" clId="{EF7B92CE-E773-4397-8659-6E12EA6E926E}" dt="2024-04-14T19:36:55.869" v="9866"/>
          <ac:spMkLst>
            <pc:docMk/>
            <pc:sldMk cId="253701535" sldId="279"/>
            <ac:spMk id="36" creationId="{1DF7A6F9-4821-48C2-5A24-48C06DC77705}"/>
          </ac:spMkLst>
        </pc:spChg>
        <pc:spChg chg="add del mod">
          <ac:chgData name="Rosberg Alves" userId="440e6d3c69ddb3ce" providerId="LiveId" clId="{EF7B92CE-E773-4397-8659-6E12EA6E926E}" dt="2024-04-14T20:36:40.214" v="10840" actId="478"/>
          <ac:spMkLst>
            <pc:docMk/>
            <pc:sldMk cId="253701535" sldId="279"/>
            <ac:spMk id="37" creationId="{6F80DB54-5362-7CDA-5D9E-03E67AF3BEFD}"/>
          </ac:spMkLst>
        </pc:spChg>
        <pc:spChg chg="add mod">
          <ac:chgData name="Rosberg Alves" userId="440e6d3c69ddb3ce" providerId="LiveId" clId="{EF7B92CE-E773-4397-8659-6E12EA6E926E}" dt="2024-04-14T19:44:31.627" v="10132" actId="1036"/>
          <ac:spMkLst>
            <pc:docMk/>
            <pc:sldMk cId="253701535" sldId="279"/>
            <ac:spMk id="38" creationId="{0B33AF67-894C-12BB-7642-6A4D98900BC0}"/>
          </ac:spMkLst>
        </pc:spChg>
        <pc:spChg chg="mod">
          <ac:chgData name="Rosberg Alves" userId="440e6d3c69ddb3ce" providerId="LiveId" clId="{EF7B92CE-E773-4397-8659-6E12EA6E926E}" dt="2024-04-14T19:36:55.869" v="9866"/>
          <ac:spMkLst>
            <pc:docMk/>
            <pc:sldMk cId="253701535" sldId="279"/>
            <ac:spMk id="39" creationId="{13BD4D82-CE7F-6773-6D98-3BFF66565304}"/>
          </ac:spMkLst>
        </pc:spChg>
        <pc:spChg chg="add del mod">
          <ac:chgData name="Rosberg Alves" userId="440e6d3c69ddb3ce" providerId="LiveId" clId="{EF7B92CE-E773-4397-8659-6E12EA6E926E}" dt="2024-04-14T19:41:46.838" v="9928" actId="478"/>
          <ac:spMkLst>
            <pc:docMk/>
            <pc:sldMk cId="253701535" sldId="279"/>
            <ac:spMk id="40" creationId="{8B5FE07C-517A-7F8C-8006-E50164173BF5}"/>
          </ac:spMkLst>
        </pc:spChg>
        <pc:spChg chg="add mod ord">
          <ac:chgData name="Rosberg Alves" userId="440e6d3c69ddb3ce" providerId="LiveId" clId="{EF7B92CE-E773-4397-8659-6E12EA6E926E}" dt="2024-04-14T19:54:23.005" v="10360" actId="167"/>
          <ac:spMkLst>
            <pc:docMk/>
            <pc:sldMk cId="253701535" sldId="279"/>
            <ac:spMk id="43" creationId="{80DA9633-4980-2A17-94DE-8CA9513C841B}"/>
          </ac:spMkLst>
        </pc:spChg>
        <pc:spChg chg="add del mod">
          <ac:chgData name="Rosberg Alves" userId="440e6d3c69ddb3ce" providerId="LiveId" clId="{EF7B92CE-E773-4397-8659-6E12EA6E926E}" dt="2024-04-14T19:56:10.808" v="10362" actId="478"/>
          <ac:spMkLst>
            <pc:docMk/>
            <pc:sldMk cId="253701535" sldId="279"/>
            <ac:spMk id="44" creationId="{EE5F52C2-342B-E659-6072-12130B65AC53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48" creationId="{576E7747-DE0F-DB60-7469-96628F2D3440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49" creationId="{66D9FA2B-3CA1-F3D3-F0C5-BD26D73540FA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0" creationId="{D35BE299-C6AE-7188-4201-9432622FBA5E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1" creationId="{D6ABB733-EBEE-F2F7-D6E2-C24AE545DE9B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2" creationId="{764E2B57-D7F7-006A-71A2-1ACE85CE4C6C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3" creationId="{47643464-D68B-38E2-A51D-B427547B3934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4" creationId="{EB2F89E3-7378-F9C4-5A44-83392374905D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5" creationId="{9B52F052-CE23-7997-A643-567478F47963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6" creationId="{64CD8A81-30DF-E6B0-A469-69CACD5EDC97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7" creationId="{56003105-A500-6CBE-5BC9-099265153740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8" creationId="{2054D03F-DEA1-75C1-C559-1953523B5DA5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59" creationId="{896B66F2-E17D-FCE3-434B-CFC615020474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60" creationId="{FC6C0016-1B51-2BF1-DF37-F2D55BA93550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61" creationId="{01B306F8-5200-598A-A24D-478887C4A9A4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62" creationId="{928C9D3E-7163-CEE9-183E-2383EE0D112D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63" creationId="{4FDA6D0A-9191-F6A0-D0F2-D64258F67024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64" creationId="{AC96D513-8608-C29D-2E3D-C28F5C16AA0E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65" creationId="{1753396C-5EEC-0E9D-ADB5-FCC2A04A7E7B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66" creationId="{A093B094-07C8-8D06-ECAC-175B340E6E4D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67" creationId="{F620DC58-A24F-AF0C-F545-E29B45FADA9B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69" creationId="{4A9B8E09-46F9-8197-0677-09CBAD518D38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0" creationId="{4181D3CA-3216-01FF-62AB-01CDA1606C7A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1" creationId="{5F3A8F8B-BE51-10B9-32FC-6DE6CB65C90B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2" creationId="{2B6BE556-D276-0D3B-8649-A99A6B620389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3" creationId="{EBD843C1-03DD-49E8-07D4-E6E42C585E58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4" creationId="{056B4128-686D-C3F9-4E8F-DB695473F7CF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5" creationId="{5DF5563C-8DC3-64FB-000A-58AEFEC8CEEA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6" creationId="{83D736B5-BDC3-2543-6211-84C15B81F1CA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7" creationId="{4F0606D0-9893-0454-5209-CD722B87B5CC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8" creationId="{9BDC45F4-4DC4-7070-083F-824DFACBAC9B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79" creationId="{94147A54-ACF0-72EA-275F-59E2CA2753A8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0" creationId="{B6D8F105-DE43-3B1C-28CA-E25190D5B2AD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1" creationId="{469A1DD2-2F22-5172-5F1D-A55E04BC6F57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2" creationId="{9FC295FC-BD74-EDEC-30C0-26BFE659D80E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3" creationId="{0B15D136-5806-3CDF-62ED-DA91C804C662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4" creationId="{D2E663AE-1FD1-D529-FBDE-430C4CCE8C7F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5" creationId="{377E0F5C-0FFB-0DBD-2C3E-9632E149D70C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6" creationId="{3BF9B1E3-8345-BCE2-385F-6191CDB94DFB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7" creationId="{76B81AA3-E147-8A23-B3D8-8F5F73D7F561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8" creationId="{091583EE-60AE-4E07-D984-58B88E8026B7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89" creationId="{9FF8BDDE-A049-A7F4-FE01-FDFBA118F3D2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0" creationId="{05D33D31-E491-3DF0-7629-6582377571C2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1" creationId="{FCAE5F56-483B-2EBE-C542-FF8B5AD9AE44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2" creationId="{135BF99B-ED6B-3445-54D7-EE50DC775DE5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3" creationId="{DA760478-1C43-D055-2590-794A46CF89A2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4" creationId="{909023AD-BB32-0A34-1D99-FB838871FAEA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5" creationId="{FC106052-9403-7F7F-2857-9386BD334C5B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6" creationId="{067AD49D-0DCD-D79A-49D7-9E3AD84BC1EC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7" creationId="{383743D4-4983-61B6-1A4B-5EB4B56C01C8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8" creationId="{29C5A834-3CDA-07A2-CE92-930E143275D2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99" creationId="{91885148-D4A6-D289-6138-956300670B27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0" creationId="{AE7817D4-4D50-57A7-56B8-0D0D783B1B2E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1" creationId="{CEB38D9D-0A84-8DC5-ECF2-BBFE47CAF3B9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2" creationId="{3EF03D39-3B01-8E55-C5ED-E203AE907441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3" creationId="{DF8CE3EB-BB74-2ECD-B75C-E4FE43EB4E4F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4" creationId="{B1BDDFA2-C644-778F-E075-107D46718C75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5" creationId="{F632C441-7008-22AD-0A77-D3A7ED530C74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6" creationId="{09527625-DFC8-97C7-FB82-D0200CF6E2B8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7" creationId="{25F37623-7682-2B0C-D347-839B9A626348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8" creationId="{4D121A1E-81DE-D71D-805E-BF74C3ED0986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09" creationId="{BA56C23D-8CD9-5B0D-6C26-94FD5EAA0F6F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0" creationId="{E0A0A417-EE58-3EF8-7D28-B8FE8676752B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1" creationId="{75FB13D9-BA32-6220-982F-C7F3003E3B18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2" creationId="{0130E195-63EA-045B-0626-3FA83BB0BC94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3" creationId="{B593AFAD-353C-06DF-FCD3-3347AA002AB3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4" creationId="{8A76D63B-084E-64B2-2563-14FF2B82AD49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5" creationId="{0E3462E3-A372-BA0D-BA96-21F5A6452795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6" creationId="{76B35A7B-E7E5-6B86-723E-526C7CF33CD1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7" creationId="{2B9B4BA0-3C44-B92B-41AF-696C062E6A70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8" creationId="{3BB249AD-D7C6-39EF-4F1F-87D087253A62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19" creationId="{7BBA6232-6866-B4AC-62FD-82D05909DCA1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20" creationId="{8081F8A0-103B-1FC6-4E79-53A3BA44DEEA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21" creationId="{184F2299-2789-9BEE-1D82-964D25CC5D99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22" creationId="{3EA859E6-03DC-5368-369E-CAA70D82B809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23" creationId="{E66D01E4-8253-5B19-4F98-FBD2418A941C}"/>
          </ac:spMkLst>
        </pc:spChg>
        <pc:spChg chg="mod">
          <ac:chgData name="Rosberg Alves" userId="440e6d3c69ddb3ce" providerId="LiveId" clId="{EF7B92CE-E773-4397-8659-6E12EA6E926E}" dt="2024-04-14T20:03:17.471" v="10422"/>
          <ac:spMkLst>
            <pc:docMk/>
            <pc:sldMk cId="253701535" sldId="279"/>
            <ac:spMk id="124" creationId="{46B29B29-4530-ED4F-E8DA-7D131E751821}"/>
          </ac:spMkLst>
        </pc:spChg>
        <pc:spChg chg="add del mod">
          <ac:chgData name="Rosberg Alves" userId="440e6d3c69ddb3ce" providerId="LiveId" clId="{EF7B92CE-E773-4397-8659-6E12EA6E926E}" dt="2024-04-14T20:05:11.487" v="10563" actId="478"/>
          <ac:spMkLst>
            <pc:docMk/>
            <pc:sldMk cId="253701535" sldId="279"/>
            <ac:spMk id="125" creationId="{3B4A356A-0BB8-113A-392F-AB2826B5C524}"/>
          </ac:spMkLst>
        </pc:spChg>
        <pc:spChg chg="add mod">
          <ac:chgData name="Rosberg Alves" userId="440e6d3c69ddb3ce" providerId="LiveId" clId="{EF7B92CE-E773-4397-8659-6E12EA6E926E}" dt="2024-04-14T20:10:40.971" v="10585" actId="1036"/>
          <ac:spMkLst>
            <pc:docMk/>
            <pc:sldMk cId="253701535" sldId="279"/>
            <ac:spMk id="131" creationId="{07D79065-2D57-6892-194D-96109D219FEC}"/>
          </ac:spMkLst>
        </pc:spChg>
        <pc:spChg chg="add mod">
          <ac:chgData name="Rosberg Alves" userId="440e6d3c69ddb3ce" providerId="LiveId" clId="{EF7B92CE-E773-4397-8659-6E12EA6E926E}" dt="2024-04-14T20:11:12.921" v="10639" actId="207"/>
          <ac:spMkLst>
            <pc:docMk/>
            <pc:sldMk cId="253701535" sldId="279"/>
            <ac:spMk id="132" creationId="{89066BC5-9EC1-BD10-3E02-E521DE93F9DF}"/>
          </ac:spMkLst>
        </pc:spChg>
        <pc:spChg chg="add mod">
          <ac:chgData name="Rosberg Alves" userId="440e6d3c69ddb3ce" providerId="LiveId" clId="{EF7B92CE-E773-4397-8659-6E12EA6E926E}" dt="2024-04-14T20:11:12.921" v="10639" actId="207"/>
          <ac:spMkLst>
            <pc:docMk/>
            <pc:sldMk cId="253701535" sldId="279"/>
            <ac:spMk id="133" creationId="{7F3B3C4B-F5A8-AB2B-C09D-F1097E75E93A}"/>
          </ac:spMkLst>
        </pc:spChg>
        <pc:spChg chg="del mod">
          <ac:chgData name="Rosberg Alves" userId="440e6d3c69ddb3ce" providerId="LiveId" clId="{EF7B92CE-E773-4397-8659-6E12EA6E926E}" dt="2024-04-14T20:22:03.393" v="10750" actId="478"/>
          <ac:spMkLst>
            <pc:docMk/>
            <pc:sldMk cId="253701535" sldId="279"/>
            <ac:spMk id="136" creationId="{EF6B6721-ED6E-D92A-2B55-CE2E8A442E50}"/>
          </ac:spMkLst>
        </pc:spChg>
        <pc:spChg chg="add del mod">
          <ac:chgData name="Rosberg Alves" userId="440e6d3c69ddb3ce" providerId="LiveId" clId="{EF7B92CE-E773-4397-8659-6E12EA6E926E}" dt="2024-04-14T20:22:03.393" v="10750" actId="478"/>
          <ac:spMkLst>
            <pc:docMk/>
            <pc:sldMk cId="253701535" sldId="279"/>
            <ac:spMk id="137" creationId="{50EB0D8C-E62F-227C-1010-298582DD4D0C}"/>
          </ac:spMkLst>
        </pc:spChg>
        <pc:spChg chg="add del mod">
          <ac:chgData name="Rosberg Alves" userId="440e6d3c69ddb3ce" providerId="LiveId" clId="{EF7B92CE-E773-4397-8659-6E12EA6E926E}" dt="2024-04-14T20:22:03.393" v="10750" actId="478"/>
          <ac:spMkLst>
            <pc:docMk/>
            <pc:sldMk cId="253701535" sldId="279"/>
            <ac:spMk id="138" creationId="{E7861ABC-6AF4-2F5B-DA81-A35EC096F261}"/>
          </ac:spMkLst>
        </pc:spChg>
        <pc:spChg chg="add mod">
          <ac:chgData name="Rosberg Alves" userId="440e6d3c69ddb3ce" providerId="LiveId" clId="{EF7B92CE-E773-4397-8659-6E12EA6E926E}" dt="2024-04-14T20:32:00.082" v="10811" actId="1076"/>
          <ac:spMkLst>
            <pc:docMk/>
            <pc:sldMk cId="253701535" sldId="279"/>
            <ac:spMk id="141" creationId="{584E3D57-F69A-EEDD-FF4D-25B4A6A6166D}"/>
          </ac:spMkLst>
        </pc:spChg>
        <pc:spChg chg="add del mod">
          <ac:chgData name="Rosberg Alves" userId="440e6d3c69ddb3ce" providerId="LiveId" clId="{EF7B92CE-E773-4397-8659-6E12EA6E926E}" dt="2024-04-14T20:28:41.321" v="10780"/>
          <ac:spMkLst>
            <pc:docMk/>
            <pc:sldMk cId="253701535" sldId="279"/>
            <ac:spMk id="142" creationId="{F77F0AE9-909A-119E-5BBB-2B2CFDB922CC}"/>
          </ac:spMkLst>
        </pc:spChg>
        <pc:spChg chg="add mod">
          <ac:chgData name="Rosberg Alves" userId="440e6d3c69ddb3ce" providerId="LiveId" clId="{EF7B92CE-E773-4397-8659-6E12EA6E926E}" dt="2024-04-14T20:32:00.082" v="10811" actId="1076"/>
          <ac:spMkLst>
            <pc:docMk/>
            <pc:sldMk cId="253701535" sldId="279"/>
            <ac:spMk id="143" creationId="{7331167E-28DE-F2B5-9A86-FF02C9A3B1A7}"/>
          </ac:spMkLst>
        </pc:spChg>
        <pc:spChg chg="add mod">
          <ac:chgData name="Rosberg Alves" userId="440e6d3c69ddb3ce" providerId="LiveId" clId="{EF7B92CE-E773-4397-8659-6E12EA6E926E}" dt="2024-04-14T20:33:50.328" v="10822" actId="1076"/>
          <ac:spMkLst>
            <pc:docMk/>
            <pc:sldMk cId="253701535" sldId="279"/>
            <ac:spMk id="144" creationId="{730C9DE9-48E0-2124-5B5A-240D4FFB9C51}"/>
          </ac:spMkLst>
        </pc:spChg>
        <pc:spChg chg="add mod">
          <ac:chgData name="Rosberg Alves" userId="440e6d3c69ddb3ce" providerId="LiveId" clId="{EF7B92CE-E773-4397-8659-6E12EA6E926E}" dt="2024-04-14T20:33:00.712" v="10818" actId="1076"/>
          <ac:spMkLst>
            <pc:docMk/>
            <pc:sldMk cId="253701535" sldId="279"/>
            <ac:spMk id="145" creationId="{439F8AC9-9A6A-50AE-2459-47B7F61E2E95}"/>
          </ac:spMkLst>
        </pc:spChg>
        <pc:spChg chg="add mod">
          <ac:chgData name="Rosberg Alves" userId="440e6d3c69ddb3ce" providerId="LiveId" clId="{EF7B92CE-E773-4397-8659-6E12EA6E926E}" dt="2024-04-14T20:33:20.016" v="10820" actId="1076"/>
          <ac:spMkLst>
            <pc:docMk/>
            <pc:sldMk cId="253701535" sldId="279"/>
            <ac:spMk id="146" creationId="{2E2F21A9-FF62-409E-0374-013AFFBCB956}"/>
          </ac:spMkLst>
        </pc:spChg>
        <pc:grpChg chg="add mod">
          <ac:chgData name="Rosberg Alves" userId="440e6d3c69ddb3ce" providerId="LiveId" clId="{EF7B92CE-E773-4397-8659-6E12EA6E926E}" dt="2024-04-14T20:05:07.170" v="10561" actId="1076"/>
          <ac:grpSpMkLst>
            <pc:docMk/>
            <pc:sldMk cId="253701535" sldId="279"/>
            <ac:grpSpMk id="45" creationId="{116B8E3B-24C0-F5AE-2712-4BC31DED6F36}"/>
          </ac:grpSpMkLst>
        </pc:grpChg>
        <pc:grpChg chg="mod">
          <ac:chgData name="Rosberg Alves" userId="440e6d3c69ddb3ce" providerId="LiveId" clId="{EF7B92CE-E773-4397-8659-6E12EA6E926E}" dt="2024-04-14T20:03:17.471" v="10422"/>
          <ac:grpSpMkLst>
            <pc:docMk/>
            <pc:sldMk cId="253701535" sldId="279"/>
            <ac:grpSpMk id="46" creationId="{618B163C-71E4-6187-490A-0D32D23B9664}"/>
          </ac:grpSpMkLst>
        </pc:grpChg>
        <pc:grpChg chg="mod">
          <ac:chgData name="Rosberg Alves" userId="440e6d3c69ddb3ce" providerId="LiveId" clId="{EF7B92CE-E773-4397-8659-6E12EA6E926E}" dt="2024-04-14T20:03:17.471" v="10422"/>
          <ac:grpSpMkLst>
            <pc:docMk/>
            <pc:sldMk cId="253701535" sldId="279"/>
            <ac:grpSpMk id="47" creationId="{95ED38DD-91E9-9854-FBEE-43E0BB771AE5}"/>
          </ac:grpSpMkLst>
        </pc:grpChg>
        <pc:grpChg chg="mod">
          <ac:chgData name="Rosberg Alves" userId="440e6d3c69ddb3ce" providerId="LiveId" clId="{EF7B92CE-E773-4397-8659-6E12EA6E926E}" dt="2024-04-14T20:03:17.471" v="10422"/>
          <ac:grpSpMkLst>
            <pc:docMk/>
            <pc:sldMk cId="253701535" sldId="279"/>
            <ac:grpSpMk id="68" creationId="{4A899AE0-E816-151B-6AE8-C12738976AB7}"/>
          </ac:grpSpMkLst>
        </pc:grpChg>
        <pc:picChg chg="add del mod">
          <ac:chgData name="Rosberg Alves" userId="440e6d3c69ddb3ce" providerId="LiveId" clId="{EF7B92CE-E773-4397-8659-6E12EA6E926E}" dt="2024-04-14T20:36:37.086" v="10839" actId="478"/>
          <ac:picMkLst>
            <pc:docMk/>
            <pc:sldMk cId="253701535" sldId="279"/>
            <ac:picMk id="12" creationId="{386C6649-A5B8-0422-DBBA-46CB2D4E0204}"/>
          </ac:picMkLst>
        </pc:picChg>
        <pc:picChg chg="add del mod">
          <ac:chgData name="Rosberg Alves" userId="440e6d3c69ddb3ce" providerId="LiveId" clId="{EF7B92CE-E773-4397-8659-6E12EA6E926E}" dt="2024-04-14T18:04:58.560" v="8701" actId="478"/>
          <ac:picMkLst>
            <pc:docMk/>
            <pc:sldMk cId="253701535" sldId="279"/>
            <ac:picMk id="14" creationId="{A419EBF2-DA1C-C084-6D35-742F6D651F10}"/>
          </ac:picMkLst>
        </pc:picChg>
        <pc:picChg chg="add del mod">
          <ac:chgData name="Rosberg Alves" userId="440e6d3c69ddb3ce" providerId="LiveId" clId="{EF7B92CE-E773-4397-8659-6E12EA6E926E}" dt="2024-04-14T20:36:37.086" v="10839" actId="478"/>
          <ac:picMkLst>
            <pc:docMk/>
            <pc:sldMk cId="253701535" sldId="279"/>
            <ac:picMk id="16" creationId="{C220EE3A-0178-2800-6A5F-94E764EDD4ED}"/>
          </ac:picMkLst>
        </pc:picChg>
        <pc:picChg chg="add del mod">
          <ac:chgData name="Rosberg Alves" userId="440e6d3c69ddb3ce" providerId="LiveId" clId="{EF7B92CE-E773-4397-8659-6E12EA6E926E}" dt="2024-04-14T20:36:37.086" v="10839" actId="478"/>
          <ac:picMkLst>
            <pc:docMk/>
            <pc:sldMk cId="253701535" sldId="279"/>
            <ac:picMk id="18" creationId="{9FD27BDF-2298-59E4-F3DD-90CEA73457C2}"/>
          </ac:picMkLst>
        </pc:picChg>
        <pc:picChg chg="add del mod">
          <ac:chgData name="Rosberg Alves" userId="440e6d3c69ddb3ce" providerId="LiveId" clId="{EF7B92CE-E773-4397-8659-6E12EA6E926E}" dt="2024-04-14T20:36:40.214" v="10840" actId="478"/>
          <ac:picMkLst>
            <pc:docMk/>
            <pc:sldMk cId="253701535" sldId="279"/>
            <ac:picMk id="20" creationId="{CF124ED0-99AE-26F0-C701-035083703C60}"/>
          </ac:picMkLst>
        </pc:picChg>
        <pc:picChg chg="add del mod">
          <ac:chgData name="Rosberg Alves" userId="440e6d3c69ddb3ce" providerId="LiveId" clId="{EF7B92CE-E773-4397-8659-6E12EA6E926E}" dt="2024-04-14T20:36:46.480" v="10843" actId="478"/>
          <ac:picMkLst>
            <pc:docMk/>
            <pc:sldMk cId="253701535" sldId="279"/>
            <ac:picMk id="22" creationId="{D9EF390F-3D2F-D4B4-B598-74AB68985C02}"/>
          </ac:picMkLst>
        </pc:picChg>
        <pc:picChg chg="add del mod">
          <ac:chgData name="Rosberg Alves" userId="440e6d3c69ddb3ce" providerId="LiveId" clId="{EF7B92CE-E773-4397-8659-6E12EA6E926E}" dt="2024-04-14T20:36:40.214" v="10840" actId="478"/>
          <ac:picMkLst>
            <pc:docMk/>
            <pc:sldMk cId="253701535" sldId="279"/>
            <ac:picMk id="24" creationId="{95E0E196-2177-7B75-561B-E71F9B590590}"/>
          </ac:picMkLst>
        </pc:picChg>
        <pc:picChg chg="add del mod modCrop">
          <ac:chgData name="Rosberg Alves" userId="440e6d3c69ddb3ce" providerId="LiveId" clId="{EF7B92CE-E773-4397-8659-6E12EA6E926E}" dt="2024-04-14T19:06:06.189" v="9590" actId="478"/>
          <ac:picMkLst>
            <pc:docMk/>
            <pc:sldMk cId="253701535" sldId="279"/>
            <ac:picMk id="26" creationId="{9C9AB29A-5A60-E3B6-8F07-88E839B9E1B9}"/>
          </ac:picMkLst>
        </pc:picChg>
        <pc:picChg chg="add mod modCrop">
          <ac:chgData name="Rosberg Alves" userId="440e6d3c69ddb3ce" providerId="LiveId" clId="{EF7B92CE-E773-4397-8659-6E12EA6E926E}" dt="2024-04-14T19:46:45.881" v="10134"/>
          <ac:picMkLst>
            <pc:docMk/>
            <pc:sldMk cId="253701535" sldId="279"/>
            <ac:picMk id="28" creationId="{87503D66-657E-3AF3-1064-EAB713E9D1C2}"/>
          </ac:picMkLst>
        </pc:picChg>
        <pc:picChg chg="add del mod">
          <ac:chgData name="Rosberg Alves" userId="440e6d3c69ddb3ce" providerId="LiveId" clId="{EF7B92CE-E773-4397-8659-6E12EA6E926E}" dt="2024-04-14T19:22:04.317" v="9640" actId="21"/>
          <ac:picMkLst>
            <pc:docMk/>
            <pc:sldMk cId="253701535" sldId="279"/>
            <ac:picMk id="33" creationId="{2EAC7F25-3CF0-2B94-34E2-CD09730BF4FB}"/>
          </ac:picMkLst>
        </pc:picChg>
        <pc:picChg chg="add mod">
          <ac:chgData name="Rosberg Alves" userId="440e6d3c69ddb3ce" providerId="LiveId" clId="{EF7B92CE-E773-4397-8659-6E12EA6E926E}" dt="2024-04-14T20:23:05.252" v="10751"/>
          <ac:picMkLst>
            <pc:docMk/>
            <pc:sldMk cId="253701535" sldId="279"/>
            <ac:picMk id="42" creationId="{F9497D1D-8102-1BDE-8B98-B31C0F8752D7}"/>
          </ac:picMkLst>
        </pc:picChg>
        <pc:picChg chg="add del mod">
          <ac:chgData name="Rosberg Alves" userId="440e6d3c69ddb3ce" providerId="LiveId" clId="{EF7B92CE-E773-4397-8659-6E12EA6E926E}" dt="2024-04-14T20:12:37.537" v="10642" actId="27803"/>
          <ac:picMkLst>
            <pc:docMk/>
            <pc:sldMk cId="253701535" sldId="279"/>
            <ac:picMk id="135" creationId="{EF6B6721-ED6E-D92A-2B55-CE2E8A442E50}"/>
          </ac:picMkLst>
        </pc:picChg>
        <pc:picChg chg="add del mod modCrop">
          <ac:chgData name="Rosberg Alves" userId="440e6d3c69ddb3ce" providerId="LiveId" clId="{EF7B92CE-E773-4397-8659-6E12EA6E926E}" dt="2024-04-14T20:31:47.558" v="10810" actId="478"/>
          <ac:picMkLst>
            <pc:docMk/>
            <pc:sldMk cId="253701535" sldId="279"/>
            <ac:picMk id="140" creationId="{DB92FE09-40EB-2889-6A83-5E2D49B0D2C4}"/>
          </ac:picMkLst>
        </pc:picChg>
        <pc:cxnChg chg="add mod">
          <ac:chgData name="Rosberg Alves" userId="440e6d3c69ddb3ce" providerId="LiveId" clId="{EF7B92CE-E773-4397-8659-6E12EA6E926E}" dt="2024-04-14T20:05:40.899" v="10567" actId="1582"/>
          <ac:cxnSpMkLst>
            <pc:docMk/>
            <pc:sldMk cId="253701535" sldId="279"/>
            <ac:cxnSpMk id="127" creationId="{FCD29CEC-714F-CAEB-FCC5-9725E7991D00}"/>
          </ac:cxnSpMkLst>
        </pc:cxnChg>
        <pc:cxnChg chg="add mod">
          <ac:chgData name="Rosberg Alves" userId="440e6d3c69ddb3ce" providerId="LiveId" clId="{EF7B92CE-E773-4397-8659-6E12EA6E926E}" dt="2024-04-14T20:07:31.011" v="10576" actId="1076"/>
          <ac:cxnSpMkLst>
            <pc:docMk/>
            <pc:sldMk cId="253701535" sldId="279"/>
            <ac:cxnSpMk id="128" creationId="{0DFCC3DC-A540-4899-0CBC-4688AE26BA2A}"/>
          </ac:cxnSpMkLst>
        </pc:cxnChg>
        <pc:cxnChg chg="add mod">
          <ac:chgData name="Rosberg Alves" userId="440e6d3c69ddb3ce" providerId="LiveId" clId="{EF7B92CE-E773-4397-8659-6E12EA6E926E}" dt="2024-04-14T20:07:40.974" v="10577" actId="1076"/>
          <ac:cxnSpMkLst>
            <pc:docMk/>
            <pc:sldMk cId="253701535" sldId="279"/>
            <ac:cxnSpMk id="130" creationId="{54CF1DA3-44F7-24A8-EA9E-1BD6C1332A80}"/>
          </ac:cxnSpMkLst>
        </pc:cxnChg>
      </pc:sldChg>
      <pc:sldChg chg="new del">
        <pc:chgData name="Rosberg Alves" userId="440e6d3c69ddb3ce" providerId="LiveId" clId="{EF7B92CE-E773-4397-8659-6E12EA6E926E}" dt="2024-04-14T17:41:40.863" v="8552" actId="680"/>
        <pc:sldMkLst>
          <pc:docMk/>
          <pc:sldMk cId="2992482480" sldId="279"/>
        </pc:sldMkLst>
      </pc:sldChg>
      <pc:sldChg chg="addSp delSp modSp new del mod ord">
        <pc:chgData name="Rosberg Alves" userId="440e6d3c69ddb3ce" providerId="LiveId" clId="{EF7B92CE-E773-4397-8659-6E12EA6E926E}" dt="2024-04-14T00:00:10.065" v="7470" actId="47"/>
        <pc:sldMkLst>
          <pc:docMk/>
          <pc:sldMk cId="3527082208" sldId="279"/>
        </pc:sldMkLst>
        <pc:spChg chg="add del mod">
          <ac:chgData name="Rosberg Alves" userId="440e6d3c69ddb3ce" providerId="LiveId" clId="{EF7B92CE-E773-4397-8659-6E12EA6E926E}" dt="2024-04-13T23:48:31.423" v="7438" actId="478"/>
          <ac:spMkLst>
            <pc:docMk/>
            <pc:sldMk cId="3527082208" sldId="279"/>
            <ac:spMk id="4" creationId="{70910202-B0A6-301A-D8B3-C93951DAA621}"/>
          </ac:spMkLst>
        </pc:spChg>
        <pc:spChg chg="add del mod">
          <ac:chgData name="Rosberg Alves" userId="440e6d3c69ddb3ce" providerId="LiveId" clId="{EF7B92CE-E773-4397-8659-6E12EA6E926E}" dt="2024-04-13T23:48:31.423" v="7438" actId="478"/>
          <ac:spMkLst>
            <pc:docMk/>
            <pc:sldMk cId="3527082208" sldId="279"/>
            <ac:spMk id="5" creationId="{5943E74D-246D-B15F-88E2-7298707232BE}"/>
          </ac:spMkLst>
        </pc:spChg>
        <pc:spChg chg="add mod">
          <ac:chgData name="Rosberg Alves" userId="440e6d3c69ddb3ce" providerId="LiveId" clId="{EF7B92CE-E773-4397-8659-6E12EA6E926E}" dt="2024-04-13T23:46:23.723" v="7390" actId="1076"/>
          <ac:spMkLst>
            <pc:docMk/>
            <pc:sldMk cId="3527082208" sldId="279"/>
            <ac:spMk id="6" creationId="{FEB68777-2B4B-C79A-F906-A1DC356ABE2E}"/>
          </ac:spMkLst>
        </pc:spChg>
        <pc:spChg chg="add del mod">
          <ac:chgData name="Rosberg Alves" userId="440e6d3c69ddb3ce" providerId="LiveId" clId="{EF7B92CE-E773-4397-8659-6E12EA6E926E}" dt="2024-04-13T23:46:31.078" v="7393"/>
          <ac:spMkLst>
            <pc:docMk/>
            <pc:sldMk cId="3527082208" sldId="279"/>
            <ac:spMk id="7" creationId="{BF54F9B6-87C1-7087-72B1-012BE48F0B17}"/>
          </ac:spMkLst>
        </pc:spChg>
        <pc:spChg chg="add del mod">
          <ac:chgData name="Rosberg Alves" userId="440e6d3c69ddb3ce" providerId="LiveId" clId="{EF7B92CE-E773-4397-8659-6E12EA6E926E}" dt="2024-04-13T23:51:50.516" v="7448" actId="21"/>
          <ac:spMkLst>
            <pc:docMk/>
            <pc:sldMk cId="3527082208" sldId="279"/>
            <ac:spMk id="8" creationId="{F4501ADA-784F-0187-6666-E549180CA906}"/>
          </ac:spMkLst>
        </pc:spChg>
        <pc:spChg chg="add mod">
          <ac:chgData name="Rosberg Alves" userId="440e6d3c69ddb3ce" providerId="LiveId" clId="{EF7B92CE-E773-4397-8659-6E12EA6E926E}" dt="2024-04-13T23:55:00.215" v="7461" actId="1035"/>
          <ac:spMkLst>
            <pc:docMk/>
            <pc:sldMk cId="3527082208" sldId="279"/>
            <ac:spMk id="9" creationId="{48529735-DCD5-6656-29A8-153A935C6ED9}"/>
          </ac:spMkLst>
        </pc:spChg>
        <pc:spChg chg="add mod">
          <ac:chgData name="Rosberg Alves" userId="440e6d3c69ddb3ce" providerId="LiveId" clId="{EF7B92CE-E773-4397-8659-6E12EA6E926E}" dt="2024-04-13T23:51:57.469" v="7449"/>
          <ac:spMkLst>
            <pc:docMk/>
            <pc:sldMk cId="3527082208" sldId="279"/>
            <ac:spMk id="10" creationId="{F4501ADA-784F-0187-6666-E549180CA906}"/>
          </ac:spMkLst>
        </pc:spChg>
        <pc:spChg chg="add mod">
          <ac:chgData name="Rosberg Alves" userId="440e6d3c69ddb3ce" providerId="LiveId" clId="{EF7B92CE-E773-4397-8659-6E12EA6E926E}" dt="2024-04-13T23:54:52.446" v="7460" actId="1035"/>
          <ac:spMkLst>
            <pc:docMk/>
            <pc:sldMk cId="3527082208" sldId="279"/>
            <ac:spMk id="11" creationId="{382FC629-7456-341C-66ED-97D684CC9D60}"/>
          </ac:spMkLst>
        </pc:spChg>
        <pc:spChg chg="add mod">
          <ac:chgData name="Rosberg Alves" userId="440e6d3c69ddb3ce" providerId="LiveId" clId="{EF7B92CE-E773-4397-8659-6E12EA6E926E}" dt="2024-04-13T23:54:52.446" v="7460" actId="1035"/>
          <ac:spMkLst>
            <pc:docMk/>
            <pc:sldMk cId="3527082208" sldId="279"/>
            <ac:spMk id="12" creationId="{B313D5BE-36FB-CB28-BD5D-491B10028418}"/>
          </ac:spMkLst>
        </pc:spChg>
        <pc:picChg chg="add mod modCrop">
          <ac:chgData name="Rosberg Alves" userId="440e6d3c69ddb3ce" providerId="LiveId" clId="{EF7B92CE-E773-4397-8659-6E12EA6E926E}" dt="2024-04-13T23:44:08.292" v="7371" actId="14100"/>
          <ac:picMkLst>
            <pc:docMk/>
            <pc:sldMk cId="3527082208" sldId="279"/>
            <ac:picMk id="3" creationId="{D36A40AD-D999-BE6E-6783-669A9492BBA2}"/>
          </ac:picMkLst>
        </pc:picChg>
      </pc:sldChg>
      <pc:sldChg chg="add del">
        <pc:chgData name="Rosberg Alves" userId="440e6d3c69ddb3ce" providerId="LiveId" clId="{EF7B92CE-E773-4397-8659-6E12EA6E926E}" dt="2024-04-14T18:03:52.634" v="8687" actId="47"/>
        <pc:sldMkLst>
          <pc:docMk/>
          <pc:sldMk cId="1096619036" sldId="280"/>
        </pc:sldMkLst>
      </pc:sldChg>
      <pc:sldChg chg="add del modTransition">
        <pc:chgData name="Rosberg Alves" userId="440e6d3c69ddb3ce" providerId="LiveId" clId="{EF7B92CE-E773-4397-8659-6E12EA6E926E}" dt="2024-04-14T00:00:08.771" v="7469" actId="47"/>
        <pc:sldMkLst>
          <pc:docMk/>
          <pc:sldMk cId="1421267754" sldId="280"/>
        </pc:sldMkLst>
      </pc:sldChg>
      <pc:sldChg chg="add del">
        <pc:chgData name="Rosberg Alves" userId="440e6d3c69ddb3ce" providerId="LiveId" clId="{EF7B92CE-E773-4397-8659-6E12EA6E926E}" dt="2024-04-14T17:53:09.888" v="8565" actId="2696"/>
        <pc:sldMkLst>
          <pc:docMk/>
          <pc:sldMk cId="2495200450" sldId="280"/>
        </pc:sldMkLst>
      </pc:sldChg>
      <pc:sldChg chg="add del modTransition">
        <pc:chgData name="Rosberg Alves" userId="440e6d3c69ddb3ce" providerId="LiveId" clId="{EF7B92CE-E773-4397-8659-6E12EA6E926E}" dt="2024-04-13T23:58:59.660" v="7465" actId="2890"/>
        <pc:sldMkLst>
          <pc:docMk/>
          <pc:sldMk cId="2809494657" sldId="280"/>
        </pc:sldMkLst>
      </pc:sldChg>
      <pc:sldChg chg="addSp delSp modSp add mod modTransition modShow">
        <pc:chgData name="Rosberg Alves" userId="440e6d3c69ddb3ce" providerId="LiveId" clId="{EF7B92CE-E773-4397-8659-6E12EA6E926E}" dt="2024-04-16T23:03:47.042" v="17056" actId="729"/>
        <pc:sldMkLst>
          <pc:docMk/>
          <pc:sldMk cId="3126047737" sldId="280"/>
        </pc:sldMkLst>
        <pc:spChg chg="mod">
          <ac:chgData name="Rosberg Alves" userId="440e6d3c69ddb3ce" providerId="LiveId" clId="{EF7B92CE-E773-4397-8659-6E12EA6E926E}" dt="2024-04-14T18:48:57.565" v="9556" actId="207"/>
          <ac:spMkLst>
            <pc:docMk/>
            <pc:sldMk cId="3126047737" sldId="280"/>
            <ac:spMk id="3" creationId="{A8427C82-B2C8-DE12-1B66-FEFA934AE751}"/>
          </ac:spMkLst>
        </pc:spChg>
        <pc:spChg chg="mod">
          <ac:chgData name="Rosberg Alves" userId="440e6d3c69ddb3ce" providerId="LiveId" clId="{EF7B92CE-E773-4397-8659-6E12EA6E926E}" dt="2024-04-14T18:37:48.497" v="9093" actId="1076"/>
          <ac:spMkLst>
            <pc:docMk/>
            <pc:sldMk cId="3126047737" sldId="280"/>
            <ac:spMk id="4" creationId="{04B84C4E-D09B-96E1-03F7-941D1D80B780}"/>
          </ac:spMkLst>
        </pc:spChg>
        <pc:spChg chg="mod">
          <ac:chgData name="Rosberg Alves" userId="440e6d3c69ddb3ce" providerId="LiveId" clId="{EF7B92CE-E773-4397-8659-6E12EA6E926E}" dt="2024-04-14T18:37:30.701" v="9091" actId="1076"/>
          <ac:spMkLst>
            <pc:docMk/>
            <pc:sldMk cId="3126047737" sldId="280"/>
            <ac:spMk id="5" creationId="{3AA7E735-146B-0845-6277-78B606F430A7}"/>
          </ac:spMkLst>
        </pc:spChg>
        <pc:spChg chg="add mod">
          <ac:chgData name="Rosberg Alves" userId="440e6d3c69ddb3ce" providerId="LiveId" clId="{EF7B92CE-E773-4397-8659-6E12EA6E926E}" dt="2024-04-14T18:35:31.351" v="9081" actId="1076"/>
          <ac:spMkLst>
            <pc:docMk/>
            <pc:sldMk cId="3126047737" sldId="280"/>
            <ac:spMk id="8" creationId="{C427ACCC-92BE-A5F5-929F-1921D1D60CB0}"/>
          </ac:spMkLst>
        </pc:spChg>
        <pc:spChg chg="del">
          <ac:chgData name="Rosberg Alves" userId="440e6d3c69ddb3ce" providerId="LiveId" clId="{EF7B92CE-E773-4397-8659-6E12EA6E926E}" dt="2024-04-14T20:47:11.263" v="11184" actId="478"/>
          <ac:spMkLst>
            <pc:docMk/>
            <pc:sldMk cId="3126047737" sldId="280"/>
            <ac:spMk id="9" creationId="{FD0DE09D-6456-BAEA-3611-B1695B570BD1}"/>
          </ac:spMkLst>
        </pc:spChg>
        <pc:spChg chg="del">
          <ac:chgData name="Rosberg Alves" userId="440e6d3c69ddb3ce" providerId="LiveId" clId="{EF7B92CE-E773-4397-8659-6E12EA6E926E}" dt="2024-04-14T20:47:11.263" v="11184" actId="478"/>
          <ac:spMkLst>
            <pc:docMk/>
            <pc:sldMk cId="3126047737" sldId="280"/>
            <ac:spMk id="10" creationId="{819AD235-D2FC-682F-F3B6-94AF790CC697}"/>
          </ac:spMkLst>
        </pc:spChg>
        <pc:spChg chg="add mod">
          <ac:chgData name="Rosberg Alves" userId="440e6d3c69ddb3ce" providerId="LiveId" clId="{EF7B92CE-E773-4397-8659-6E12EA6E926E}" dt="2024-04-14T18:37:30.701" v="9091" actId="1076"/>
          <ac:spMkLst>
            <pc:docMk/>
            <pc:sldMk cId="3126047737" sldId="280"/>
            <ac:spMk id="11" creationId="{DD0E84BA-92C8-F054-4C7E-F3847B50453C}"/>
          </ac:spMkLst>
        </pc:spChg>
        <pc:spChg chg="add mod">
          <ac:chgData name="Rosberg Alves" userId="440e6d3c69ddb3ce" providerId="LiveId" clId="{EF7B92CE-E773-4397-8659-6E12EA6E926E}" dt="2024-04-14T20:43:04.953" v="11121" actId="1076"/>
          <ac:spMkLst>
            <pc:docMk/>
            <pc:sldMk cId="3126047737" sldId="280"/>
            <ac:spMk id="13" creationId="{AFE1EA8E-467C-0A8A-D3B5-D003B4247953}"/>
          </ac:spMkLst>
        </pc:spChg>
        <pc:picChg chg="mod">
          <ac:chgData name="Rosberg Alves" userId="440e6d3c69ddb3ce" providerId="LiveId" clId="{EF7B92CE-E773-4397-8659-6E12EA6E926E}" dt="2024-04-14T18:36:22.412" v="9088" actId="1076"/>
          <ac:picMkLst>
            <pc:docMk/>
            <pc:sldMk cId="3126047737" sldId="280"/>
            <ac:picMk id="12" creationId="{386C6649-A5B8-0422-DBBA-46CB2D4E0204}"/>
          </ac:picMkLst>
        </pc:picChg>
        <pc:picChg chg="mod">
          <ac:chgData name="Rosberg Alves" userId="440e6d3c69ddb3ce" providerId="LiveId" clId="{EF7B92CE-E773-4397-8659-6E12EA6E926E}" dt="2024-04-14T20:42:55.703" v="11120" actId="1036"/>
          <ac:picMkLst>
            <pc:docMk/>
            <pc:sldMk cId="3126047737" sldId="280"/>
            <ac:picMk id="18" creationId="{9FD27BDF-2298-59E4-F3DD-90CEA73457C2}"/>
          </ac:picMkLst>
        </pc:picChg>
        <pc:picChg chg="del">
          <ac:chgData name="Rosberg Alves" userId="440e6d3c69ddb3ce" providerId="LiveId" clId="{EF7B92CE-E773-4397-8659-6E12EA6E926E}" dt="2024-04-14T20:46:30.055" v="11179" actId="478"/>
          <ac:picMkLst>
            <pc:docMk/>
            <pc:sldMk cId="3126047737" sldId="280"/>
            <ac:picMk id="22" creationId="{D9EF390F-3D2F-D4B4-B598-74AB68985C02}"/>
          </ac:picMkLst>
        </pc:picChg>
        <pc:picChg chg="del">
          <ac:chgData name="Rosberg Alves" userId="440e6d3c69ddb3ce" providerId="LiveId" clId="{EF7B92CE-E773-4397-8659-6E12EA6E926E}" dt="2024-04-14T20:47:11.263" v="11184" actId="478"/>
          <ac:picMkLst>
            <pc:docMk/>
            <pc:sldMk cId="3126047737" sldId="280"/>
            <ac:picMk id="24" creationId="{95E0E196-2177-7B75-561B-E71F9B590590}"/>
          </ac:picMkLst>
        </pc:picChg>
      </pc:sldChg>
      <pc:sldChg chg="addSp modSp add del mod">
        <pc:chgData name="Rosberg Alves" userId="440e6d3c69ddb3ce" providerId="LiveId" clId="{EF7B92CE-E773-4397-8659-6E12EA6E926E}" dt="2024-04-14T18:25:44.327" v="8993" actId="47"/>
        <pc:sldMkLst>
          <pc:docMk/>
          <pc:sldMk cId="1782445789" sldId="281"/>
        </pc:sldMkLst>
        <pc:spChg chg="mod">
          <ac:chgData name="Rosberg Alves" userId="440e6d3c69ddb3ce" providerId="LiveId" clId="{EF7B92CE-E773-4397-8659-6E12EA6E926E}" dt="2024-04-14T18:18:14.738" v="8962" actId="1036"/>
          <ac:spMkLst>
            <pc:docMk/>
            <pc:sldMk cId="1782445789" sldId="281"/>
            <ac:spMk id="3" creationId="{A8427C82-B2C8-DE12-1B66-FEFA934AE751}"/>
          </ac:spMkLst>
        </pc:spChg>
        <pc:spChg chg="mod">
          <ac:chgData name="Rosberg Alves" userId="440e6d3c69ddb3ce" providerId="LiveId" clId="{EF7B92CE-E773-4397-8659-6E12EA6E926E}" dt="2024-04-14T18:17:35.467" v="8865" actId="1038"/>
          <ac:spMkLst>
            <pc:docMk/>
            <pc:sldMk cId="1782445789" sldId="281"/>
            <ac:spMk id="4" creationId="{04B84C4E-D09B-96E1-03F7-941D1D80B780}"/>
          </ac:spMkLst>
        </pc:spChg>
        <pc:spChg chg="mod">
          <ac:chgData name="Rosberg Alves" userId="440e6d3c69ddb3ce" providerId="LiveId" clId="{EF7B92CE-E773-4397-8659-6E12EA6E926E}" dt="2024-04-14T18:23:06.641" v="8989" actId="1076"/>
          <ac:spMkLst>
            <pc:docMk/>
            <pc:sldMk cId="1782445789" sldId="281"/>
            <ac:spMk id="5" creationId="{3AA7E735-146B-0845-6277-78B606F430A7}"/>
          </ac:spMkLst>
        </pc:spChg>
        <pc:spChg chg="mod">
          <ac:chgData name="Rosberg Alves" userId="440e6d3c69ddb3ce" providerId="LiveId" clId="{EF7B92CE-E773-4397-8659-6E12EA6E926E}" dt="2024-04-14T18:17:11.038" v="8753" actId="1076"/>
          <ac:spMkLst>
            <pc:docMk/>
            <pc:sldMk cId="1782445789" sldId="281"/>
            <ac:spMk id="6" creationId="{BA52B40E-ED2E-A7D6-B3EB-8FD4A9115EA0}"/>
          </ac:spMkLst>
        </pc:spChg>
        <pc:spChg chg="mod">
          <ac:chgData name="Rosberg Alves" userId="440e6d3c69ddb3ce" providerId="LiveId" clId="{EF7B92CE-E773-4397-8659-6E12EA6E926E}" dt="2024-04-14T18:17:35.467" v="8865" actId="1038"/>
          <ac:spMkLst>
            <pc:docMk/>
            <pc:sldMk cId="1782445789" sldId="281"/>
            <ac:spMk id="8" creationId="{C427ACCC-92BE-A5F5-929F-1921D1D60CB0}"/>
          </ac:spMkLst>
        </pc:spChg>
        <pc:spChg chg="add mod">
          <ac:chgData name="Rosberg Alves" userId="440e6d3c69ddb3ce" providerId="LiveId" clId="{EF7B92CE-E773-4397-8659-6E12EA6E926E}" dt="2024-04-14T18:23:21.843" v="8990" actId="1076"/>
          <ac:spMkLst>
            <pc:docMk/>
            <pc:sldMk cId="1782445789" sldId="281"/>
            <ac:spMk id="11" creationId="{0ABDAF75-5A72-2ACA-7712-20E975959BE9}"/>
          </ac:spMkLst>
        </pc:spChg>
        <pc:picChg chg="mod">
          <ac:chgData name="Rosberg Alves" userId="440e6d3c69ddb3ce" providerId="LiveId" clId="{EF7B92CE-E773-4397-8659-6E12EA6E926E}" dt="2024-04-14T18:21:41.437" v="8983" actId="1076"/>
          <ac:picMkLst>
            <pc:docMk/>
            <pc:sldMk cId="1782445789" sldId="281"/>
            <ac:picMk id="12" creationId="{386C6649-A5B8-0422-DBBA-46CB2D4E0204}"/>
          </ac:picMkLst>
        </pc:picChg>
        <pc:picChg chg="mod">
          <ac:chgData name="Rosberg Alves" userId="440e6d3c69ddb3ce" providerId="LiveId" clId="{EF7B92CE-E773-4397-8659-6E12EA6E926E}" dt="2024-04-14T18:17:05.545" v="8751" actId="1076"/>
          <ac:picMkLst>
            <pc:docMk/>
            <pc:sldMk cId="1782445789" sldId="281"/>
            <ac:picMk id="16" creationId="{C220EE3A-0178-2800-6A5F-94E764EDD4ED}"/>
          </ac:picMkLst>
        </pc:picChg>
        <pc:picChg chg="mod">
          <ac:chgData name="Rosberg Alves" userId="440e6d3c69ddb3ce" providerId="LiveId" clId="{EF7B92CE-E773-4397-8659-6E12EA6E926E}" dt="2024-04-14T18:19:53.970" v="8972" actId="1076"/>
          <ac:picMkLst>
            <pc:docMk/>
            <pc:sldMk cId="1782445789" sldId="281"/>
            <ac:picMk id="18" creationId="{9FD27BDF-2298-59E4-F3DD-90CEA73457C2}"/>
          </ac:picMkLst>
        </pc:picChg>
      </pc:sldChg>
      <pc:sldChg chg="addSp delSp modSp add mod modTransition delAnim modAnim modShow">
        <pc:chgData name="Rosberg Alves" userId="440e6d3c69ddb3ce" providerId="LiveId" clId="{EF7B92CE-E773-4397-8659-6E12EA6E926E}" dt="2024-04-19T23:20:43.525" v="21294" actId="21"/>
        <pc:sldMkLst>
          <pc:docMk/>
          <pc:sldMk cId="2604935873" sldId="281"/>
        </pc:sldMkLst>
        <pc:spChg chg="mod">
          <ac:chgData name="Rosberg Alves" userId="440e6d3c69ddb3ce" providerId="LiveId" clId="{EF7B92CE-E773-4397-8659-6E12EA6E926E}" dt="2024-04-14T18:49:05.036" v="9557" actId="207"/>
          <ac:spMkLst>
            <pc:docMk/>
            <pc:sldMk cId="2604935873" sldId="281"/>
            <ac:spMk id="3" creationId="{A8427C82-B2C8-DE12-1B66-FEFA934AE751}"/>
          </ac:spMkLst>
        </pc:spChg>
        <pc:spChg chg="mod">
          <ac:chgData name="Rosberg Alves" userId="440e6d3c69ddb3ce" providerId="LiveId" clId="{EF7B92CE-E773-4397-8659-6E12EA6E926E}" dt="2024-04-14T18:40:15.107" v="9132" actId="1035"/>
          <ac:spMkLst>
            <pc:docMk/>
            <pc:sldMk cId="2604935873" sldId="281"/>
            <ac:spMk id="4" creationId="{04B84C4E-D09B-96E1-03F7-941D1D80B780}"/>
          </ac:spMkLst>
        </pc:spChg>
        <pc:spChg chg="mod">
          <ac:chgData name="Rosberg Alves" userId="440e6d3c69ddb3ce" providerId="LiveId" clId="{EF7B92CE-E773-4397-8659-6E12EA6E926E}" dt="2024-04-14T18:40:38.719" v="9269" actId="1036"/>
          <ac:spMkLst>
            <pc:docMk/>
            <pc:sldMk cId="2604935873" sldId="281"/>
            <ac:spMk id="5" creationId="{3AA7E735-146B-0845-6277-78B606F430A7}"/>
          </ac:spMkLst>
        </pc:spChg>
        <pc:spChg chg="mod">
          <ac:chgData name="Rosberg Alves" userId="440e6d3c69ddb3ce" providerId="LiveId" clId="{EF7B92CE-E773-4397-8659-6E12EA6E926E}" dt="2024-04-14T20:44:55.543" v="11169" actId="1036"/>
          <ac:spMkLst>
            <pc:docMk/>
            <pc:sldMk cId="2604935873" sldId="281"/>
            <ac:spMk id="6" creationId="{BA52B40E-ED2E-A7D6-B3EB-8FD4A9115EA0}"/>
          </ac:spMkLst>
        </pc:spChg>
        <pc:spChg chg="mod">
          <ac:chgData name="Rosberg Alves" userId="440e6d3c69ddb3ce" providerId="LiveId" clId="{EF7B92CE-E773-4397-8659-6E12EA6E926E}" dt="2024-04-14T20:45:04.432" v="11176" actId="1035"/>
          <ac:spMkLst>
            <pc:docMk/>
            <pc:sldMk cId="2604935873" sldId="281"/>
            <ac:spMk id="7" creationId="{4D736BAB-C149-7874-4768-35A6E32F0868}"/>
          </ac:spMkLst>
        </pc:spChg>
        <pc:spChg chg="mod">
          <ac:chgData name="Rosberg Alves" userId="440e6d3c69ddb3ce" providerId="LiveId" clId="{EF7B92CE-E773-4397-8659-6E12EA6E926E}" dt="2024-04-14T18:40:15.107" v="9132" actId="1035"/>
          <ac:spMkLst>
            <pc:docMk/>
            <pc:sldMk cId="2604935873" sldId="281"/>
            <ac:spMk id="8" creationId="{C427ACCC-92BE-A5F5-929F-1921D1D60CB0}"/>
          </ac:spMkLst>
        </pc:spChg>
        <pc:spChg chg="del">
          <ac:chgData name="Rosberg Alves" userId="440e6d3c69ddb3ce" providerId="LiveId" clId="{EF7B92CE-E773-4397-8659-6E12EA6E926E}" dt="2024-04-14T20:46:59.757" v="11182" actId="478"/>
          <ac:spMkLst>
            <pc:docMk/>
            <pc:sldMk cId="2604935873" sldId="281"/>
            <ac:spMk id="9" creationId="{FD0DE09D-6456-BAEA-3611-B1695B570BD1}"/>
          </ac:spMkLst>
        </pc:spChg>
        <pc:spChg chg="del">
          <ac:chgData name="Rosberg Alves" userId="440e6d3c69ddb3ce" providerId="LiveId" clId="{EF7B92CE-E773-4397-8659-6E12EA6E926E}" dt="2024-04-14T20:47:01.459" v="11183" actId="478"/>
          <ac:spMkLst>
            <pc:docMk/>
            <pc:sldMk cId="2604935873" sldId="281"/>
            <ac:spMk id="10" creationId="{819AD235-D2FC-682F-F3B6-94AF790CC697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10" creationId="{E868EED0-8205-7582-4856-08E8AF9AA001}"/>
          </ac:spMkLst>
        </pc:spChg>
        <pc:spChg chg="mod">
          <ac:chgData name="Rosberg Alves" userId="440e6d3c69ddb3ce" providerId="LiveId" clId="{EF7B92CE-E773-4397-8659-6E12EA6E926E}" dt="2024-04-14T18:40:38.719" v="9269" actId="1036"/>
          <ac:spMkLst>
            <pc:docMk/>
            <pc:sldMk cId="2604935873" sldId="281"/>
            <ac:spMk id="11" creationId="{DD0E84BA-92C8-F054-4C7E-F3847B50453C}"/>
          </ac:spMkLst>
        </pc:spChg>
        <pc:spChg chg="add mod">
          <ac:chgData name="Rosberg Alves" userId="440e6d3c69ddb3ce" providerId="LiveId" clId="{EF7B92CE-E773-4397-8659-6E12EA6E926E}" dt="2024-04-14T20:44:55.543" v="11169" actId="1036"/>
          <ac:spMkLst>
            <pc:docMk/>
            <pc:sldMk cId="2604935873" sldId="281"/>
            <ac:spMk id="13" creationId="{E29FF452-DB08-DE59-E8B3-2819F89A5B50}"/>
          </ac:spMkLst>
        </pc:spChg>
        <pc:spChg chg="add mod">
          <ac:chgData name="Rosberg Alves" userId="440e6d3c69ddb3ce" providerId="LiveId" clId="{EF7B92CE-E773-4397-8659-6E12EA6E926E}" dt="2024-04-14T20:45:04.432" v="11176" actId="1035"/>
          <ac:spMkLst>
            <pc:docMk/>
            <pc:sldMk cId="2604935873" sldId="281"/>
            <ac:spMk id="14" creationId="{6839D00D-2CA8-F502-F528-229B6E2836F8}"/>
          </ac:spMkLst>
        </pc:spChg>
        <pc:spChg chg="add mod">
          <ac:chgData name="Rosberg Alves" userId="440e6d3c69ddb3ce" providerId="LiveId" clId="{EF7B92CE-E773-4397-8659-6E12EA6E926E}" dt="2024-04-14T20:44:44.575" v="11155" actId="1076"/>
          <ac:spMkLst>
            <pc:docMk/>
            <pc:sldMk cId="2604935873" sldId="281"/>
            <ac:spMk id="15" creationId="{D42D8853-171A-804C-A1A3-5656DA93BBD5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17" creationId="{EFAD3881-B33E-691E-B0E0-172356647D44}"/>
          </ac:spMkLst>
        </pc:spChg>
        <pc:spChg chg="add del mod">
          <ac:chgData name="Rosberg Alves" userId="440e6d3c69ddb3ce" providerId="LiveId" clId="{EF7B92CE-E773-4397-8659-6E12EA6E926E}" dt="2024-04-14T21:01:06.627" v="11369" actId="478"/>
          <ac:spMkLst>
            <pc:docMk/>
            <pc:sldMk cId="2604935873" sldId="281"/>
            <ac:spMk id="17" creationId="{F434125D-1F95-64E0-57F1-763F756B2567}"/>
          </ac:spMkLst>
        </pc:spChg>
        <pc:spChg chg="add del mod">
          <ac:chgData name="Rosberg Alves" userId="440e6d3c69ddb3ce" providerId="LiveId" clId="{EF7B92CE-E773-4397-8659-6E12EA6E926E}" dt="2024-04-14T21:01:06.627" v="11369" actId="478"/>
          <ac:spMkLst>
            <pc:docMk/>
            <pc:sldMk cId="2604935873" sldId="281"/>
            <ac:spMk id="19" creationId="{5C52E0D3-6BFA-C350-B21A-778E3C55D482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19" creationId="{64E30A37-B947-D691-9DB7-6131AC11EF53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21" creationId="{6D7D12E7-AF69-DE43-8493-DE6188AA73DC}"/>
          </ac:spMkLst>
        </pc:spChg>
        <pc:spChg chg="add del mod">
          <ac:chgData name="Rosberg Alves" userId="440e6d3c69ddb3ce" providerId="LiveId" clId="{EF7B92CE-E773-4397-8659-6E12EA6E926E}" dt="2024-04-14T21:01:06.627" v="11369" actId="478"/>
          <ac:spMkLst>
            <pc:docMk/>
            <pc:sldMk cId="2604935873" sldId="281"/>
            <ac:spMk id="21" creationId="{EE4EB67C-CBE0-21FF-9770-50C86F728C7F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22" creationId="{4D697DE8-38A4-6283-B471-63C344686812}"/>
          </ac:spMkLst>
        </pc:spChg>
        <pc:spChg chg="add mod">
          <ac:chgData name="Rosberg Alves" userId="440e6d3c69ddb3ce" providerId="LiveId" clId="{EF7B92CE-E773-4397-8659-6E12EA6E926E}" dt="2024-04-14T21:02:17.257" v="11459" actId="1035"/>
          <ac:spMkLst>
            <pc:docMk/>
            <pc:sldMk cId="2604935873" sldId="281"/>
            <ac:spMk id="23" creationId="{FAF9EC9F-11BA-A3A6-4AFB-ABF496476F3C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24" creationId="{BCDCC22B-6823-DB1F-3C02-C150456DEEEE}"/>
          </ac:spMkLst>
        </pc:spChg>
        <pc:spChg chg="add del mod">
          <ac:chgData name="Rosberg Alves" userId="440e6d3c69ddb3ce" providerId="LiveId" clId="{EF7B92CE-E773-4397-8659-6E12EA6E926E}" dt="2024-04-19T23:20:43.525" v="21294" actId="21"/>
          <ac:spMkLst>
            <pc:docMk/>
            <pc:sldMk cId="2604935873" sldId="281"/>
            <ac:spMk id="25" creationId="{73D25AC9-9D7E-B173-C292-686DD5E6B6C4}"/>
          </ac:spMkLst>
        </pc:spChg>
        <pc:spChg chg="add mod">
          <ac:chgData name="Rosberg Alves" userId="440e6d3c69ddb3ce" providerId="LiveId" clId="{EF7B92CE-E773-4397-8659-6E12EA6E926E}" dt="2024-04-14T21:02:12.750" v="11434" actId="1037"/>
          <ac:spMkLst>
            <pc:docMk/>
            <pc:sldMk cId="2604935873" sldId="281"/>
            <ac:spMk id="25" creationId="{ED4407F4-15B6-E04E-4F74-5A8BB77EF2E2}"/>
          </ac:spMkLst>
        </pc:spChg>
        <pc:spChg chg="add del mod">
          <ac:chgData name="Rosberg Alves" userId="440e6d3c69ddb3ce" providerId="LiveId" clId="{EF7B92CE-E773-4397-8659-6E12EA6E926E}" dt="2024-04-19T23:20:43.525" v="21294" actId="21"/>
          <ac:spMkLst>
            <pc:docMk/>
            <pc:sldMk cId="2604935873" sldId="281"/>
            <ac:spMk id="26" creationId="{25267DD9-48B6-19AC-943E-9D8DA65509B2}"/>
          </ac:spMkLst>
        </pc:spChg>
        <pc:spChg chg="add mod">
          <ac:chgData name="Rosberg Alves" userId="440e6d3c69ddb3ce" providerId="LiveId" clId="{EF7B92CE-E773-4397-8659-6E12EA6E926E}" dt="2024-04-14T21:02:21.340" v="11507" actId="1038"/>
          <ac:spMkLst>
            <pc:docMk/>
            <pc:sldMk cId="2604935873" sldId="281"/>
            <ac:spMk id="26" creationId="{CA9D9A2B-3F31-074C-DEA2-857FEB177F7F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27" creationId="{60D2D330-3718-26AD-496F-8CE490282DDA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28" creationId="{2B6518D5-CF79-5FA2-25EA-C6A7737F9FDB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29" creationId="{3BCEEC89-C3C8-57A1-A865-F81EEED9FC61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30" creationId="{480C6779-6FB0-0172-A24A-1C873354DA0C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40" creationId="{DFDCB27F-9762-6D71-1B37-66FA6708B386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41" creationId="{BB6617A4-C9A6-C6DC-9363-1EB78617010E}"/>
          </ac:spMkLst>
        </pc:spChg>
        <pc:spChg chg="del">
          <ac:chgData name="Rosberg Alves" userId="440e6d3c69ddb3ce" providerId="LiveId" clId="{EF7B92CE-E773-4397-8659-6E12EA6E926E}" dt="2024-04-19T22:22:37.534" v="20656" actId="21"/>
          <ac:spMkLst>
            <pc:docMk/>
            <pc:sldMk cId="2604935873" sldId="281"/>
            <ac:spMk id="42" creationId="{DBDC9C4A-F1C4-C6EB-5883-18F12CEB6D94}"/>
          </ac:spMkLst>
        </pc:spChg>
        <pc:spChg chg="add del mod">
          <ac:chgData name="Rosberg Alves" userId="440e6d3c69ddb3ce" providerId="LiveId" clId="{EF7B92CE-E773-4397-8659-6E12EA6E926E}" dt="2024-04-19T23:20:43.525" v="21294" actId="21"/>
          <ac:spMkLst>
            <pc:docMk/>
            <pc:sldMk cId="2604935873" sldId="281"/>
            <ac:spMk id="43" creationId="{049E860F-4ACA-5039-C81B-D94DDA81B2E4}"/>
          </ac:spMkLst>
        </pc:spChg>
        <pc:spChg chg="mod">
          <ac:chgData name="Rosberg Alves" userId="440e6d3c69ddb3ce" providerId="LiveId" clId="{EF7B92CE-E773-4397-8659-6E12EA6E926E}" dt="2024-04-19T22:23:17.100" v="20661"/>
          <ac:spMkLst>
            <pc:docMk/>
            <pc:sldMk cId="2604935873" sldId="281"/>
            <ac:spMk id="45" creationId="{4972A008-3CBD-C125-201B-BA8F3B0011A9}"/>
          </ac:spMkLst>
        </pc:spChg>
        <pc:spChg chg="add del mod">
          <ac:chgData name="Rosberg Alves" userId="440e6d3c69ddb3ce" providerId="LiveId" clId="{EF7B92CE-E773-4397-8659-6E12EA6E926E}" dt="2024-04-19T23:20:43.525" v="21294" actId="21"/>
          <ac:spMkLst>
            <pc:docMk/>
            <pc:sldMk cId="2604935873" sldId="281"/>
            <ac:spMk id="48" creationId="{D63A62F9-4176-3A8D-7561-8E2C2242863D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0" creationId="{E868EED0-8205-7582-4856-08E8AF9AA001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1" creationId="{EFAD3881-B33E-691E-B0E0-172356647D44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2" creationId="{64E30A37-B947-D691-9DB7-6131AC11EF53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3" creationId="{6D7D12E7-AF69-DE43-8493-DE6188AA73DC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4" creationId="{4D697DE8-38A4-6283-B471-63C344686812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5" creationId="{BCDCC22B-6823-DB1F-3C02-C150456DEEEE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6" creationId="{60D2D330-3718-26AD-496F-8CE490282DDA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7" creationId="{2B6518D5-CF79-5FA2-25EA-C6A7737F9FDB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8" creationId="{3BCEEC89-C3C8-57A1-A865-F81EEED9FC61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59" creationId="{480C6779-6FB0-0172-A24A-1C873354DA0C}"/>
          </ac:spMkLst>
        </pc:spChg>
        <pc:spChg chg="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61" creationId="{C1343B4D-D750-9304-BF27-2D459D6B29EA}"/>
          </ac:spMkLst>
        </pc:spChg>
        <pc:spChg chg="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62" creationId="{31FCA0D0-89E1-147F-5250-C586F294F21E}"/>
          </ac:spMkLst>
        </pc:spChg>
        <pc:spChg chg="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63" creationId="{3AEC8B94-D533-8C28-51BD-5A82383FED0B}"/>
          </ac:spMkLst>
        </pc:spChg>
        <pc:spChg chg="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64" creationId="{7EB4A695-C9EC-43AF-AD29-5318453022FE}"/>
          </ac:spMkLst>
        </pc:spChg>
        <pc:spChg chg="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65" creationId="{2DA8D4A2-BB01-545C-20AB-1189D9548018}"/>
          </ac:spMkLst>
        </pc:spChg>
        <pc:spChg chg="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66" creationId="{E2064368-9649-4EF7-6FA5-F90FD72C4455}"/>
          </ac:spMkLst>
        </pc:spChg>
        <pc:spChg chg="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67" creationId="{91FD4D68-5917-9D32-B7C9-91ADFD0D09B4}"/>
          </ac:spMkLst>
        </pc:spChg>
        <pc:spChg chg="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68" creationId="{C30B647A-DB5C-ECFB-25AF-2504B2A8FFAA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69" creationId="{DFDCB27F-9762-6D71-1B37-66FA6708B386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70" creationId="{BB6617A4-C9A6-C6DC-9363-1EB78617010E}"/>
          </ac:spMkLst>
        </pc:spChg>
        <pc:spChg chg="add mod">
          <ac:chgData name="Rosberg Alves" userId="440e6d3c69ddb3ce" providerId="LiveId" clId="{EF7B92CE-E773-4397-8659-6E12EA6E926E}" dt="2024-04-19T23:20:23.691" v="21293"/>
          <ac:spMkLst>
            <pc:docMk/>
            <pc:sldMk cId="2604935873" sldId="281"/>
            <ac:spMk id="71" creationId="{DBDC9C4A-F1C4-C6EB-5883-18F12CEB6D94}"/>
          </ac:spMkLst>
        </pc:spChg>
        <pc:grpChg chg="del">
          <ac:chgData name="Rosberg Alves" userId="440e6d3c69ddb3ce" providerId="LiveId" clId="{EF7B92CE-E773-4397-8659-6E12EA6E926E}" dt="2024-04-19T22:22:37.534" v="20656" actId="21"/>
          <ac:grpSpMkLst>
            <pc:docMk/>
            <pc:sldMk cId="2604935873" sldId="281"/>
            <ac:grpSpMk id="31" creationId="{75AD1092-949A-72BC-5C1B-C7A6681AB02A}"/>
          </ac:grpSpMkLst>
        </pc:grpChg>
        <pc:grpChg chg="add del mod">
          <ac:chgData name="Rosberg Alves" userId="440e6d3c69ddb3ce" providerId="LiveId" clId="{EF7B92CE-E773-4397-8659-6E12EA6E926E}" dt="2024-04-19T23:20:43.525" v="21294" actId="21"/>
          <ac:grpSpMkLst>
            <pc:docMk/>
            <pc:sldMk cId="2604935873" sldId="281"/>
            <ac:grpSpMk id="44" creationId="{EFE6838A-0A5E-5A29-B32B-7757AFAAF266}"/>
          </ac:grpSpMkLst>
        </pc:grpChg>
        <pc:grpChg chg="add mod">
          <ac:chgData name="Rosberg Alves" userId="440e6d3c69ddb3ce" providerId="LiveId" clId="{EF7B92CE-E773-4397-8659-6E12EA6E926E}" dt="2024-04-19T23:20:23.691" v="21293"/>
          <ac:grpSpMkLst>
            <pc:docMk/>
            <pc:sldMk cId="2604935873" sldId="281"/>
            <ac:grpSpMk id="60" creationId="{75AD1092-949A-72BC-5C1B-C7A6681AB02A}"/>
          </ac:grpSpMkLst>
        </pc:grpChg>
        <pc:picChg chg="del">
          <ac:chgData name="Rosberg Alves" userId="440e6d3c69ddb3ce" providerId="LiveId" clId="{EF7B92CE-E773-4397-8659-6E12EA6E926E}" dt="2024-04-19T22:22:37.534" v="20656" actId="21"/>
          <ac:picMkLst>
            <pc:docMk/>
            <pc:sldMk cId="2604935873" sldId="281"/>
            <ac:picMk id="9" creationId="{DF7FEBE6-90E9-69FA-5342-80C1E9553649}"/>
          </ac:picMkLst>
        </pc:picChg>
        <pc:picChg chg="mod">
          <ac:chgData name="Rosberg Alves" userId="440e6d3c69ddb3ce" providerId="LiveId" clId="{EF7B92CE-E773-4397-8659-6E12EA6E926E}" dt="2024-04-14T18:40:20.791" v="9181" actId="1036"/>
          <ac:picMkLst>
            <pc:docMk/>
            <pc:sldMk cId="2604935873" sldId="281"/>
            <ac:picMk id="12" creationId="{386C6649-A5B8-0422-DBBA-46CB2D4E0204}"/>
          </ac:picMkLst>
        </pc:picChg>
        <pc:picChg chg="mod">
          <ac:chgData name="Rosberg Alves" userId="440e6d3c69ddb3ce" providerId="LiveId" clId="{EF7B92CE-E773-4397-8659-6E12EA6E926E}" dt="2024-04-14T18:44:46.777" v="9357" actId="1076"/>
          <ac:picMkLst>
            <pc:docMk/>
            <pc:sldMk cId="2604935873" sldId="281"/>
            <ac:picMk id="16" creationId="{C220EE3A-0178-2800-6A5F-94E764EDD4ED}"/>
          </ac:picMkLst>
        </pc:picChg>
        <pc:picChg chg="mod">
          <ac:chgData name="Rosberg Alves" userId="440e6d3c69ddb3ce" providerId="LiveId" clId="{EF7B92CE-E773-4397-8659-6E12EA6E926E}" dt="2024-04-14T18:49:14.222" v="9558" actId="1076"/>
          <ac:picMkLst>
            <pc:docMk/>
            <pc:sldMk cId="2604935873" sldId="281"/>
            <ac:picMk id="18" creationId="{9FD27BDF-2298-59E4-F3DD-90CEA73457C2}"/>
          </ac:picMkLst>
        </pc:picChg>
        <pc:picChg chg="mod">
          <ac:chgData name="Rosberg Alves" userId="440e6d3c69ddb3ce" providerId="LiveId" clId="{EF7B92CE-E773-4397-8659-6E12EA6E926E}" dt="2024-04-14T18:51:00.212" v="9571" actId="1076"/>
          <ac:picMkLst>
            <pc:docMk/>
            <pc:sldMk cId="2604935873" sldId="281"/>
            <ac:picMk id="20" creationId="{CF124ED0-99AE-26F0-C701-035083703C60}"/>
          </ac:picMkLst>
        </pc:picChg>
        <pc:picChg chg="del">
          <ac:chgData name="Rosberg Alves" userId="440e6d3c69ddb3ce" providerId="LiveId" clId="{EF7B92CE-E773-4397-8659-6E12EA6E926E}" dt="2024-04-14T20:46:24.863" v="11178" actId="478"/>
          <ac:picMkLst>
            <pc:docMk/>
            <pc:sldMk cId="2604935873" sldId="281"/>
            <ac:picMk id="22" creationId="{D9EF390F-3D2F-D4B4-B598-74AB68985C02}"/>
          </ac:picMkLst>
        </pc:picChg>
        <pc:picChg chg="add del mod">
          <ac:chgData name="Rosberg Alves" userId="440e6d3c69ddb3ce" providerId="LiveId" clId="{EF7B92CE-E773-4397-8659-6E12EA6E926E}" dt="2024-04-19T23:20:43.525" v="21294" actId="21"/>
          <ac:picMkLst>
            <pc:docMk/>
            <pc:sldMk cId="2604935873" sldId="281"/>
            <ac:picMk id="23" creationId="{B48BDE2F-BA1C-4BE2-F772-AAF6076E7F82}"/>
          </ac:picMkLst>
        </pc:picChg>
        <pc:picChg chg="del">
          <ac:chgData name="Rosberg Alves" userId="440e6d3c69ddb3ce" providerId="LiveId" clId="{EF7B92CE-E773-4397-8659-6E12EA6E926E}" dt="2024-04-14T20:46:19.162" v="11177" actId="478"/>
          <ac:picMkLst>
            <pc:docMk/>
            <pc:sldMk cId="2604935873" sldId="281"/>
            <ac:picMk id="24" creationId="{95E0E196-2177-7B75-561B-E71F9B590590}"/>
          </ac:picMkLst>
        </pc:picChg>
        <pc:picChg chg="add mod">
          <ac:chgData name="Rosberg Alves" userId="440e6d3c69ddb3ce" providerId="LiveId" clId="{EF7B92CE-E773-4397-8659-6E12EA6E926E}" dt="2024-04-19T23:20:23.691" v="21293"/>
          <ac:picMkLst>
            <pc:docMk/>
            <pc:sldMk cId="2604935873" sldId="281"/>
            <ac:picMk id="49" creationId="{DF7FEBE6-90E9-69FA-5342-80C1E9553649}"/>
          </ac:picMkLst>
        </pc:picChg>
        <pc:cxnChg chg="mod">
          <ac:chgData name="Rosberg Alves" userId="440e6d3c69ddb3ce" providerId="LiveId" clId="{EF7B92CE-E773-4397-8659-6E12EA6E926E}" dt="2024-04-19T22:23:17.100" v="20661"/>
          <ac:cxnSpMkLst>
            <pc:docMk/>
            <pc:sldMk cId="2604935873" sldId="281"/>
            <ac:cxnSpMk id="46" creationId="{0B24B18D-24EF-40A0-FA7F-536B2A3BF66C}"/>
          </ac:cxnSpMkLst>
        </pc:cxnChg>
        <pc:cxnChg chg="mod">
          <ac:chgData name="Rosberg Alves" userId="440e6d3c69ddb3ce" providerId="LiveId" clId="{EF7B92CE-E773-4397-8659-6E12EA6E926E}" dt="2024-04-19T22:23:17.100" v="20661"/>
          <ac:cxnSpMkLst>
            <pc:docMk/>
            <pc:sldMk cId="2604935873" sldId="281"/>
            <ac:cxnSpMk id="47" creationId="{E52A151A-7DF2-39B5-5215-8C4E19F9BB0A}"/>
          </ac:cxnSpMkLst>
        </pc:cxnChg>
      </pc:sldChg>
      <pc:sldChg chg="delSp new del mod ord modClrScheme chgLayout">
        <pc:chgData name="Rosberg Alves" userId="440e6d3c69ddb3ce" providerId="LiveId" clId="{EF7B92CE-E773-4397-8659-6E12EA6E926E}" dt="2024-04-16T20:06:29.197" v="13586" actId="47"/>
        <pc:sldMkLst>
          <pc:docMk/>
          <pc:sldMk cId="154745222" sldId="282"/>
        </pc:sldMkLst>
        <pc:spChg chg="del">
          <ac:chgData name="Rosberg Alves" userId="440e6d3c69ddb3ce" providerId="LiveId" clId="{EF7B92CE-E773-4397-8659-6E12EA6E926E}" dt="2024-04-16T20:02:19.930" v="13538" actId="700"/>
          <ac:spMkLst>
            <pc:docMk/>
            <pc:sldMk cId="154745222" sldId="282"/>
            <ac:spMk id="2" creationId="{82F87FF6-52CE-7233-71FD-6551BC503630}"/>
          </ac:spMkLst>
        </pc:spChg>
        <pc:spChg chg="del">
          <ac:chgData name="Rosberg Alves" userId="440e6d3c69ddb3ce" providerId="LiveId" clId="{EF7B92CE-E773-4397-8659-6E12EA6E926E}" dt="2024-04-16T20:02:19.930" v="13538" actId="700"/>
          <ac:spMkLst>
            <pc:docMk/>
            <pc:sldMk cId="154745222" sldId="282"/>
            <ac:spMk id="3" creationId="{DD045AA2-0AAA-A6D0-67D6-4B714AF58F33}"/>
          </ac:spMkLst>
        </pc:spChg>
      </pc:sldChg>
      <pc:sldChg chg="delSp add del mod setBg">
        <pc:chgData name="Rosberg Alves" userId="440e6d3c69ddb3ce" providerId="LiveId" clId="{EF7B92CE-E773-4397-8659-6E12EA6E926E}" dt="2024-04-14T20:40:24.008" v="11081" actId="47"/>
        <pc:sldMkLst>
          <pc:docMk/>
          <pc:sldMk cId="3226460066" sldId="282"/>
        </pc:sldMkLst>
        <pc:spChg chg="del">
          <ac:chgData name="Rosberg Alves" userId="440e6d3c69ddb3ce" providerId="LiveId" clId="{EF7B92CE-E773-4397-8659-6E12EA6E926E}" dt="2024-04-14T20:34:37.136" v="10826" actId="478"/>
          <ac:spMkLst>
            <pc:docMk/>
            <pc:sldMk cId="3226460066" sldId="282"/>
            <ac:spMk id="38" creationId="{0B33AF67-894C-12BB-7642-6A4D98900BC0}"/>
          </ac:spMkLst>
        </pc:spChg>
        <pc:spChg chg="del">
          <ac:chgData name="Rosberg Alves" userId="440e6d3c69ddb3ce" providerId="LiveId" clId="{EF7B92CE-E773-4397-8659-6E12EA6E926E}" dt="2024-04-14T20:34:40.152" v="10828" actId="478"/>
          <ac:spMkLst>
            <pc:docMk/>
            <pc:sldMk cId="3226460066" sldId="282"/>
            <ac:spMk id="39" creationId="{13BD4D82-CE7F-6773-6D98-3BFF66565304}"/>
          </ac:spMkLst>
        </pc:spChg>
        <pc:spChg chg="del">
          <ac:chgData name="Rosberg Alves" userId="440e6d3c69ddb3ce" providerId="LiveId" clId="{EF7B92CE-E773-4397-8659-6E12EA6E926E}" dt="2024-04-14T20:34:40.993" v="10829" actId="478"/>
          <ac:spMkLst>
            <pc:docMk/>
            <pc:sldMk cId="3226460066" sldId="282"/>
            <ac:spMk id="43" creationId="{80DA9633-4980-2A17-94DE-8CA9513C841B}"/>
          </ac:spMkLst>
        </pc:spChg>
        <pc:spChg chg="del">
          <ac:chgData name="Rosberg Alves" userId="440e6d3c69ddb3ce" providerId="LiveId" clId="{EF7B92CE-E773-4397-8659-6E12EA6E926E}" dt="2024-04-14T20:34:37.136" v="10826" actId="478"/>
          <ac:spMkLst>
            <pc:docMk/>
            <pc:sldMk cId="3226460066" sldId="282"/>
            <ac:spMk id="131" creationId="{07D79065-2D57-6892-194D-96109D219FEC}"/>
          </ac:spMkLst>
        </pc:spChg>
        <pc:spChg chg="del">
          <ac:chgData name="Rosberg Alves" userId="440e6d3c69ddb3ce" providerId="LiveId" clId="{EF7B92CE-E773-4397-8659-6E12EA6E926E}" dt="2024-04-14T20:34:48.577" v="10832" actId="478"/>
          <ac:spMkLst>
            <pc:docMk/>
            <pc:sldMk cId="3226460066" sldId="282"/>
            <ac:spMk id="132" creationId="{89066BC5-9EC1-BD10-3E02-E521DE93F9DF}"/>
          </ac:spMkLst>
        </pc:spChg>
        <pc:spChg chg="del">
          <ac:chgData name="Rosberg Alves" userId="440e6d3c69ddb3ce" providerId="LiveId" clId="{EF7B92CE-E773-4397-8659-6E12EA6E926E}" dt="2024-04-14T20:34:49.904" v="10833" actId="478"/>
          <ac:spMkLst>
            <pc:docMk/>
            <pc:sldMk cId="3226460066" sldId="282"/>
            <ac:spMk id="133" creationId="{7F3B3C4B-F5A8-AB2B-C09D-F1097E75E93A}"/>
          </ac:spMkLst>
        </pc:spChg>
        <pc:spChg chg="del">
          <ac:chgData name="Rosberg Alves" userId="440e6d3c69ddb3ce" providerId="LiveId" clId="{EF7B92CE-E773-4397-8659-6E12EA6E926E}" dt="2024-04-14T20:34:37.136" v="10826" actId="478"/>
          <ac:spMkLst>
            <pc:docMk/>
            <pc:sldMk cId="3226460066" sldId="282"/>
            <ac:spMk id="141" creationId="{584E3D57-F69A-EEDD-FF4D-25B4A6A6166D}"/>
          </ac:spMkLst>
        </pc:spChg>
        <pc:spChg chg="del">
          <ac:chgData name="Rosberg Alves" userId="440e6d3c69ddb3ce" providerId="LiveId" clId="{EF7B92CE-E773-4397-8659-6E12EA6E926E}" dt="2024-04-14T20:34:37.136" v="10826" actId="478"/>
          <ac:spMkLst>
            <pc:docMk/>
            <pc:sldMk cId="3226460066" sldId="282"/>
            <ac:spMk id="143" creationId="{7331167E-28DE-F2B5-9A86-FF02C9A3B1A7}"/>
          </ac:spMkLst>
        </pc:spChg>
        <pc:spChg chg="del">
          <ac:chgData name="Rosberg Alves" userId="440e6d3c69ddb3ce" providerId="LiveId" clId="{EF7B92CE-E773-4397-8659-6E12EA6E926E}" dt="2024-04-14T20:34:37.136" v="10826" actId="478"/>
          <ac:spMkLst>
            <pc:docMk/>
            <pc:sldMk cId="3226460066" sldId="282"/>
            <ac:spMk id="144" creationId="{730C9DE9-48E0-2124-5B5A-240D4FFB9C51}"/>
          </ac:spMkLst>
        </pc:spChg>
        <pc:spChg chg="del">
          <ac:chgData name="Rosberg Alves" userId="440e6d3c69ddb3ce" providerId="LiveId" clId="{EF7B92CE-E773-4397-8659-6E12EA6E926E}" dt="2024-04-14T20:34:44.321" v="10830" actId="478"/>
          <ac:spMkLst>
            <pc:docMk/>
            <pc:sldMk cId="3226460066" sldId="282"/>
            <ac:spMk id="145" creationId="{439F8AC9-9A6A-50AE-2459-47B7F61E2E95}"/>
          </ac:spMkLst>
        </pc:spChg>
        <pc:spChg chg="del">
          <ac:chgData name="Rosberg Alves" userId="440e6d3c69ddb3ce" providerId="LiveId" clId="{EF7B92CE-E773-4397-8659-6E12EA6E926E}" dt="2024-04-14T20:34:45.733" v="10831" actId="478"/>
          <ac:spMkLst>
            <pc:docMk/>
            <pc:sldMk cId="3226460066" sldId="282"/>
            <ac:spMk id="146" creationId="{2E2F21A9-FF62-409E-0374-013AFFBCB956}"/>
          </ac:spMkLst>
        </pc:spChg>
        <pc:grpChg chg="del">
          <ac:chgData name="Rosberg Alves" userId="440e6d3c69ddb3ce" providerId="LiveId" clId="{EF7B92CE-E773-4397-8659-6E12EA6E926E}" dt="2024-04-14T20:34:37.136" v="10826" actId="478"/>
          <ac:grpSpMkLst>
            <pc:docMk/>
            <pc:sldMk cId="3226460066" sldId="282"/>
            <ac:grpSpMk id="45" creationId="{116B8E3B-24C0-F5AE-2712-4BC31DED6F36}"/>
          </ac:grpSpMkLst>
        </pc:grpChg>
        <pc:picChg chg="del">
          <ac:chgData name="Rosberg Alves" userId="440e6d3c69ddb3ce" providerId="LiveId" clId="{EF7B92CE-E773-4397-8659-6E12EA6E926E}" dt="2024-04-14T20:34:37.136" v="10826" actId="478"/>
          <ac:picMkLst>
            <pc:docMk/>
            <pc:sldMk cId="3226460066" sldId="282"/>
            <ac:picMk id="28" creationId="{87503D66-657E-3AF3-1064-EAB713E9D1C2}"/>
          </ac:picMkLst>
        </pc:picChg>
        <pc:picChg chg="del">
          <ac:chgData name="Rosberg Alves" userId="440e6d3c69ddb3ce" providerId="LiveId" clId="{EF7B92CE-E773-4397-8659-6E12EA6E926E}" dt="2024-04-14T20:34:39.428" v="10827" actId="478"/>
          <ac:picMkLst>
            <pc:docMk/>
            <pc:sldMk cId="3226460066" sldId="282"/>
            <ac:picMk id="42" creationId="{F9497D1D-8102-1BDE-8B98-B31C0F8752D7}"/>
          </ac:picMkLst>
        </pc:picChg>
        <pc:cxnChg chg="del">
          <ac:chgData name="Rosberg Alves" userId="440e6d3c69ddb3ce" providerId="LiveId" clId="{EF7B92CE-E773-4397-8659-6E12EA6E926E}" dt="2024-04-14T20:34:37.136" v="10826" actId="478"/>
          <ac:cxnSpMkLst>
            <pc:docMk/>
            <pc:sldMk cId="3226460066" sldId="282"/>
            <ac:cxnSpMk id="127" creationId="{FCD29CEC-714F-CAEB-FCC5-9725E7991D00}"/>
          </ac:cxnSpMkLst>
        </pc:cxnChg>
        <pc:cxnChg chg="del">
          <ac:chgData name="Rosberg Alves" userId="440e6d3c69ddb3ce" providerId="LiveId" clId="{EF7B92CE-E773-4397-8659-6E12EA6E926E}" dt="2024-04-14T20:34:37.136" v="10826" actId="478"/>
          <ac:cxnSpMkLst>
            <pc:docMk/>
            <pc:sldMk cId="3226460066" sldId="282"/>
            <ac:cxnSpMk id="128" creationId="{0DFCC3DC-A540-4899-0CBC-4688AE26BA2A}"/>
          </ac:cxnSpMkLst>
        </pc:cxnChg>
        <pc:cxnChg chg="del">
          <ac:chgData name="Rosberg Alves" userId="440e6d3c69ddb3ce" providerId="LiveId" clId="{EF7B92CE-E773-4397-8659-6E12EA6E926E}" dt="2024-04-14T20:34:37.136" v="10826" actId="478"/>
          <ac:cxnSpMkLst>
            <pc:docMk/>
            <pc:sldMk cId="3226460066" sldId="282"/>
            <ac:cxnSpMk id="130" creationId="{54CF1DA3-44F7-24A8-EA9E-1BD6C1332A80}"/>
          </ac:cxnSpMkLst>
        </pc:cxnChg>
      </pc:sldChg>
      <pc:sldChg chg="new del">
        <pc:chgData name="Rosberg Alves" userId="440e6d3c69ddb3ce" providerId="LiveId" clId="{EF7B92CE-E773-4397-8659-6E12EA6E926E}" dt="2024-04-16T20:32:25.586" v="14533" actId="47"/>
        <pc:sldMkLst>
          <pc:docMk/>
          <pc:sldMk cId="3378540063" sldId="282"/>
        </pc:sldMkLst>
      </pc:sldChg>
      <pc:sldChg chg="add del">
        <pc:chgData name="Rosberg Alves" userId="440e6d3c69ddb3ce" providerId="LiveId" clId="{EF7B92CE-E773-4397-8659-6E12EA6E926E}" dt="2024-04-14T18:25:40.944" v="8992" actId="47"/>
        <pc:sldMkLst>
          <pc:docMk/>
          <pc:sldMk cId="4040597293" sldId="282"/>
        </pc:sldMkLst>
      </pc:sldChg>
      <pc:sldChg chg="addSp delSp modSp add mod modShow">
        <pc:chgData name="Rosberg Alves" userId="440e6d3c69ddb3ce" providerId="LiveId" clId="{EF7B92CE-E773-4397-8659-6E12EA6E926E}" dt="2024-04-16T23:03:47.042" v="17056" actId="729"/>
        <pc:sldMkLst>
          <pc:docMk/>
          <pc:sldMk cId="1922466521" sldId="283"/>
        </pc:sldMkLst>
        <pc:spChg chg="add mod">
          <ac:chgData name="Rosberg Alves" userId="440e6d3c69ddb3ce" providerId="LiveId" clId="{EF7B92CE-E773-4397-8659-6E12EA6E926E}" dt="2024-04-16T20:12:04.549" v="13845" actId="20577"/>
          <ac:spMkLst>
            <pc:docMk/>
            <pc:sldMk cId="1922466521" sldId="283"/>
            <ac:spMk id="2" creationId="{501036CE-0815-0B1F-36D9-D03242D941A5}"/>
          </ac:spMkLst>
        </pc:spChg>
        <pc:spChg chg="add mod">
          <ac:chgData name="Rosberg Alves" userId="440e6d3c69ddb3ce" providerId="LiveId" clId="{EF7B92CE-E773-4397-8659-6E12EA6E926E}" dt="2024-04-16T20:12:12.710" v="13856" actId="20577"/>
          <ac:spMkLst>
            <pc:docMk/>
            <pc:sldMk cId="1922466521" sldId="283"/>
            <ac:spMk id="3" creationId="{5DF4D397-64E7-496D-934D-B3D421846E0F}"/>
          </ac:spMkLst>
        </pc:spChg>
        <pc:spChg chg="mod">
          <ac:chgData name="Rosberg Alves" userId="440e6d3c69ddb3ce" providerId="LiveId" clId="{EF7B92CE-E773-4397-8659-6E12EA6E926E}" dt="2024-04-16T20:06:52.518" v="13649" actId="1037"/>
          <ac:spMkLst>
            <pc:docMk/>
            <pc:sldMk cId="1922466521" sldId="283"/>
            <ac:spMk id="20" creationId="{A972FAFE-F36A-9971-99CF-5596E5B02379}"/>
          </ac:spMkLst>
        </pc:spChg>
        <pc:spChg chg="mod">
          <ac:chgData name="Rosberg Alves" userId="440e6d3c69ddb3ce" providerId="LiveId" clId="{EF7B92CE-E773-4397-8659-6E12EA6E926E}" dt="2024-04-16T20:06:52.518" v="13649" actId="1037"/>
          <ac:spMkLst>
            <pc:docMk/>
            <pc:sldMk cId="1922466521" sldId="283"/>
            <ac:spMk id="22" creationId="{3CCCFBED-31B9-CF95-B988-E598139CBE4C}"/>
          </ac:spMkLst>
        </pc:spChg>
        <pc:spChg chg="mod">
          <ac:chgData name="Rosberg Alves" userId="440e6d3c69ddb3ce" providerId="LiveId" clId="{EF7B92CE-E773-4397-8659-6E12EA6E926E}" dt="2024-04-16T20:07:33.317" v="13765" actId="1037"/>
          <ac:spMkLst>
            <pc:docMk/>
            <pc:sldMk cId="1922466521" sldId="283"/>
            <ac:spMk id="25" creationId="{5FD4D6C4-75C5-B814-2DA4-4776A2C1F19B}"/>
          </ac:spMkLst>
        </pc:spChg>
        <pc:picChg chg="add del mod">
          <ac:chgData name="Rosberg Alves" userId="440e6d3c69ddb3ce" providerId="LiveId" clId="{EF7B92CE-E773-4397-8659-6E12EA6E926E}" dt="2024-04-16T20:12:17.820" v="13857" actId="478"/>
          <ac:picMkLst>
            <pc:docMk/>
            <pc:sldMk cId="1922466521" sldId="283"/>
            <ac:picMk id="6" creationId="{D253486F-B6FE-00FE-F847-6A0295C668EA}"/>
          </ac:picMkLst>
        </pc:picChg>
        <pc:picChg chg="add mod">
          <ac:chgData name="Rosberg Alves" userId="440e6d3c69ddb3ce" providerId="LiveId" clId="{EF7B92CE-E773-4397-8659-6E12EA6E926E}" dt="2024-04-16T20:13:27.015" v="13866" actId="1076"/>
          <ac:picMkLst>
            <pc:docMk/>
            <pc:sldMk cId="1922466521" sldId="283"/>
            <ac:picMk id="10" creationId="{14A61F43-6205-A307-7254-73DB25B55948}"/>
          </ac:picMkLst>
        </pc:picChg>
        <pc:picChg chg="mod">
          <ac:chgData name="Rosberg Alves" userId="440e6d3c69ddb3ce" providerId="LiveId" clId="{EF7B92CE-E773-4397-8659-6E12EA6E926E}" dt="2024-04-16T20:06:58.621" v="13717" actId="1038"/>
          <ac:picMkLst>
            <pc:docMk/>
            <pc:sldMk cId="1922466521" sldId="283"/>
            <ac:picMk id="24" creationId="{6B517419-E018-F9C3-F05A-D6BD464E01B1}"/>
          </ac:picMkLst>
        </pc:picChg>
      </pc:sldChg>
      <pc:sldChg chg="add del">
        <pc:chgData name="Rosberg Alves" userId="440e6d3c69ddb3ce" providerId="LiveId" clId="{EF7B92CE-E773-4397-8659-6E12EA6E926E}" dt="2024-04-16T20:04:39.828" v="13553" actId="2890"/>
        <pc:sldMkLst>
          <pc:docMk/>
          <pc:sldMk cId="4064524234" sldId="283"/>
        </pc:sldMkLst>
      </pc:sldChg>
      <pc:sldChg chg="addSp delSp modSp add mod modShow">
        <pc:chgData name="Rosberg Alves" userId="440e6d3c69ddb3ce" providerId="LiveId" clId="{EF7B92CE-E773-4397-8659-6E12EA6E926E}" dt="2024-04-16T23:03:47.042" v="17056" actId="729"/>
        <pc:sldMkLst>
          <pc:docMk/>
          <pc:sldMk cId="1210716307" sldId="284"/>
        </pc:sldMkLst>
        <pc:spChg chg="mod">
          <ac:chgData name="Rosberg Alves" userId="440e6d3c69ddb3ce" providerId="LiveId" clId="{EF7B92CE-E773-4397-8659-6E12EA6E926E}" dt="2024-04-16T20:14:36.275" v="13908" actId="1037"/>
          <ac:spMkLst>
            <pc:docMk/>
            <pc:sldMk cId="1210716307" sldId="284"/>
            <ac:spMk id="2" creationId="{501036CE-0815-0B1F-36D9-D03242D941A5}"/>
          </ac:spMkLst>
        </pc:spChg>
        <pc:spChg chg="mod">
          <ac:chgData name="Rosberg Alves" userId="440e6d3c69ddb3ce" providerId="LiveId" clId="{EF7B92CE-E773-4397-8659-6E12EA6E926E}" dt="2024-04-16T20:14:36.275" v="13908" actId="1037"/>
          <ac:spMkLst>
            <pc:docMk/>
            <pc:sldMk cId="1210716307" sldId="284"/>
            <ac:spMk id="3" creationId="{5DF4D397-64E7-496D-934D-B3D421846E0F}"/>
          </ac:spMkLst>
        </pc:spChg>
        <pc:spChg chg="add mod">
          <ac:chgData name="Rosberg Alves" userId="440e6d3c69ddb3ce" providerId="LiveId" clId="{EF7B92CE-E773-4397-8659-6E12EA6E926E}" dt="2024-04-16T20:16:24.108" v="14038" actId="1076"/>
          <ac:spMkLst>
            <pc:docMk/>
            <pc:sldMk cId="1210716307" sldId="284"/>
            <ac:spMk id="4" creationId="{A332D53E-4ED9-7AD7-599C-DB26391C4E59}"/>
          </ac:spMkLst>
        </pc:spChg>
        <pc:spChg chg="add mod">
          <ac:chgData name="Rosberg Alves" userId="440e6d3c69ddb3ce" providerId="LiveId" clId="{EF7B92CE-E773-4397-8659-6E12EA6E926E}" dt="2024-04-16T20:19:10.203" v="14064" actId="1076"/>
          <ac:spMkLst>
            <pc:docMk/>
            <pc:sldMk cId="1210716307" sldId="284"/>
            <ac:spMk id="6" creationId="{0429A009-81BB-1DF9-5316-135796FE19DA}"/>
          </ac:spMkLst>
        </pc:spChg>
        <pc:spChg chg="del">
          <ac:chgData name="Rosberg Alves" userId="440e6d3c69ddb3ce" providerId="LiveId" clId="{EF7B92CE-E773-4397-8659-6E12EA6E926E}" dt="2024-04-16T20:14:28.318" v="13868" actId="478"/>
          <ac:spMkLst>
            <pc:docMk/>
            <pc:sldMk cId="1210716307" sldId="284"/>
            <ac:spMk id="20" creationId="{A972FAFE-F36A-9971-99CF-5596E5B02379}"/>
          </ac:spMkLst>
        </pc:spChg>
        <pc:spChg chg="del">
          <ac:chgData name="Rosberg Alves" userId="440e6d3c69ddb3ce" providerId="LiveId" clId="{EF7B92CE-E773-4397-8659-6E12EA6E926E}" dt="2024-04-16T20:14:28.318" v="13868" actId="478"/>
          <ac:spMkLst>
            <pc:docMk/>
            <pc:sldMk cId="1210716307" sldId="284"/>
            <ac:spMk id="22" creationId="{3CCCFBED-31B9-CF95-B988-E598139CBE4C}"/>
          </ac:spMkLst>
        </pc:spChg>
        <pc:spChg chg="mod">
          <ac:chgData name="Rosberg Alves" userId="440e6d3c69ddb3ce" providerId="LiveId" clId="{EF7B92CE-E773-4397-8659-6E12EA6E926E}" dt="2024-04-16T20:15:11.092" v="14007" actId="1037"/>
          <ac:spMkLst>
            <pc:docMk/>
            <pc:sldMk cId="1210716307" sldId="284"/>
            <ac:spMk id="25" creationId="{5FD4D6C4-75C5-B814-2DA4-4776A2C1F19B}"/>
          </ac:spMkLst>
        </pc:spChg>
        <pc:picChg chg="mod">
          <ac:chgData name="Rosberg Alves" userId="440e6d3c69ddb3ce" providerId="LiveId" clId="{EF7B92CE-E773-4397-8659-6E12EA6E926E}" dt="2024-04-16T20:14:40.799" v="13958" actId="1038"/>
          <ac:picMkLst>
            <pc:docMk/>
            <pc:sldMk cId="1210716307" sldId="284"/>
            <ac:picMk id="10" creationId="{14A61F43-6205-A307-7254-73DB25B55948}"/>
          </ac:picMkLst>
        </pc:picChg>
        <pc:picChg chg="add mod modCrop">
          <ac:chgData name="Rosberg Alves" userId="440e6d3c69ddb3ce" providerId="LiveId" clId="{EF7B92CE-E773-4397-8659-6E12EA6E926E}" dt="2024-04-16T20:20:51.988" v="14130" actId="1076"/>
          <ac:picMkLst>
            <pc:docMk/>
            <pc:sldMk cId="1210716307" sldId="284"/>
            <ac:picMk id="12" creationId="{C3415FE7-F1B6-66BB-F5AE-2349997F02C0}"/>
          </ac:picMkLst>
        </pc:picChg>
        <pc:picChg chg="del">
          <ac:chgData name="Rosberg Alves" userId="440e6d3c69ddb3ce" providerId="LiveId" clId="{EF7B92CE-E773-4397-8659-6E12EA6E926E}" dt="2024-04-16T20:14:28.318" v="13868" actId="478"/>
          <ac:picMkLst>
            <pc:docMk/>
            <pc:sldMk cId="1210716307" sldId="284"/>
            <ac:picMk id="24" creationId="{6B517419-E018-F9C3-F05A-D6BD464E01B1}"/>
          </ac:picMkLst>
        </pc:picChg>
      </pc:sldChg>
      <pc:sldChg chg="addSp delSp modSp add mod modShow">
        <pc:chgData name="Rosberg Alves" userId="440e6d3c69ddb3ce" providerId="LiveId" clId="{EF7B92CE-E773-4397-8659-6E12EA6E926E}" dt="2024-04-16T23:03:47.042" v="17056" actId="729"/>
        <pc:sldMkLst>
          <pc:docMk/>
          <pc:sldMk cId="2947067254" sldId="285"/>
        </pc:sldMkLst>
        <pc:spChg chg="del">
          <ac:chgData name="Rosberg Alves" userId="440e6d3c69ddb3ce" providerId="LiveId" clId="{EF7B92CE-E773-4397-8659-6E12EA6E926E}" dt="2024-04-16T20:22:15.754" v="14132" actId="478"/>
          <ac:spMkLst>
            <pc:docMk/>
            <pc:sldMk cId="2947067254" sldId="285"/>
            <ac:spMk id="2" creationId="{501036CE-0815-0B1F-36D9-D03242D941A5}"/>
          </ac:spMkLst>
        </pc:spChg>
        <pc:spChg chg="del">
          <ac:chgData name="Rosberg Alves" userId="440e6d3c69ddb3ce" providerId="LiveId" clId="{EF7B92CE-E773-4397-8659-6E12EA6E926E}" dt="2024-04-16T20:22:15.754" v="14132" actId="478"/>
          <ac:spMkLst>
            <pc:docMk/>
            <pc:sldMk cId="2947067254" sldId="285"/>
            <ac:spMk id="3" creationId="{5DF4D397-64E7-496D-934D-B3D421846E0F}"/>
          </ac:spMkLst>
        </pc:spChg>
        <pc:spChg chg="mod">
          <ac:chgData name="Rosberg Alves" userId="440e6d3c69ddb3ce" providerId="LiveId" clId="{EF7B92CE-E773-4397-8659-6E12EA6E926E}" dt="2024-04-16T20:22:25.066" v="14167" actId="1037"/>
          <ac:spMkLst>
            <pc:docMk/>
            <pc:sldMk cId="2947067254" sldId="285"/>
            <ac:spMk id="4" creationId="{A332D53E-4ED9-7AD7-599C-DB26391C4E59}"/>
          </ac:spMkLst>
        </pc:spChg>
        <pc:spChg chg="mod">
          <ac:chgData name="Rosberg Alves" userId="440e6d3c69ddb3ce" providerId="LiveId" clId="{EF7B92CE-E773-4397-8659-6E12EA6E926E}" dt="2024-04-16T20:22:25.066" v="14167" actId="1037"/>
          <ac:spMkLst>
            <pc:docMk/>
            <pc:sldMk cId="2947067254" sldId="285"/>
            <ac:spMk id="6" creationId="{0429A009-81BB-1DF9-5316-135796FE19DA}"/>
          </ac:spMkLst>
        </pc:spChg>
        <pc:spChg chg="add mod">
          <ac:chgData name="Rosberg Alves" userId="440e6d3c69ddb3ce" providerId="LiveId" clId="{EF7B92CE-E773-4397-8659-6E12EA6E926E}" dt="2024-04-16T20:27:40.498" v="14429" actId="20577"/>
          <ac:spMkLst>
            <pc:docMk/>
            <pc:sldMk cId="2947067254" sldId="285"/>
            <ac:spMk id="8" creationId="{22751638-E217-B0DC-43D1-103F1238EE84}"/>
          </ac:spMkLst>
        </pc:spChg>
        <pc:spChg chg="add mod">
          <ac:chgData name="Rosberg Alves" userId="440e6d3c69ddb3ce" providerId="LiveId" clId="{EF7B92CE-E773-4397-8659-6E12EA6E926E}" dt="2024-04-16T20:24:22.653" v="14246" actId="1076"/>
          <ac:spMkLst>
            <pc:docMk/>
            <pc:sldMk cId="2947067254" sldId="285"/>
            <ac:spMk id="13" creationId="{2046DAF8-DA0D-9139-002B-18DD893B0C6B}"/>
          </ac:spMkLst>
        </pc:spChg>
        <pc:spChg chg="mod">
          <ac:chgData name="Rosberg Alves" userId="440e6d3c69ddb3ce" providerId="LiveId" clId="{EF7B92CE-E773-4397-8659-6E12EA6E926E}" dt="2024-04-16T20:24:42.870" v="14287" actId="1038"/>
          <ac:spMkLst>
            <pc:docMk/>
            <pc:sldMk cId="2947067254" sldId="285"/>
            <ac:spMk id="25" creationId="{5FD4D6C4-75C5-B814-2DA4-4776A2C1F19B}"/>
          </ac:spMkLst>
        </pc:spChg>
        <pc:picChg chg="del">
          <ac:chgData name="Rosberg Alves" userId="440e6d3c69ddb3ce" providerId="LiveId" clId="{EF7B92CE-E773-4397-8659-6E12EA6E926E}" dt="2024-04-16T20:22:18.560" v="14133" actId="478"/>
          <ac:picMkLst>
            <pc:docMk/>
            <pc:sldMk cId="2947067254" sldId="285"/>
            <ac:picMk id="10" creationId="{14A61F43-6205-A307-7254-73DB25B55948}"/>
          </ac:picMkLst>
        </pc:picChg>
        <pc:picChg chg="mod">
          <ac:chgData name="Rosberg Alves" userId="440e6d3c69ddb3ce" providerId="LiveId" clId="{EF7B92CE-E773-4397-8659-6E12EA6E926E}" dt="2024-04-16T20:22:31.234" v="14210" actId="1038"/>
          <ac:picMkLst>
            <pc:docMk/>
            <pc:sldMk cId="2947067254" sldId="285"/>
            <ac:picMk id="12" creationId="{C3415FE7-F1B6-66BB-F5AE-2349997F02C0}"/>
          </ac:picMkLst>
        </pc:picChg>
        <pc:picChg chg="add mod">
          <ac:chgData name="Rosberg Alves" userId="440e6d3c69ddb3ce" providerId="LiveId" clId="{EF7B92CE-E773-4397-8659-6E12EA6E926E}" dt="2024-04-16T20:25:50.473" v="14296" actId="1076"/>
          <ac:picMkLst>
            <pc:docMk/>
            <pc:sldMk cId="2947067254" sldId="285"/>
            <ac:picMk id="15" creationId="{41449FA1-744D-683E-5578-50114E8E19A8}"/>
          </ac:picMkLst>
        </pc:picChg>
      </pc:sldChg>
      <pc:sldChg chg="addSp delSp modSp add mod modShow">
        <pc:chgData name="Rosberg Alves" userId="440e6d3c69ddb3ce" providerId="LiveId" clId="{EF7B92CE-E773-4397-8659-6E12EA6E926E}" dt="2024-04-19T22:07:30.289" v="20119" actId="1038"/>
        <pc:sldMkLst>
          <pc:docMk/>
          <pc:sldMk cId="820868630" sldId="286"/>
        </pc:sldMkLst>
        <pc:spChg chg="add mod">
          <ac:chgData name="Rosberg Alves" userId="440e6d3c69ddb3ce" providerId="LiveId" clId="{EF7B92CE-E773-4397-8659-6E12EA6E926E}" dt="2024-04-16T20:27:25.090" v="14418" actId="20577"/>
          <ac:spMkLst>
            <pc:docMk/>
            <pc:sldMk cId="820868630" sldId="286"/>
            <ac:spMk id="2" creationId="{582A1080-4E10-40BC-20A9-53AE0BDF2B5F}"/>
          </ac:spMkLst>
        </pc:spChg>
        <pc:spChg chg="add mod">
          <ac:chgData name="Rosberg Alves" userId="440e6d3c69ddb3ce" providerId="LiveId" clId="{EF7B92CE-E773-4397-8659-6E12EA6E926E}" dt="2024-04-16T20:28:31.310" v="14465" actId="1076"/>
          <ac:spMkLst>
            <pc:docMk/>
            <pc:sldMk cId="820868630" sldId="286"/>
            <ac:spMk id="3" creationId="{8A301A77-E22F-D688-74AC-253B38EFF592}"/>
          </ac:spMkLst>
        </pc:spChg>
        <pc:spChg chg="del">
          <ac:chgData name="Rosberg Alves" userId="440e6d3c69ddb3ce" providerId="LiveId" clId="{EF7B92CE-E773-4397-8659-6E12EA6E926E}" dt="2024-04-19T22:06:01.455" v="19971" actId="478"/>
          <ac:spMkLst>
            <pc:docMk/>
            <pc:sldMk cId="820868630" sldId="286"/>
            <ac:spMk id="4" creationId="{10EEC389-7E99-2561-C9B8-019548CF3754}"/>
          </ac:spMkLst>
        </pc:spChg>
        <pc:spChg chg="del">
          <ac:chgData name="Rosberg Alves" userId="440e6d3c69ddb3ce" providerId="LiveId" clId="{EF7B92CE-E773-4397-8659-6E12EA6E926E}" dt="2024-04-16T20:26:38.738" v="14298" actId="478"/>
          <ac:spMkLst>
            <pc:docMk/>
            <pc:sldMk cId="820868630" sldId="286"/>
            <ac:spMk id="4" creationId="{A332D53E-4ED9-7AD7-599C-DB26391C4E59}"/>
          </ac:spMkLst>
        </pc:spChg>
        <pc:spChg chg="del">
          <ac:chgData name="Rosberg Alves" userId="440e6d3c69ddb3ce" providerId="LiveId" clId="{EF7B92CE-E773-4397-8659-6E12EA6E926E}" dt="2024-04-16T20:26:38.738" v="14298" actId="478"/>
          <ac:spMkLst>
            <pc:docMk/>
            <pc:sldMk cId="820868630" sldId="286"/>
            <ac:spMk id="6" creationId="{0429A009-81BB-1DF9-5316-135796FE19DA}"/>
          </ac:spMkLst>
        </pc:spChg>
        <pc:spChg chg="del mod">
          <ac:chgData name="Rosberg Alves" userId="440e6d3c69ddb3ce" providerId="LiveId" clId="{EF7B92CE-E773-4397-8659-6E12EA6E926E}" dt="2024-04-19T22:05:24.386" v="19969" actId="478"/>
          <ac:spMkLst>
            <pc:docMk/>
            <pc:sldMk cId="820868630" sldId="286"/>
            <ac:spMk id="8" creationId="{22751638-E217-B0DC-43D1-103F1238EE84}"/>
          </ac:spMkLst>
        </pc:spChg>
        <pc:spChg chg="add mod">
          <ac:chgData name="Rosberg Alves" userId="440e6d3c69ddb3ce" providerId="LiveId" clId="{EF7B92CE-E773-4397-8659-6E12EA6E926E}" dt="2024-04-19T22:07:22.203" v="20067" actId="1037"/>
          <ac:spMkLst>
            <pc:docMk/>
            <pc:sldMk cId="820868630" sldId="286"/>
            <ac:spMk id="10" creationId="{53EB9674-5249-5E73-4F68-5289DD838D78}"/>
          </ac:spMkLst>
        </pc:spChg>
        <pc:spChg chg="add mod">
          <ac:chgData name="Rosberg Alves" userId="440e6d3c69ddb3ce" providerId="LiveId" clId="{EF7B92CE-E773-4397-8659-6E12EA6E926E}" dt="2024-04-19T22:07:22.203" v="20067" actId="1037"/>
          <ac:spMkLst>
            <pc:docMk/>
            <pc:sldMk cId="820868630" sldId="286"/>
            <ac:spMk id="12" creationId="{98B989AA-4D4C-10F9-EF68-C9027BFD73BA}"/>
          </ac:spMkLst>
        </pc:spChg>
        <pc:spChg chg="del mod">
          <ac:chgData name="Rosberg Alves" userId="440e6d3c69ddb3ce" providerId="LiveId" clId="{EF7B92CE-E773-4397-8659-6E12EA6E926E}" dt="2024-04-19T22:05:24.386" v="19969" actId="478"/>
          <ac:spMkLst>
            <pc:docMk/>
            <pc:sldMk cId="820868630" sldId="286"/>
            <ac:spMk id="13" creationId="{2046DAF8-DA0D-9139-002B-18DD893B0C6B}"/>
          </ac:spMkLst>
        </pc:spChg>
        <pc:spChg chg="add del mod">
          <ac:chgData name="Rosberg Alves" userId="440e6d3c69ddb3ce" providerId="LiveId" clId="{EF7B92CE-E773-4397-8659-6E12EA6E926E}" dt="2024-04-19T22:05:11.052" v="19968" actId="478"/>
          <ac:spMkLst>
            <pc:docMk/>
            <pc:sldMk cId="820868630" sldId="286"/>
            <ac:spMk id="16" creationId="{DF399D42-2A79-F8FB-7206-11AA75841628}"/>
          </ac:spMkLst>
        </pc:spChg>
        <pc:spChg chg="add del mod">
          <ac:chgData name="Rosberg Alves" userId="440e6d3c69ddb3ce" providerId="LiveId" clId="{EF7B92CE-E773-4397-8659-6E12EA6E926E}" dt="2024-04-19T22:05:11.052" v="19968" actId="478"/>
          <ac:spMkLst>
            <pc:docMk/>
            <pc:sldMk cId="820868630" sldId="286"/>
            <ac:spMk id="18" creationId="{FB918EC5-E56A-6AFA-D00E-37E3C0BF366A}"/>
          </ac:spMkLst>
        </pc:spChg>
        <pc:spChg chg="add del mod">
          <ac:chgData name="Rosberg Alves" userId="440e6d3c69ddb3ce" providerId="LiveId" clId="{EF7B92CE-E773-4397-8659-6E12EA6E926E}" dt="2024-04-19T22:05:11.052" v="19968" actId="478"/>
          <ac:spMkLst>
            <pc:docMk/>
            <pc:sldMk cId="820868630" sldId="286"/>
            <ac:spMk id="19" creationId="{C634E166-33C9-543F-D25E-8058AB2B7671}"/>
          </ac:spMkLst>
        </pc:spChg>
        <pc:spChg chg="add del mod">
          <ac:chgData name="Rosberg Alves" userId="440e6d3c69ddb3ce" providerId="LiveId" clId="{EF7B92CE-E773-4397-8659-6E12EA6E926E}" dt="2024-04-19T22:05:11.052" v="19968" actId="478"/>
          <ac:spMkLst>
            <pc:docMk/>
            <pc:sldMk cId="820868630" sldId="286"/>
            <ac:spMk id="20" creationId="{929C9EB6-414D-3CCC-9660-226CC67256CF}"/>
          </ac:spMkLst>
        </pc:spChg>
        <pc:spChg chg="add del mod">
          <ac:chgData name="Rosberg Alves" userId="440e6d3c69ddb3ce" providerId="LiveId" clId="{EF7B92CE-E773-4397-8659-6E12EA6E926E}" dt="2024-04-19T22:05:11.052" v="19968" actId="478"/>
          <ac:spMkLst>
            <pc:docMk/>
            <pc:sldMk cId="820868630" sldId="286"/>
            <ac:spMk id="21" creationId="{7D9D81B2-6997-0B04-4667-1C043C804F92}"/>
          </ac:spMkLst>
        </pc:spChg>
        <pc:spChg chg="mod">
          <ac:chgData name="Rosberg Alves" userId="440e6d3c69ddb3ce" providerId="LiveId" clId="{EF7B92CE-E773-4397-8659-6E12EA6E926E}" dt="2024-04-16T20:28:54.521" v="14518" actId="1037"/>
          <ac:spMkLst>
            <pc:docMk/>
            <pc:sldMk cId="820868630" sldId="286"/>
            <ac:spMk id="25" creationId="{5FD4D6C4-75C5-B814-2DA4-4776A2C1F19B}"/>
          </ac:spMkLst>
        </pc:spChg>
        <pc:spChg chg="add del mod">
          <ac:chgData name="Rosberg Alves" userId="440e6d3c69ddb3ce" providerId="LiveId" clId="{EF7B92CE-E773-4397-8659-6E12EA6E926E}" dt="2024-04-19T22:05:34.734" v="19970" actId="478"/>
          <ac:spMkLst>
            <pc:docMk/>
            <pc:sldMk cId="820868630" sldId="286"/>
            <ac:spMk id="28" creationId="{3FD27B93-D58A-2327-5AAC-20E36271FEA1}"/>
          </ac:spMkLst>
        </pc:spChg>
        <pc:spChg chg="add del mod">
          <ac:chgData name="Rosberg Alves" userId="440e6d3c69ddb3ce" providerId="LiveId" clId="{EF7B92CE-E773-4397-8659-6E12EA6E926E}" dt="2024-04-19T22:06:04.775" v="19972" actId="21"/>
          <ac:spMkLst>
            <pc:docMk/>
            <pc:sldMk cId="820868630" sldId="286"/>
            <ac:spMk id="29" creationId="{691186C0-4D86-C60E-DE2D-B3A59AA0BAD9}"/>
          </ac:spMkLst>
        </pc:spChg>
        <pc:spChg chg="add del mod">
          <ac:chgData name="Rosberg Alves" userId="440e6d3c69ddb3ce" providerId="LiveId" clId="{EF7B92CE-E773-4397-8659-6E12EA6E926E}" dt="2024-04-16T21:19:46.047" v="15166" actId="478"/>
          <ac:spMkLst>
            <pc:docMk/>
            <pc:sldMk cId="820868630" sldId="286"/>
            <ac:spMk id="30" creationId="{181A4257-D0DC-8E97-4C54-FE7784AED821}"/>
          </ac:spMkLst>
        </pc:spChg>
        <pc:spChg chg="add mod">
          <ac:chgData name="Rosberg Alves" userId="440e6d3c69ddb3ce" providerId="LiveId" clId="{EF7B92CE-E773-4397-8659-6E12EA6E926E}" dt="2024-04-19T22:07:22.203" v="20067" actId="1037"/>
          <ac:spMkLst>
            <pc:docMk/>
            <pc:sldMk cId="820868630" sldId="286"/>
            <ac:spMk id="30" creationId="{610DD4AA-F853-F744-D3E4-4E7FD8B288C9}"/>
          </ac:spMkLst>
        </pc:spChg>
        <pc:spChg chg="add del mod">
          <ac:chgData name="Rosberg Alves" userId="440e6d3c69ddb3ce" providerId="LiveId" clId="{EF7B92CE-E773-4397-8659-6E12EA6E926E}" dt="2024-04-16T21:19:46.047" v="15166" actId="478"/>
          <ac:spMkLst>
            <pc:docMk/>
            <pc:sldMk cId="820868630" sldId="286"/>
            <ac:spMk id="31" creationId="{4F88C2E2-54BC-0097-D94F-F348973A193C}"/>
          </ac:spMkLst>
        </pc:spChg>
        <pc:spChg chg="mod">
          <ac:chgData name="Rosberg Alves" userId="440e6d3c69ddb3ce" providerId="LiveId" clId="{EF7B92CE-E773-4397-8659-6E12EA6E926E}" dt="2024-04-19T22:07:07.971" v="20008"/>
          <ac:spMkLst>
            <pc:docMk/>
            <pc:sldMk cId="820868630" sldId="286"/>
            <ac:spMk id="32" creationId="{B98650F1-D41F-64F5-49A4-51731D4171C4}"/>
          </ac:spMkLst>
        </pc:spChg>
        <pc:spChg chg="add mod">
          <ac:chgData name="Rosberg Alves" userId="440e6d3c69ddb3ce" providerId="LiveId" clId="{EF7B92CE-E773-4397-8659-6E12EA6E926E}" dt="2024-04-19T22:07:22.203" v="20067" actId="1037"/>
          <ac:spMkLst>
            <pc:docMk/>
            <pc:sldMk cId="820868630" sldId="286"/>
            <ac:spMk id="35" creationId="{2A1139E7-3CB8-F0F2-E3AC-3D88877A65D4}"/>
          </ac:spMkLst>
        </pc:spChg>
        <pc:grpChg chg="add mod">
          <ac:chgData name="Rosberg Alves" userId="440e6d3c69ddb3ce" providerId="LiveId" clId="{EF7B92CE-E773-4397-8659-6E12EA6E926E}" dt="2024-04-19T22:07:30.289" v="20119" actId="1038"/>
          <ac:grpSpMkLst>
            <pc:docMk/>
            <pc:sldMk cId="820868630" sldId="286"/>
            <ac:grpSpMk id="31" creationId="{E78E22A8-B037-6717-2BF0-71D6DCE9D761}"/>
          </ac:grpSpMkLst>
        </pc:grpChg>
        <pc:picChg chg="add mod">
          <ac:chgData name="Rosberg Alves" userId="440e6d3c69ddb3ce" providerId="LiveId" clId="{EF7B92CE-E773-4397-8659-6E12EA6E926E}" dt="2024-04-19T22:07:30.289" v="20119" actId="1038"/>
          <ac:picMkLst>
            <pc:docMk/>
            <pc:sldMk cId="820868630" sldId="286"/>
            <ac:picMk id="6" creationId="{03F57611-35E1-EC60-1BB4-2EC29093C3B2}"/>
          </ac:picMkLst>
        </pc:picChg>
        <pc:picChg chg="del">
          <ac:chgData name="Rosberg Alves" userId="440e6d3c69ddb3ce" providerId="LiveId" clId="{EF7B92CE-E773-4397-8659-6E12EA6E926E}" dt="2024-04-16T20:26:38.738" v="14298" actId="478"/>
          <ac:picMkLst>
            <pc:docMk/>
            <pc:sldMk cId="820868630" sldId="286"/>
            <ac:picMk id="12" creationId="{C3415FE7-F1B6-66BB-F5AE-2349997F02C0}"/>
          </ac:picMkLst>
        </pc:picChg>
        <pc:picChg chg="add mod">
          <ac:chgData name="Rosberg Alves" userId="440e6d3c69ddb3ce" providerId="LiveId" clId="{EF7B92CE-E773-4397-8659-6E12EA6E926E}" dt="2024-04-16T20:29:52.476" v="14527" actId="1076"/>
          <ac:picMkLst>
            <pc:docMk/>
            <pc:sldMk cId="820868630" sldId="286"/>
            <ac:picMk id="14" creationId="{D1F2C44E-A9E9-ABF1-C361-C7E12EBCBEC4}"/>
          </ac:picMkLst>
        </pc:picChg>
        <pc:picChg chg="del mod">
          <ac:chgData name="Rosberg Alves" userId="440e6d3c69ddb3ce" providerId="LiveId" clId="{EF7B92CE-E773-4397-8659-6E12EA6E926E}" dt="2024-04-19T22:05:24.386" v="19969" actId="478"/>
          <ac:picMkLst>
            <pc:docMk/>
            <pc:sldMk cId="820868630" sldId="286"/>
            <ac:picMk id="15" creationId="{41449FA1-744D-683E-5578-50114E8E19A8}"/>
          </ac:picMkLst>
        </pc:picChg>
        <pc:picChg chg="add del mod">
          <ac:chgData name="Rosberg Alves" userId="440e6d3c69ddb3ce" providerId="LiveId" clId="{EF7B92CE-E773-4397-8659-6E12EA6E926E}" dt="2024-04-19T22:05:11.052" v="19968" actId="478"/>
          <ac:picMkLst>
            <pc:docMk/>
            <pc:sldMk cId="820868630" sldId="286"/>
            <ac:picMk id="22" creationId="{08522F88-D5C9-A875-D1F7-F2745ADD6C4D}"/>
          </ac:picMkLst>
        </pc:picChg>
        <pc:picChg chg="add del mod">
          <ac:chgData name="Rosberg Alves" userId="440e6d3c69ddb3ce" providerId="LiveId" clId="{EF7B92CE-E773-4397-8659-6E12EA6E926E}" dt="2024-04-19T22:05:11.052" v="19968" actId="478"/>
          <ac:picMkLst>
            <pc:docMk/>
            <pc:sldMk cId="820868630" sldId="286"/>
            <ac:picMk id="23" creationId="{191E8B67-59BD-FD96-9937-1C8458ADAC05}"/>
          </ac:picMkLst>
        </pc:picChg>
        <pc:picChg chg="add del mod">
          <ac:chgData name="Rosberg Alves" userId="440e6d3c69ddb3ce" providerId="LiveId" clId="{EF7B92CE-E773-4397-8659-6E12EA6E926E}" dt="2024-04-19T22:05:11.052" v="19968" actId="478"/>
          <ac:picMkLst>
            <pc:docMk/>
            <pc:sldMk cId="820868630" sldId="286"/>
            <ac:picMk id="24" creationId="{28D48E13-78E7-7243-27FD-8266AD346EEF}"/>
          </ac:picMkLst>
        </pc:picChg>
        <pc:picChg chg="add del mod">
          <ac:chgData name="Rosberg Alves" userId="440e6d3c69ddb3ce" providerId="LiveId" clId="{EF7B92CE-E773-4397-8659-6E12EA6E926E}" dt="2024-04-19T22:05:11.052" v="19968" actId="478"/>
          <ac:picMkLst>
            <pc:docMk/>
            <pc:sldMk cId="820868630" sldId="286"/>
            <ac:picMk id="26" creationId="{3F1DCE8F-FE50-4D43-911D-9CF116ACCC11}"/>
          </ac:picMkLst>
        </pc:picChg>
        <pc:cxnChg chg="mod">
          <ac:chgData name="Rosberg Alves" userId="440e6d3c69ddb3ce" providerId="LiveId" clId="{EF7B92CE-E773-4397-8659-6E12EA6E926E}" dt="2024-04-19T22:07:07.971" v="20008"/>
          <ac:cxnSpMkLst>
            <pc:docMk/>
            <pc:sldMk cId="820868630" sldId="286"/>
            <ac:cxnSpMk id="33" creationId="{C4460D69-4BC7-45AB-628B-02343034AF51}"/>
          </ac:cxnSpMkLst>
        </pc:cxnChg>
        <pc:cxnChg chg="mod">
          <ac:chgData name="Rosberg Alves" userId="440e6d3c69ddb3ce" providerId="LiveId" clId="{EF7B92CE-E773-4397-8659-6E12EA6E926E}" dt="2024-04-19T22:07:07.971" v="20008"/>
          <ac:cxnSpMkLst>
            <pc:docMk/>
            <pc:sldMk cId="820868630" sldId="286"/>
            <ac:cxnSpMk id="34" creationId="{C999570B-2C80-CBCB-FE90-3B49636C9943}"/>
          </ac:cxnSpMkLst>
        </pc:cxnChg>
      </pc:sldChg>
      <pc:sldChg chg="addSp delSp modSp new mod modTransition modShow chgLayout">
        <pc:chgData name="Rosberg Alves" userId="440e6d3c69ddb3ce" providerId="LiveId" clId="{EF7B92CE-E773-4397-8659-6E12EA6E926E}" dt="2024-04-16T23:03:47.042" v="17056" actId="729"/>
        <pc:sldMkLst>
          <pc:docMk/>
          <pc:sldMk cId="2747670903" sldId="287"/>
        </pc:sldMkLst>
        <pc:spChg chg="add mod ord">
          <ac:chgData name="Rosberg Alves" userId="440e6d3c69ddb3ce" providerId="LiveId" clId="{EF7B92CE-E773-4397-8659-6E12EA6E926E}" dt="2024-04-16T20:50:39.513" v="14855" actId="170"/>
          <ac:spMkLst>
            <pc:docMk/>
            <pc:sldMk cId="2747670903" sldId="287"/>
            <ac:spMk id="4" creationId="{1D0561F8-C383-0734-FA6E-477FE304539D}"/>
          </ac:spMkLst>
        </pc:spChg>
        <pc:spChg chg="add mod">
          <ac:chgData name="Rosberg Alves" userId="440e6d3c69ddb3ce" providerId="LiveId" clId="{EF7B92CE-E773-4397-8659-6E12EA6E926E}" dt="2024-04-16T20:45:49.834" v="14684" actId="1076"/>
          <ac:spMkLst>
            <pc:docMk/>
            <pc:sldMk cId="2747670903" sldId="287"/>
            <ac:spMk id="5" creationId="{58844044-86D0-2E7C-54A7-13AD0C2C7D6D}"/>
          </ac:spMkLst>
        </pc:spChg>
        <pc:spChg chg="add mod">
          <ac:chgData name="Rosberg Alves" userId="440e6d3c69ddb3ce" providerId="LiveId" clId="{EF7B92CE-E773-4397-8659-6E12EA6E926E}" dt="2024-04-16T21:18:48.840" v="15164" actId="20577"/>
          <ac:spMkLst>
            <pc:docMk/>
            <pc:sldMk cId="2747670903" sldId="287"/>
            <ac:spMk id="6" creationId="{5A2E37ED-FF0B-27CC-A62A-982DBB0147CA}"/>
          </ac:spMkLst>
        </pc:spChg>
        <pc:spChg chg="add del mod">
          <ac:chgData name="Rosberg Alves" userId="440e6d3c69ddb3ce" providerId="LiveId" clId="{EF7B92CE-E773-4397-8659-6E12EA6E926E}" dt="2024-04-16T21:20:09.830" v="15167" actId="478"/>
          <ac:spMkLst>
            <pc:docMk/>
            <pc:sldMk cId="2747670903" sldId="287"/>
            <ac:spMk id="7" creationId="{7169F7AB-C835-508C-15C9-90466055F78F}"/>
          </ac:spMkLst>
        </pc:spChg>
        <pc:spChg chg="add del mod">
          <ac:chgData name="Rosberg Alves" userId="440e6d3c69ddb3ce" providerId="LiveId" clId="{EF7B92CE-E773-4397-8659-6E12EA6E926E}" dt="2024-04-16T21:20:09.830" v="15167" actId="478"/>
          <ac:spMkLst>
            <pc:docMk/>
            <pc:sldMk cId="2747670903" sldId="287"/>
            <ac:spMk id="8" creationId="{05BD92E0-676C-342A-379F-5394C7532D05}"/>
          </ac:spMkLst>
        </pc:spChg>
        <pc:picChg chg="add mod">
          <ac:chgData name="Rosberg Alves" userId="440e6d3c69ddb3ce" providerId="LiveId" clId="{EF7B92CE-E773-4397-8659-6E12EA6E926E}" dt="2024-04-16T20:42:14.528" v="14541" actId="14100"/>
          <ac:picMkLst>
            <pc:docMk/>
            <pc:sldMk cId="2747670903" sldId="287"/>
            <ac:picMk id="3" creationId="{B47738E4-C793-8591-A4D4-A92368FAEC4B}"/>
          </ac:picMkLst>
        </pc:picChg>
      </pc:sldChg>
      <pc:sldChg chg="addSp delSp modSp new mod modTransition modShow">
        <pc:chgData name="Rosberg Alves" userId="440e6d3c69ddb3ce" providerId="LiveId" clId="{EF7B92CE-E773-4397-8659-6E12EA6E926E}" dt="2024-04-16T23:59:24.184" v="17434" actId="1076"/>
        <pc:sldMkLst>
          <pc:docMk/>
          <pc:sldMk cId="1614727458" sldId="288"/>
        </pc:sldMkLst>
        <pc:spChg chg="add mod">
          <ac:chgData name="Rosberg Alves" userId="440e6d3c69ddb3ce" providerId="LiveId" clId="{EF7B92CE-E773-4397-8659-6E12EA6E926E}" dt="2024-04-16T21:28:45.416" v="15258" actId="207"/>
          <ac:spMkLst>
            <pc:docMk/>
            <pc:sldMk cId="1614727458" sldId="288"/>
            <ac:spMk id="8" creationId="{33F27375-774C-6709-BCEB-F802C495DE49}"/>
          </ac:spMkLst>
        </pc:spChg>
        <pc:spChg chg="add mod">
          <ac:chgData name="Rosberg Alves" userId="440e6d3c69ddb3ce" providerId="LiveId" clId="{EF7B92CE-E773-4397-8659-6E12EA6E926E}" dt="2024-04-16T23:59:24.184" v="17434" actId="1076"/>
          <ac:spMkLst>
            <pc:docMk/>
            <pc:sldMk cId="1614727458" sldId="288"/>
            <ac:spMk id="9" creationId="{FB372AD5-7707-0902-C24D-60CFA13AF6D7}"/>
          </ac:spMkLst>
        </pc:spChg>
        <pc:spChg chg="add mod ord">
          <ac:chgData name="Rosberg Alves" userId="440e6d3c69ddb3ce" providerId="LiveId" clId="{EF7B92CE-E773-4397-8659-6E12EA6E926E}" dt="2024-04-16T23:59:24.184" v="17434" actId="1076"/>
          <ac:spMkLst>
            <pc:docMk/>
            <pc:sldMk cId="1614727458" sldId="288"/>
            <ac:spMk id="10" creationId="{38D38916-705F-4A32-C663-60144193CDA8}"/>
          </ac:spMkLst>
        </pc:spChg>
        <pc:spChg chg="add del mod">
          <ac:chgData name="Rosberg Alves" userId="440e6d3c69ddb3ce" providerId="LiveId" clId="{EF7B92CE-E773-4397-8659-6E12EA6E926E}" dt="2024-04-16T21:46:54.319" v="15658" actId="21"/>
          <ac:spMkLst>
            <pc:docMk/>
            <pc:sldMk cId="1614727458" sldId="288"/>
            <ac:spMk id="23" creationId="{27AE6509-DB10-F7D4-B50B-C657B7A272C6}"/>
          </ac:spMkLst>
        </pc:spChg>
        <pc:spChg chg="add del mod">
          <ac:chgData name="Rosberg Alves" userId="440e6d3c69ddb3ce" providerId="LiveId" clId="{EF7B92CE-E773-4397-8659-6E12EA6E926E}" dt="2024-04-16T21:46:54.319" v="15658" actId="21"/>
          <ac:spMkLst>
            <pc:docMk/>
            <pc:sldMk cId="1614727458" sldId="288"/>
            <ac:spMk id="24" creationId="{2B59AF5C-EEE0-E003-53E5-DFAA23549160}"/>
          </ac:spMkLst>
        </pc:spChg>
        <pc:spChg chg="add mod">
          <ac:chgData name="Rosberg Alves" userId="440e6d3c69ddb3ce" providerId="LiveId" clId="{EF7B92CE-E773-4397-8659-6E12EA6E926E}" dt="2024-04-16T22:38:39.663" v="16671" actId="1035"/>
          <ac:spMkLst>
            <pc:docMk/>
            <pc:sldMk cId="1614727458" sldId="288"/>
            <ac:spMk id="25" creationId="{5635F758-2FB8-A350-96FD-63F577F0ABEC}"/>
          </ac:spMkLst>
        </pc:spChg>
        <pc:spChg chg="add mod">
          <ac:chgData name="Rosberg Alves" userId="440e6d3c69ddb3ce" providerId="LiveId" clId="{EF7B92CE-E773-4397-8659-6E12EA6E926E}" dt="2024-04-16T22:39:33.244" v="16978" actId="1037"/>
          <ac:spMkLst>
            <pc:docMk/>
            <pc:sldMk cId="1614727458" sldId="288"/>
            <ac:spMk id="26" creationId="{DFDD787C-6709-DA6F-400C-F752608B4785}"/>
          </ac:spMkLst>
        </pc:spChg>
        <pc:spChg chg="add mod">
          <ac:chgData name="Rosberg Alves" userId="440e6d3c69ddb3ce" providerId="LiveId" clId="{EF7B92CE-E773-4397-8659-6E12EA6E926E}" dt="2024-04-16T22:39:33.244" v="16978" actId="1037"/>
          <ac:spMkLst>
            <pc:docMk/>
            <pc:sldMk cId="1614727458" sldId="288"/>
            <ac:spMk id="27" creationId="{71FDC878-9AA0-C268-7BE0-460E87B2F9CB}"/>
          </ac:spMkLst>
        </pc:spChg>
        <pc:spChg chg="add mod">
          <ac:chgData name="Rosberg Alves" userId="440e6d3c69ddb3ce" providerId="LiveId" clId="{EF7B92CE-E773-4397-8659-6E12EA6E926E}" dt="2024-04-16T22:39:07.049" v="16838" actId="1036"/>
          <ac:spMkLst>
            <pc:docMk/>
            <pc:sldMk cId="1614727458" sldId="288"/>
            <ac:spMk id="29" creationId="{AC0038FC-087A-C20D-D6E1-E77EFCD64F9B}"/>
          </ac:spMkLst>
        </pc:spChg>
        <pc:spChg chg="add mod">
          <ac:chgData name="Rosberg Alves" userId="440e6d3c69ddb3ce" providerId="LiveId" clId="{EF7B92CE-E773-4397-8659-6E12EA6E926E}" dt="2024-04-16T22:39:00.290" v="16785" actId="1038"/>
          <ac:spMkLst>
            <pc:docMk/>
            <pc:sldMk cId="1614727458" sldId="288"/>
            <ac:spMk id="31" creationId="{1C4C9D3A-A113-3ADA-BBA7-B49D600DF7F6}"/>
          </ac:spMkLst>
        </pc:spChg>
        <pc:spChg chg="add mod">
          <ac:chgData name="Rosberg Alves" userId="440e6d3c69ddb3ce" providerId="LiveId" clId="{EF7B92CE-E773-4397-8659-6E12EA6E926E}" dt="2024-04-16T22:39:00.290" v="16785" actId="1038"/>
          <ac:spMkLst>
            <pc:docMk/>
            <pc:sldMk cId="1614727458" sldId="288"/>
            <ac:spMk id="32" creationId="{7BD6DBAA-71F4-CD03-A543-5FD90168678F}"/>
          </ac:spMkLst>
        </pc:spChg>
        <pc:grpChg chg="add del mod">
          <ac:chgData name="Rosberg Alves" userId="440e6d3c69ddb3ce" providerId="LiveId" clId="{EF7B92CE-E773-4397-8659-6E12EA6E926E}" dt="2024-04-16T21:46:54.319" v="15658" actId="21"/>
          <ac:grpSpMkLst>
            <pc:docMk/>
            <pc:sldMk cId="1614727458" sldId="288"/>
            <ac:grpSpMk id="11" creationId="{BB7EBF69-CC40-9EB3-D3F8-4AE5AA76C905}"/>
          </ac:grpSpMkLst>
        </pc:grpChg>
        <pc:picChg chg="add del mod">
          <ac:chgData name="Rosberg Alves" userId="440e6d3c69ddb3ce" providerId="LiveId" clId="{EF7B92CE-E773-4397-8659-6E12EA6E926E}" dt="2024-04-16T21:24:24.304" v="15173" actId="478"/>
          <ac:picMkLst>
            <pc:docMk/>
            <pc:sldMk cId="1614727458" sldId="288"/>
            <ac:picMk id="3" creationId="{F427C834-53D3-A690-5B64-FDF74B82A399}"/>
          </ac:picMkLst>
        </pc:picChg>
        <pc:picChg chg="add del mod">
          <ac:chgData name="Rosberg Alves" userId="440e6d3c69ddb3ce" providerId="LiveId" clId="{EF7B92CE-E773-4397-8659-6E12EA6E926E}" dt="2024-04-16T21:24:49.088" v="15179" actId="478"/>
          <ac:picMkLst>
            <pc:docMk/>
            <pc:sldMk cId="1614727458" sldId="288"/>
            <ac:picMk id="5" creationId="{2ED1D21B-CE95-C4E7-DCE3-843819EBE729}"/>
          </ac:picMkLst>
        </pc:picChg>
        <pc:picChg chg="add mod modCrop">
          <ac:chgData name="Rosberg Alves" userId="440e6d3c69ddb3ce" providerId="LiveId" clId="{EF7B92CE-E773-4397-8659-6E12EA6E926E}" dt="2024-04-16T21:25:51.302" v="15186" actId="14100"/>
          <ac:picMkLst>
            <pc:docMk/>
            <pc:sldMk cId="1614727458" sldId="288"/>
            <ac:picMk id="7" creationId="{FBF2B31C-2172-FFE0-17D2-7823B415E2B4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12" creationId="{9A1BCB22-03B1-7A8E-6EB5-DD489CC43AF9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13" creationId="{8EA35432-1BCE-2DFC-00DC-79CC6E94A4A2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14" creationId="{CC39CCB0-CC4F-2C3C-E3BF-E3D71BC332BD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15" creationId="{9D530086-5F1F-14CE-6903-30DA479FEA15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16" creationId="{81FA318A-E819-F0A8-5F89-1492A8F27D71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17" creationId="{2E67AA8F-D1D1-E01B-441B-05DA39EC74A8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18" creationId="{8CBB9065-210F-3792-1B94-6DBBCB03D00A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19" creationId="{EB67593A-6C0C-A0FA-DD37-7A122349924B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20" creationId="{EC66050F-1AD5-5AEA-CDDF-9C3DAE9B0BD9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21" creationId="{B61EFF21-F81F-1B0E-EAA2-A615518EA85A}"/>
          </ac:picMkLst>
        </pc:picChg>
        <pc:picChg chg="mod">
          <ac:chgData name="Rosberg Alves" userId="440e6d3c69ddb3ce" providerId="LiveId" clId="{EF7B92CE-E773-4397-8659-6E12EA6E926E}" dt="2024-04-16T21:38:09.921" v="15597"/>
          <ac:picMkLst>
            <pc:docMk/>
            <pc:sldMk cId="1614727458" sldId="288"/>
            <ac:picMk id="22" creationId="{A8F4D39B-A773-9D02-C5D5-E45BFFC4F8D9}"/>
          </ac:picMkLst>
        </pc:picChg>
        <pc:picChg chg="add mod">
          <ac:chgData name="Rosberg Alves" userId="440e6d3c69ddb3ce" providerId="LiveId" clId="{EF7B92CE-E773-4397-8659-6E12EA6E926E}" dt="2024-04-16T22:39:00.290" v="16785" actId="1038"/>
          <ac:picMkLst>
            <pc:docMk/>
            <pc:sldMk cId="1614727458" sldId="288"/>
            <ac:picMk id="28" creationId="{7DA5FD26-7A4B-A7D2-1915-2D9AE496383A}"/>
          </ac:picMkLst>
        </pc:picChg>
        <pc:picChg chg="add mod">
          <ac:chgData name="Rosberg Alves" userId="440e6d3c69ddb3ce" providerId="LiveId" clId="{EF7B92CE-E773-4397-8659-6E12EA6E926E}" dt="2024-04-16T22:39:00.290" v="16785" actId="1038"/>
          <ac:picMkLst>
            <pc:docMk/>
            <pc:sldMk cId="1614727458" sldId="288"/>
            <ac:picMk id="30" creationId="{B13C5115-E8A3-3D30-DCCF-3778D125B725}"/>
          </ac:picMkLst>
        </pc:picChg>
      </pc:sldChg>
      <pc:sldChg chg="addSp modSp new del mod modTransition">
        <pc:chgData name="Rosberg Alves" userId="440e6d3c69ddb3ce" providerId="LiveId" clId="{EF7B92CE-E773-4397-8659-6E12EA6E926E}" dt="2024-04-16T21:19:27.234" v="15165" actId="47"/>
        <pc:sldMkLst>
          <pc:docMk/>
          <pc:sldMk cId="1666622663" sldId="288"/>
        </pc:sldMkLst>
        <pc:spChg chg="add mod">
          <ac:chgData name="Rosberg Alves" userId="440e6d3c69ddb3ce" providerId="LiveId" clId="{EF7B92CE-E773-4397-8659-6E12EA6E926E}" dt="2024-04-16T21:02:47.804" v="14972" actId="1076"/>
          <ac:spMkLst>
            <pc:docMk/>
            <pc:sldMk cId="1666622663" sldId="288"/>
            <ac:spMk id="4" creationId="{F812837E-5309-7CC8-AD37-91B1987DE12B}"/>
          </ac:spMkLst>
        </pc:spChg>
        <pc:spChg chg="add mod">
          <ac:chgData name="Rosberg Alves" userId="440e6d3c69ddb3ce" providerId="LiveId" clId="{EF7B92CE-E773-4397-8659-6E12EA6E926E}" dt="2024-04-16T21:17:11.556" v="15124" actId="1076"/>
          <ac:spMkLst>
            <pc:docMk/>
            <pc:sldMk cId="1666622663" sldId="288"/>
            <ac:spMk id="5" creationId="{6E377B9E-F660-3FDD-393E-BF21BB2020F8}"/>
          </ac:spMkLst>
        </pc:spChg>
        <pc:spChg chg="add mod">
          <ac:chgData name="Rosberg Alves" userId="440e6d3c69ddb3ce" providerId="LiveId" clId="{EF7B92CE-E773-4397-8659-6E12EA6E926E}" dt="2024-04-16T21:10:29.751" v="15117" actId="1076"/>
          <ac:spMkLst>
            <pc:docMk/>
            <pc:sldMk cId="1666622663" sldId="288"/>
            <ac:spMk id="6" creationId="{CA60D1AE-CEC1-6BCC-17FB-3819877C7A2E}"/>
          </ac:spMkLst>
        </pc:spChg>
        <pc:picChg chg="add mod modCrop">
          <ac:chgData name="Rosberg Alves" userId="440e6d3c69ddb3ce" providerId="LiveId" clId="{EF7B92CE-E773-4397-8659-6E12EA6E926E}" dt="2024-04-16T20:53:20.716" v="14892" actId="14100"/>
          <ac:picMkLst>
            <pc:docMk/>
            <pc:sldMk cId="1666622663" sldId="288"/>
            <ac:picMk id="3" creationId="{58E82290-1F4D-520F-280A-D7E71293F160}"/>
          </ac:picMkLst>
        </pc:picChg>
      </pc:sldChg>
      <pc:sldChg chg="addSp delSp modSp new mod modTransition modShow">
        <pc:chgData name="Rosberg Alves" userId="440e6d3c69ddb3ce" providerId="LiveId" clId="{EF7B92CE-E773-4397-8659-6E12EA6E926E}" dt="2024-04-19T22:17:55.335" v="20654" actId="1038"/>
        <pc:sldMkLst>
          <pc:docMk/>
          <pc:sldMk cId="2407025184" sldId="289"/>
        </pc:sldMkLst>
        <pc:spChg chg="add mod">
          <ac:chgData name="Rosberg Alves" userId="440e6d3c69ddb3ce" providerId="LiveId" clId="{EF7B92CE-E773-4397-8659-6E12EA6E926E}" dt="2024-04-16T22:16:04.959" v="16269" actId="207"/>
          <ac:spMkLst>
            <pc:docMk/>
            <pc:sldMk cId="2407025184" sldId="289"/>
            <ac:spMk id="4" creationId="{AFA9125A-4F96-26E6-FCC3-B88B78845346}"/>
          </ac:spMkLst>
        </pc:spChg>
        <pc:spChg chg="add mod">
          <ac:chgData name="Rosberg Alves" userId="440e6d3c69ddb3ce" providerId="LiveId" clId="{EF7B92CE-E773-4397-8659-6E12EA6E926E}" dt="2024-04-16T22:43:41.323" v="17054" actId="1076"/>
          <ac:spMkLst>
            <pc:docMk/>
            <pc:sldMk cId="2407025184" sldId="289"/>
            <ac:spMk id="5" creationId="{E43806A2-6252-44E6-7730-D07F9076CCE9}"/>
          </ac:spMkLst>
        </pc:spChg>
        <pc:spChg chg="add mod">
          <ac:chgData name="Rosberg Alves" userId="440e6d3c69ddb3ce" providerId="LiveId" clId="{EF7B92CE-E773-4397-8659-6E12EA6E926E}" dt="2024-04-19T22:17:47.085" v="20604" actId="1037"/>
          <ac:spMkLst>
            <pc:docMk/>
            <pc:sldMk cId="2407025184" sldId="289"/>
            <ac:spMk id="6" creationId="{02ABC2E2-4C18-3501-C2D7-4D3C67FE19A7}"/>
          </ac:spMkLst>
        </pc:spChg>
        <pc:spChg chg="add mod">
          <ac:chgData name="Rosberg Alves" userId="440e6d3c69ddb3ce" providerId="LiveId" clId="{EF7B92CE-E773-4397-8659-6E12EA6E926E}" dt="2024-04-19T22:17:47.085" v="20604" actId="1037"/>
          <ac:spMkLst>
            <pc:docMk/>
            <pc:sldMk cId="2407025184" sldId="289"/>
            <ac:spMk id="7" creationId="{F50C59B7-A669-ACAC-ABEB-0C14048B405E}"/>
          </ac:spMkLst>
        </pc:spChg>
        <pc:spChg chg="add mod">
          <ac:chgData name="Rosberg Alves" userId="440e6d3c69ddb3ce" providerId="LiveId" clId="{EF7B92CE-E773-4397-8659-6E12EA6E926E}" dt="2024-04-19T22:17:47.085" v="20604" actId="1037"/>
          <ac:spMkLst>
            <pc:docMk/>
            <pc:sldMk cId="2407025184" sldId="289"/>
            <ac:spMk id="8" creationId="{55141246-0652-005D-14B4-CFCFDFB1BE88}"/>
          </ac:spMkLst>
        </pc:spChg>
        <pc:spChg chg="add mod">
          <ac:chgData name="Rosberg Alves" userId="440e6d3c69ddb3ce" providerId="LiveId" clId="{EF7B92CE-E773-4397-8659-6E12EA6E926E}" dt="2024-04-16T22:43:41.323" v="17054" actId="1076"/>
          <ac:spMkLst>
            <pc:docMk/>
            <pc:sldMk cId="2407025184" sldId="289"/>
            <ac:spMk id="10" creationId="{CBDB3E65-E0A0-ABBE-4DE3-B7F6E6E507E7}"/>
          </ac:spMkLst>
        </pc:spChg>
        <pc:spChg chg="mod">
          <ac:chgData name="Rosberg Alves" userId="440e6d3c69ddb3ce" providerId="LiveId" clId="{EF7B92CE-E773-4397-8659-6E12EA6E926E}" dt="2024-04-19T22:17:37.958" v="20547"/>
          <ac:spMkLst>
            <pc:docMk/>
            <pc:sldMk cId="2407025184" sldId="289"/>
            <ac:spMk id="12" creationId="{23768BEB-22CD-B685-2798-5258185298AF}"/>
          </ac:spMkLst>
        </pc:spChg>
        <pc:spChg chg="add mod">
          <ac:chgData name="Rosberg Alves" userId="440e6d3c69ddb3ce" providerId="LiveId" clId="{EF7B92CE-E773-4397-8659-6E12EA6E926E}" dt="2024-04-19T22:17:47.085" v="20604" actId="1037"/>
          <ac:spMkLst>
            <pc:docMk/>
            <pc:sldMk cId="2407025184" sldId="289"/>
            <ac:spMk id="15" creationId="{EC61A453-A782-BB17-E1E2-22F85AADE96C}"/>
          </ac:spMkLst>
        </pc:spChg>
        <pc:spChg chg="add del mod">
          <ac:chgData name="Rosberg Alves" userId="440e6d3c69ddb3ce" providerId="LiveId" clId="{EF7B92CE-E773-4397-8659-6E12EA6E926E}" dt="2024-04-16T23:58:51.058" v="17431" actId="21"/>
          <ac:spMkLst>
            <pc:docMk/>
            <pc:sldMk cId="2407025184" sldId="289"/>
            <ac:spMk id="23" creationId="{27AE6509-DB10-F7D4-B50B-C657B7A272C6}"/>
          </ac:spMkLst>
        </pc:spChg>
        <pc:spChg chg="add del mod">
          <ac:chgData name="Rosberg Alves" userId="440e6d3c69ddb3ce" providerId="LiveId" clId="{EF7B92CE-E773-4397-8659-6E12EA6E926E}" dt="2024-04-16T23:58:51.058" v="17431" actId="21"/>
          <ac:spMkLst>
            <pc:docMk/>
            <pc:sldMk cId="2407025184" sldId="289"/>
            <ac:spMk id="24" creationId="{2B59AF5C-EEE0-E003-53E5-DFAA23549160}"/>
          </ac:spMkLst>
        </pc:spChg>
        <pc:spChg chg="add mod">
          <ac:chgData name="Rosberg Alves" userId="440e6d3c69ddb3ce" providerId="LiveId" clId="{EF7B92CE-E773-4397-8659-6E12EA6E926E}" dt="2024-04-16T22:43:41.323" v="17054" actId="1076"/>
          <ac:spMkLst>
            <pc:docMk/>
            <pc:sldMk cId="2407025184" sldId="289"/>
            <ac:spMk id="27" creationId="{81BB28F1-F78A-ED2E-F0CD-A7658A91C605}"/>
          </ac:spMkLst>
        </pc:spChg>
        <pc:spChg chg="add mod">
          <ac:chgData name="Rosberg Alves" userId="440e6d3c69ddb3ce" providerId="LiveId" clId="{EF7B92CE-E773-4397-8659-6E12EA6E926E}" dt="2024-04-16T22:43:41.323" v="17054" actId="1076"/>
          <ac:spMkLst>
            <pc:docMk/>
            <pc:sldMk cId="2407025184" sldId="289"/>
            <ac:spMk id="28" creationId="{B1038A20-7F9F-3C34-A687-0391F8941572}"/>
          </ac:spMkLst>
        </pc:spChg>
        <pc:spChg chg="add del mod">
          <ac:chgData name="Rosberg Alves" userId="440e6d3c69ddb3ce" providerId="LiveId" clId="{EF7B92CE-E773-4397-8659-6E12EA6E926E}" dt="2024-04-16T22:31:49.197" v="16621" actId="478"/>
          <ac:spMkLst>
            <pc:docMk/>
            <pc:sldMk cId="2407025184" sldId="289"/>
            <ac:spMk id="29" creationId="{ABCBECBC-F542-08C9-9E5F-FF09273B7B50}"/>
          </ac:spMkLst>
        </pc:spChg>
        <pc:spChg chg="add mod ord">
          <ac:chgData name="Rosberg Alves" userId="440e6d3c69ddb3ce" providerId="LiveId" clId="{EF7B92CE-E773-4397-8659-6E12EA6E926E}" dt="2024-04-16T22:43:41.323" v="17054" actId="1076"/>
          <ac:spMkLst>
            <pc:docMk/>
            <pc:sldMk cId="2407025184" sldId="289"/>
            <ac:spMk id="30" creationId="{97D63F77-2DF1-D6D7-8270-FB864EA34BE1}"/>
          </ac:spMkLst>
        </pc:spChg>
        <pc:spChg chg="add del mod">
          <ac:chgData name="Rosberg Alves" userId="440e6d3c69ddb3ce" providerId="LiveId" clId="{EF7B92CE-E773-4397-8659-6E12EA6E926E}" dt="2024-04-19T22:16:38.966" v="20542" actId="21"/>
          <ac:spMkLst>
            <pc:docMk/>
            <pc:sldMk cId="2407025184" sldId="289"/>
            <ac:spMk id="31" creationId="{CEE04434-E670-86C9-9A45-8DF572338BE1}"/>
          </ac:spMkLst>
        </pc:spChg>
        <pc:spChg chg="add del mod">
          <ac:chgData name="Rosberg Alves" userId="440e6d3c69ddb3ce" providerId="LiveId" clId="{EF7B92CE-E773-4397-8659-6E12EA6E926E}" dt="2024-04-19T22:16:38.966" v="20542" actId="21"/>
          <ac:spMkLst>
            <pc:docMk/>
            <pc:sldMk cId="2407025184" sldId="289"/>
            <ac:spMk id="32" creationId="{7A7CD2AC-6447-39ED-2DE3-1F17CEED1660}"/>
          </ac:spMkLst>
        </pc:spChg>
        <pc:spChg chg="add del mod">
          <ac:chgData name="Rosberg Alves" userId="440e6d3c69ddb3ce" providerId="LiveId" clId="{EF7B92CE-E773-4397-8659-6E12EA6E926E}" dt="2024-04-19T22:16:50.149" v="20544" actId="21"/>
          <ac:spMkLst>
            <pc:docMk/>
            <pc:sldMk cId="2407025184" sldId="289"/>
            <ac:spMk id="33" creationId="{47738B08-FB5B-DDBE-2C63-F841673F3562}"/>
          </ac:spMkLst>
        </pc:spChg>
        <pc:grpChg chg="add mod">
          <ac:chgData name="Rosberg Alves" userId="440e6d3c69ddb3ce" providerId="LiveId" clId="{EF7B92CE-E773-4397-8659-6E12EA6E926E}" dt="2024-04-19T22:17:55.335" v="20654" actId="1038"/>
          <ac:grpSpMkLst>
            <pc:docMk/>
            <pc:sldMk cId="2407025184" sldId="289"/>
            <ac:grpSpMk id="11" creationId="{98DFF3F1-66C2-8969-76E4-18FFF3179A23}"/>
          </ac:grpSpMkLst>
        </pc:grpChg>
        <pc:grpChg chg="add del mod">
          <ac:chgData name="Rosberg Alves" userId="440e6d3c69ddb3ce" providerId="LiveId" clId="{EF7B92CE-E773-4397-8659-6E12EA6E926E}" dt="2024-04-16T23:58:51.058" v="17431" actId="21"/>
          <ac:grpSpMkLst>
            <pc:docMk/>
            <pc:sldMk cId="2407025184" sldId="289"/>
            <ac:grpSpMk id="11" creationId="{BB7EBF69-CC40-9EB3-D3F8-4AE5AA76C905}"/>
          </ac:grpSpMkLst>
        </pc:grpChg>
        <pc:picChg chg="add mod">
          <ac:chgData name="Rosberg Alves" userId="440e6d3c69ddb3ce" providerId="LiveId" clId="{EF7B92CE-E773-4397-8659-6E12EA6E926E}" dt="2024-04-19T22:17:55.335" v="20654" actId="1038"/>
          <ac:picMkLst>
            <pc:docMk/>
            <pc:sldMk cId="2407025184" sldId="289"/>
            <ac:picMk id="2" creationId="{05877AA5-6DF1-F81B-D901-F7425D5CB05A}"/>
          </ac:picMkLst>
        </pc:picChg>
        <pc:picChg chg="add mod modCrop">
          <ac:chgData name="Rosberg Alves" userId="440e6d3c69ddb3ce" providerId="LiveId" clId="{EF7B92CE-E773-4397-8659-6E12EA6E926E}" dt="2024-04-16T22:02:26.974" v="15728" actId="732"/>
          <ac:picMkLst>
            <pc:docMk/>
            <pc:sldMk cId="2407025184" sldId="289"/>
            <ac:picMk id="3" creationId="{51AB331D-C811-8252-3351-D4C6014D79F2}"/>
          </ac:picMkLst>
        </pc:picChg>
        <pc:picChg chg="add del mod modCrop">
          <ac:chgData name="Rosberg Alves" userId="440e6d3c69ddb3ce" providerId="LiveId" clId="{EF7B92CE-E773-4397-8659-6E12EA6E926E}" dt="2024-04-16T22:26:11.743" v="16358" actId="478"/>
          <ac:picMkLst>
            <pc:docMk/>
            <pc:sldMk cId="2407025184" sldId="289"/>
            <ac:picMk id="7" creationId="{AC144FE6-8384-3FE6-B8E8-B07F37847473}"/>
          </ac:picMkLst>
        </pc:picChg>
        <pc:picChg chg="add mod modCrop">
          <ac:chgData name="Rosberg Alves" userId="440e6d3c69ddb3ce" providerId="LiveId" clId="{EF7B92CE-E773-4397-8659-6E12EA6E926E}" dt="2024-04-16T22:43:41.323" v="17054" actId="1076"/>
          <ac:picMkLst>
            <pc:docMk/>
            <pc:sldMk cId="2407025184" sldId="289"/>
            <ac:picMk id="9" creationId="{CC84A18A-5719-3735-4D53-EEFB1617E78F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12" creationId="{9A1BCB22-03B1-7A8E-6EB5-DD489CC43AF9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13" creationId="{8EA35432-1BCE-2DFC-00DC-79CC6E94A4A2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14" creationId="{CC39CCB0-CC4F-2C3C-E3BF-E3D71BC332BD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15" creationId="{9D530086-5F1F-14CE-6903-30DA479FEA15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16" creationId="{81FA318A-E819-F0A8-5F89-1492A8F27D71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17" creationId="{2E67AA8F-D1D1-E01B-441B-05DA39EC74A8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18" creationId="{8CBB9065-210F-3792-1B94-6DBBCB03D00A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19" creationId="{EB67593A-6C0C-A0FA-DD37-7A122349924B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20" creationId="{EC66050F-1AD5-5AEA-CDDF-9C3DAE9B0BD9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21" creationId="{B61EFF21-F81F-1B0E-EAA2-A615518EA85A}"/>
          </ac:picMkLst>
        </pc:picChg>
        <pc:picChg chg="mod">
          <ac:chgData name="Rosberg Alves" userId="440e6d3c69ddb3ce" providerId="LiveId" clId="{EF7B92CE-E773-4397-8659-6E12EA6E926E}" dt="2024-04-16T21:46:56.372" v="15659"/>
          <ac:picMkLst>
            <pc:docMk/>
            <pc:sldMk cId="2407025184" sldId="289"/>
            <ac:picMk id="22" creationId="{A8F4D39B-A773-9D02-C5D5-E45BFFC4F8D9}"/>
          </ac:picMkLst>
        </pc:picChg>
        <pc:picChg chg="add mod modCrop">
          <ac:chgData name="Rosberg Alves" userId="440e6d3c69ddb3ce" providerId="LiveId" clId="{EF7B92CE-E773-4397-8659-6E12EA6E926E}" dt="2024-04-16T22:43:41.323" v="17054" actId="1076"/>
          <ac:picMkLst>
            <pc:docMk/>
            <pc:sldMk cId="2407025184" sldId="289"/>
            <ac:picMk id="26" creationId="{54EDF0EA-E668-FE92-AEB8-C5A9096CC7A6}"/>
          </ac:picMkLst>
        </pc:picChg>
        <pc:picChg chg="add del mod">
          <ac:chgData name="Rosberg Alves" userId="440e6d3c69ddb3ce" providerId="LiveId" clId="{EF7B92CE-E773-4397-8659-6E12EA6E926E}" dt="2024-04-16T21:49:21.205" v="15665" actId="478"/>
          <ac:picMkLst>
            <pc:docMk/>
            <pc:sldMk cId="2407025184" sldId="289"/>
            <ac:picMk id="1026" creationId="{3EBF4A27-FC80-AA52-7191-2040C422E755}"/>
          </ac:picMkLst>
        </pc:picChg>
        <pc:cxnChg chg="mod">
          <ac:chgData name="Rosberg Alves" userId="440e6d3c69ddb3ce" providerId="LiveId" clId="{EF7B92CE-E773-4397-8659-6E12EA6E926E}" dt="2024-04-19T22:17:37.958" v="20547"/>
          <ac:cxnSpMkLst>
            <pc:docMk/>
            <pc:sldMk cId="2407025184" sldId="289"/>
            <ac:cxnSpMk id="13" creationId="{A55BE7E1-B345-6E9C-86C1-8D3F77E4D036}"/>
          </ac:cxnSpMkLst>
        </pc:cxnChg>
        <pc:cxnChg chg="mod">
          <ac:chgData name="Rosberg Alves" userId="440e6d3c69ddb3ce" providerId="LiveId" clId="{EF7B92CE-E773-4397-8659-6E12EA6E926E}" dt="2024-04-19T22:17:37.958" v="20547"/>
          <ac:cxnSpMkLst>
            <pc:docMk/>
            <pc:sldMk cId="2407025184" sldId="289"/>
            <ac:cxnSpMk id="14" creationId="{C0E2DD2B-AFD1-FE02-D874-53C429890DD1}"/>
          </ac:cxnSpMkLst>
        </pc:cxnChg>
      </pc:sldChg>
      <pc:sldChg chg="addSp delSp modSp new mod modTransition modShow">
        <pc:chgData name="Rosberg Alves" userId="440e6d3c69ddb3ce" providerId="LiveId" clId="{EF7B92CE-E773-4397-8659-6E12EA6E926E}" dt="2024-04-17T00:22:53.992" v="17945" actId="170"/>
        <pc:sldMkLst>
          <pc:docMk/>
          <pc:sldMk cId="790418106" sldId="290"/>
        </pc:sldMkLst>
        <pc:spChg chg="add mod">
          <ac:chgData name="Rosberg Alves" userId="440e6d3c69ddb3ce" providerId="LiveId" clId="{EF7B92CE-E773-4397-8659-6E12EA6E926E}" dt="2024-04-16T23:57:44.123" v="17307" actId="113"/>
          <ac:spMkLst>
            <pc:docMk/>
            <pc:sldMk cId="790418106" sldId="290"/>
            <ac:spMk id="6" creationId="{F92EA102-0997-EBED-3517-3B661D198A00}"/>
          </ac:spMkLst>
        </pc:spChg>
        <pc:spChg chg="add mod">
          <ac:chgData name="Rosberg Alves" userId="440e6d3c69ddb3ce" providerId="LiveId" clId="{EF7B92CE-E773-4397-8659-6E12EA6E926E}" dt="2024-04-16T23:57:55.430" v="17309" actId="14100"/>
          <ac:spMkLst>
            <pc:docMk/>
            <pc:sldMk cId="790418106" sldId="290"/>
            <ac:spMk id="7" creationId="{59FB15AA-2057-48EE-1367-9D6C5A42F9C7}"/>
          </ac:spMkLst>
        </pc:spChg>
        <pc:spChg chg="add mod">
          <ac:chgData name="Rosberg Alves" userId="440e6d3c69ddb3ce" providerId="LiveId" clId="{EF7B92CE-E773-4397-8659-6E12EA6E926E}" dt="2024-04-16T23:58:54.080" v="17432"/>
          <ac:spMkLst>
            <pc:docMk/>
            <pc:sldMk cId="790418106" sldId="290"/>
            <ac:spMk id="24" creationId="{27AE6509-DB10-F7D4-B50B-C657B7A272C6}"/>
          </ac:spMkLst>
        </pc:spChg>
        <pc:spChg chg="add del mod">
          <ac:chgData name="Rosberg Alves" userId="440e6d3c69ddb3ce" providerId="LiveId" clId="{EF7B92CE-E773-4397-8659-6E12EA6E926E}" dt="2024-04-17T00:17:07.740" v="17930" actId="478"/>
          <ac:spMkLst>
            <pc:docMk/>
            <pc:sldMk cId="790418106" sldId="290"/>
            <ac:spMk id="25" creationId="{2B59AF5C-EEE0-E003-53E5-DFAA23549160}"/>
          </ac:spMkLst>
        </pc:spChg>
        <pc:spChg chg="add mod">
          <ac:chgData name="Rosberg Alves" userId="440e6d3c69ddb3ce" providerId="LiveId" clId="{EF7B92CE-E773-4397-8659-6E12EA6E926E}" dt="2024-04-17T00:15:13.657" v="17783" actId="1036"/>
          <ac:spMkLst>
            <pc:docMk/>
            <pc:sldMk cId="790418106" sldId="290"/>
            <ac:spMk id="26" creationId="{C0A87152-F080-D5FB-7AAB-68003435A0E2}"/>
          </ac:spMkLst>
        </pc:spChg>
        <pc:spChg chg="add mod">
          <ac:chgData name="Rosberg Alves" userId="440e6d3c69ddb3ce" providerId="LiveId" clId="{EF7B92CE-E773-4397-8659-6E12EA6E926E}" dt="2024-04-17T00:15:13.657" v="17783" actId="1036"/>
          <ac:spMkLst>
            <pc:docMk/>
            <pc:sldMk cId="790418106" sldId="290"/>
            <ac:spMk id="27" creationId="{6EB50E08-09A6-385A-1773-A8F98C3A0F45}"/>
          </ac:spMkLst>
        </pc:spChg>
        <pc:spChg chg="add mod">
          <ac:chgData name="Rosberg Alves" userId="440e6d3c69ddb3ce" providerId="LiveId" clId="{EF7B92CE-E773-4397-8659-6E12EA6E926E}" dt="2024-04-17T00:15:25.869" v="17831" actId="1037"/>
          <ac:spMkLst>
            <pc:docMk/>
            <pc:sldMk cId="790418106" sldId="290"/>
            <ac:spMk id="28" creationId="{05ECD532-D1A9-0D07-E106-483A9BC8EAC0}"/>
          </ac:spMkLst>
        </pc:spChg>
        <pc:spChg chg="add mod">
          <ac:chgData name="Rosberg Alves" userId="440e6d3c69ddb3ce" providerId="LiveId" clId="{EF7B92CE-E773-4397-8659-6E12EA6E926E}" dt="2024-04-17T00:15:32.937" v="17928" actId="1038"/>
          <ac:spMkLst>
            <pc:docMk/>
            <pc:sldMk cId="790418106" sldId="290"/>
            <ac:spMk id="29" creationId="{BE7F3F24-758E-913E-9EC9-D85F1A672719}"/>
          </ac:spMkLst>
        </pc:spChg>
        <pc:spChg chg="add mod ord">
          <ac:chgData name="Rosberg Alves" userId="440e6d3c69ddb3ce" providerId="LiveId" clId="{EF7B92CE-E773-4397-8659-6E12EA6E926E}" dt="2024-04-17T00:22:53.992" v="17945" actId="170"/>
          <ac:spMkLst>
            <pc:docMk/>
            <pc:sldMk cId="790418106" sldId="290"/>
            <ac:spMk id="30" creationId="{02DE62A0-EB28-BB1D-D5D4-E71C733A1984}"/>
          </ac:spMkLst>
        </pc:spChg>
        <pc:grpChg chg="add del mod">
          <ac:chgData name="Rosberg Alves" userId="440e6d3c69ddb3ce" providerId="LiveId" clId="{EF7B92CE-E773-4397-8659-6E12EA6E926E}" dt="2024-04-17T00:17:07.740" v="17930" actId="478"/>
          <ac:grpSpMkLst>
            <pc:docMk/>
            <pc:sldMk cId="790418106" sldId="290"/>
            <ac:grpSpMk id="12" creationId="{BB7EBF69-CC40-9EB3-D3F8-4AE5AA76C905}"/>
          </ac:grpSpMkLst>
        </pc:grpChg>
        <pc:picChg chg="add mod modCrop">
          <ac:chgData name="Rosberg Alves" userId="440e6d3c69ddb3ce" providerId="LiveId" clId="{EF7B92CE-E773-4397-8659-6E12EA6E926E}" dt="2024-04-16T23:45:00.546" v="17071" actId="931"/>
          <ac:picMkLst>
            <pc:docMk/>
            <pc:sldMk cId="790418106" sldId="290"/>
            <ac:picMk id="3" creationId="{F7990A76-C9FA-18F3-745B-9362F6DE2799}"/>
          </ac:picMkLst>
        </pc:picChg>
        <pc:picChg chg="add del mod modCrop">
          <ac:chgData name="Rosberg Alves" userId="440e6d3c69ddb3ce" providerId="LiveId" clId="{EF7B92CE-E773-4397-8659-6E12EA6E926E}" dt="2024-04-16T23:58:12.119" v="17310" actId="478"/>
          <ac:picMkLst>
            <pc:docMk/>
            <pc:sldMk cId="790418106" sldId="290"/>
            <ac:picMk id="5" creationId="{855FB61C-6279-AF3A-797C-B4BC1DE3796D}"/>
          </ac:picMkLst>
        </pc:picChg>
        <pc:picChg chg="add del mod">
          <ac:chgData name="Rosberg Alves" userId="440e6d3c69ddb3ce" providerId="LiveId" clId="{EF7B92CE-E773-4397-8659-6E12EA6E926E}" dt="2024-04-16T23:58:12.119" v="17310" actId="478"/>
          <ac:picMkLst>
            <pc:docMk/>
            <pc:sldMk cId="790418106" sldId="290"/>
            <ac:picMk id="9" creationId="{1F027730-7053-A7AE-A240-7714D9E9C219}"/>
          </ac:picMkLst>
        </pc:picChg>
        <pc:picChg chg="add mod ord modCrop">
          <ac:chgData name="Rosberg Alves" userId="440e6d3c69ddb3ce" providerId="LiveId" clId="{EF7B92CE-E773-4397-8659-6E12EA6E926E}" dt="2024-04-16T23:57:38.122" v="17306" actId="167"/>
          <ac:picMkLst>
            <pc:docMk/>
            <pc:sldMk cId="790418106" sldId="290"/>
            <ac:picMk id="11" creationId="{11C5CDD5-41E1-E88A-7896-D12697EC317D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13" creationId="{9A1BCB22-03B1-7A8E-6EB5-DD489CC43AF9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14" creationId="{8EA35432-1BCE-2DFC-00DC-79CC6E94A4A2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15" creationId="{CC39CCB0-CC4F-2C3C-E3BF-E3D71BC332BD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16" creationId="{9D530086-5F1F-14CE-6903-30DA479FEA15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17" creationId="{81FA318A-E819-F0A8-5F89-1492A8F27D71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18" creationId="{2E67AA8F-D1D1-E01B-441B-05DA39EC74A8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19" creationId="{8CBB9065-210F-3792-1B94-6DBBCB03D00A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20" creationId="{EB67593A-6C0C-A0FA-DD37-7A122349924B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21" creationId="{EC66050F-1AD5-5AEA-CDDF-9C3DAE9B0BD9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22" creationId="{B61EFF21-F81F-1B0E-EAA2-A615518EA85A}"/>
          </ac:picMkLst>
        </pc:picChg>
        <pc:picChg chg="mod">
          <ac:chgData name="Rosberg Alves" userId="440e6d3c69ddb3ce" providerId="LiveId" clId="{EF7B92CE-E773-4397-8659-6E12EA6E926E}" dt="2024-04-16T23:58:54.080" v="17432"/>
          <ac:picMkLst>
            <pc:docMk/>
            <pc:sldMk cId="790418106" sldId="290"/>
            <ac:picMk id="23" creationId="{A8F4D39B-A773-9D02-C5D5-E45BFFC4F8D9}"/>
          </ac:picMkLst>
        </pc:picChg>
      </pc:sldChg>
      <pc:sldChg chg="addSp delSp modSp new mod modTransition">
        <pc:chgData name="Rosberg Alves" userId="440e6d3c69ddb3ce" providerId="LiveId" clId="{EF7B92CE-E773-4397-8659-6E12EA6E926E}" dt="2024-04-17T00:31:36.753" v="18749" actId="1035"/>
        <pc:sldMkLst>
          <pc:docMk/>
          <pc:sldMk cId="2971629760" sldId="291"/>
        </pc:sldMkLst>
        <pc:spChg chg="add del">
          <ac:chgData name="Rosberg Alves" userId="440e6d3c69ddb3ce" providerId="LiveId" clId="{EF7B92CE-E773-4397-8659-6E12EA6E926E}" dt="2024-04-17T00:04:19.577" v="17438" actId="22"/>
          <ac:spMkLst>
            <pc:docMk/>
            <pc:sldMk cId="2971629760" sldId="291"/>
            <ac:spMk id="3" creationId="{B42EDCC2-E0E6-D9DC-5735-729811BB64F4}"/>
          </ac:spMkLst>
        </pc:spChg>
        <pc:spChg chg="add del">
          <ac:chgData name="Rosberg Alves" userId="440e6d3c69ddb3ce" providerId="LiveId" clId="{EF7B92CE-E773-4397-8659-6E12EA6E926E}" dt="2024-04-17T00:04:32.341" v="17442" actId="478"/>
          <ac:spMkLst>
            <pc:docMk/>
            <pc:sldMk cId="2971629760" sldId="291"/>
            <ac:spMk id="5" creationId="{423FC103-ACA3-21F2-9781-6AD3D05C411F}"/>
          </ac:spMkLst>
        </pc:spChg>
        <pc:spChg chg="add del mod ord">
          <ac:chgData name="Rosberg Alves" userId="440e6d3c69ddb3ce" providerId="LiveId" clId="{EF7B92CE-E773-4397-8659-6E12EA6E926E}" dt="2024-04-17T00:14:45.344" v="17644" actId="21"/>
          <ac:spMkLst>
            <pc:docMk/>
            <pc:sldMk cId="2971629760" sldId="291"/>
            <ac:spMk id="8" creationId="{9870CD6A-7C96-52E0-E893-79540C59A83A}"/>
          </ac:spMkLst>
        </pc:spChg>
        <pc:spChg chg="add del mod">
          <ac:chgData name="Rosberg Alves" userId="440e6d3c69ddb3ce" providerId="LiveId" clId="{EF7B92CE-E773-4397-8659-6E12EA6E926E}" dt="2024-04-17T00:14:45.344" v="17644" actId="21"/>
          <ac:spMkLst>
            <pc:docMk/>
            <pc:sldMk cId="2971629760" sldId="291"/>
            <ac:spMk id="9" creationId="{A104B3E4-21D7-AB74-FDDE-BBF4972A046D}"/>
          </ac:spMkLst>
        </pc:spChg>
        <pc:spChg chg="add del mod">
          <ac:chgData name="Rosberg Alves" userId="440e6d3c69ddb3ce" providerId="LiveId" clId="{EF7B92CE-E773-4397-8659-6E12EA6E926E}" dt="2024-04-17T00:14:45.344" v="17644" actId="21"/>
          <ac:spMkLst>
            <pc:docMk/>
            <pc:sldMk cId="2971629760" sldId="291"/>
            <ac:spMk id="10" creationId="{526AEB81-41A5-2345-6685-D7D2A2D4779D}"/>
          </ac:spMkLst>
        </pc:spChg>
        <pc:spChg chg="add del mod ord">
          <ac:chgData name="Rosberg Alves" userId="440e6d3c69ddb3ce" providerId="LiveId" clId="{EF7B92CE-E773-4397-8659-6E12EA6E926E}" dt="2024-04-17T00:14:45.344" v="17644" actId="21"/>
          <ac:spMkLst>
            <pc:docMk/>
            <pc:sldMk cId="2971629760" sldId="291"/>
            <ac:spMk id="11" creationId="{53297CDF-9C04-BCE3-9A49-0505E065C18F}"/>
          </ac:spMkLst>
        </pc:spChg>
        <pc:spChg chg="add mod">
          <ac:chgData name="Rosberg Alves" userId="440e6d3c69ddb3ce" providerId="LiveId" clId="{EF7B92CE-E773-4397-8659-6E12EA6E926E}" dt="2024-04-17T00:23:30.285" v="17950" actId="1076"/>
          <ac:spMkLst>
            <pc:docMk/>
            <pc:sldMk cId="2971629760" sldId="291"/>
            <ac:spMk id="12" creationId="{0858E878-3A57-9EF7-5087-CB67DBE5A61F}"/>
          </ac:spMkLst>
        </pc:spChg>
        <pc:spChg chg="add mod">
          <ac:chgData name="Rosberg Alves" userId="440e6d3c69ddb3ce" providerId="LiveId" clId="{EF7B92CE-E773-4397-8659-6E12EA6E926E}" dt="2024-04-17T00:31:36.753" v="18749" actId="1035"/>
          <ac:spMkLst>
            <pc:docMk/>
            <pc:sldMk cId="2971629760" sldId="291"/>
            <ac:spMk id="13" creationId="{4FFD71DA-5B97-8CFB-443D-BFB0551FCAB0}"/>
          </ac:spMkLst>
        </pc:spChg>
        <pc:spChg chg="add mod">
          <ac:chgData name="Rosberg Alves" userId="440e6d3c69ddb3ce" providerId="LiveId" clId="{EF7B92CE-E773-4397-8659-6E12EA6E926E}" dt="2024-04-17T00:31:36.753" v="18749" actId="1035"/>
          <ac:spMkLst>
            <pc:docMk/>
            <pc:sldMk cId="2971629760" sldId="291"/>
            <ac:spMk id="14" creationId="{5818AD13-FC0A-29FA-F73A-2D91B7F07B9D}"/>
          </ac:spMkLst>
        </pc:spChg>
        <pc:spChg chg="add mod">
          <ac:chgData name="Rosberg Alves" userId="440e6d3c69ddb3ce" providerId="LiveId" clId="{EF7B92CE-E773-4397-8659-6E12EA6E926E}" dt="2024-04-17T00:31:36.753" v="18749" actId="1035"/>
          <ac:spMkLst>
            <pc:docMk/>
            <pc:sldMk cId="2971629760" sldId="291"/>
            <ac:spMk id="15" creationId="{6624341F-B9BD-EE68-C880-D449565C6C32}"/>
          </ac:spMkLst>
        </pc:spChg>
        <pc:spChg chg="add mod">
          <ac:chgData name="Rosberg Alves" userId="440e6d3c69ddb3ce" providerId="LiveId" clId="{EF7B92CE-E773-4397-8659-6E12EA6E926E}" dt="2024-04-17T00:31:36.753" v="18749" actId="1035"/>
          <ac:spMkLst>
            <pc:docMk/>
            <pc:sldMk cId="2971629760" sldId="291"/>
            <ac:spMk id="16" creationId="{3EF1AED3-C50A-CFE8-7B6B-FFB5A1FFD3DD}"/>
          </ac:spMkLst>
        </pc:spChg>
        <pc:spChg chg="mod">
          <ac:chgData name="Rosberg Alves" userId="440e6d3c69ddb3ce" providerId="LiveId" clId="{EF7B92CE-E773-4397-8659-6E12EA6E926E}" dt="2024-04-17T00:31:31.105" v="18708"/>
          <ac:spMkLst>
            <pc:docMk/>
            <pc:sldMk cId="2971629760" sldId="291"/>
            <ac:spMk id="18" creationId="{3C46A5CB-9006-B305-0309-CD305BE996F5}"/>
          </ac:spMkLst>
        </pc:spChg>
        <pc:spChg chg="mod">
          <ac:chgData name="Rosberg Alves" userId="440e6d3c69ddb3ce" providerId="LiveId" clId="{EF7B92CE-E773-4397-8659-6E12EA6E926E}" dt="2024-04-17T00:31:31.105" v="18708"/>
          <ac:spMkLst>
            <pc:docMk/>
            <pc:sldMk cId="2971629760" sldId="291"/>
            <ac:spMk id="19" creationId="{F3CA4A53-23E3-CEA0-71DC-A59AD9A4B045}"/>
          </ac:spMkLst>
        </pc:spChg>
        <pc:spChg chg="mod">
          <ac:chgData name="Rosberg Alves" userId="440e6d3c69ddb3ce" providerId="LiveId" clId="{EF7B92CE-E773-4397-8659-6E12EA6E926E}" dt="2024-04-17T00:31:31.105" v="18708"/>
          <ac:spMkLst>
            <pc:docMk/>
            <pc:sldMk cId="2971629760" sldId="291"/>
            <ac:spMk id="20" creationId="{041CBFA9-4D37-B8E9-48FA-83FC02DD739F}"/>
          </ac:spMkLst>
        </pc:spChg>
        <pc:spChg chg="mod">
          <ac:chgData name="Rosberg Alves" userId="440e6d3c69ddb3ce" providerId="LiveId" clId="{EF7B92CE-E773-4397-8659-6E12EA6E926E}" dt="2024-04-17T00:31:31.105" v="18708"/>
          <ac:spMkLst>
            <pc:docMk/>
            <pc:sldMk cId="2971629760" sldId="291"/>
            <ac:spMk id="21" creationId="{C7C11212-7CBB-205D-779F-6CC32A170535}"/>
          </ac:spMkLst>
        </pc:spChg>
        <pc:grpChg chg="add mod">
          <ac:chgData name="Rosberg Alves" userId="440e6d3c69ddb3ce" providerId="LiveId" clId="{EF7B92CE-E773-4397-8659-6E12EA6E926E}" dt="2024-04-17T00:31:36.753" v="18749" actId="1035"/>
          <ac:grpSpMkLst>
            <pc:docMk/>
            <pc:sldMk cId="2971629760" sldId="291"/>
            <ac:grpSpMk id="17" creationId="{4D7060B4-6845-6687-88E6-BD96B391181B}"/>
          </ac:grpSpMkLst>
        </pc:grpChg>
        <pc:picChg chg="add mod modCrop">
          <ac:chgData name="Rosberg Alves" userId="440e6d3c69ddb3ce" providerId="LiveId" clId="{EF7B92CE-E773-4397-8659-6E12EA6E926E}" dt="2024-04-17T00:06:30.868" v="17449" actId="14100"/>
          <ac:picMkLst>
            <pc:docMk/>
            <pc:sldMk cId="2971629760" sldId="291"/>
            <ac:picMk id="7" creationId="{165CE295-B302-3F86-CAEC-FC090D16C6C2}"/>
          </ac:picMkLst>
        </pc:picChg>
      </pc:sldChg>
      <pc:sldChg chg="addSp delSp modSp new mod modTransition">
        <pc:chgData name="Rosberg Alves" userId="440e6d3c69ddb3ce" providerId="LiveId" clId="{EF7B92CE-E773-4397-8659-6E12EA6E926E}" dt="2024-04-17T00:31:41.807" v="18750"/>
        <pc:sldMkLst>
          <pc:docMk/>
          <pc:sldMk cId="2287022592" sldId="292"/>
        </pc:sldMkLst>
        <pc:spChg chg="add mod">
          <ac:chgData name="Rosberg Alves" userId="440e6d3c69ddb3ce" providerId="LiveId" clId="{EF7B92CE-E773-4397-8659-6E12EA6E926E}" dt="2024-04-17T00:23:21.900" v="17948"/>
          <ac:spMkLst>
            <pc:docMk/>
            <pc:sldMk cId="2287022592" sldId="292"/>
            <ac:spMk id="4" creationId="{F1403DBE-63F8-7193-40E1-47E57CE57313}"/>
          </ac:spMkLst>
        </pc:spChg>
        <pc:spChg chg="add mod">
          <ac:chgData name="Rosberg Alves" userId="440e6d3c69ddb3ce" providerId="LiveId" clId="{EF7B92CE-E773-4397-8659-6E12EA6E926E}" dt="2024-04-17T00:24:11.508" v="17989" actId="1076"/>
          <ac:spMkLst>
            <pc:docMk/>
            <pc:sldMk cId="2287022592" sldId="292"/>
            <ac:spMk id="5" creationId="{41197B1D-8ED2-127D-AEEA-64B2AB614A19}"/>
          </ac:spMkLst>
        </pc:spChg>
        <pc:spChg chg="add mod">
          <ac:chgData name="Rosberg Alves" userId="440e6d3c69ddb3ce" providerId="LiveId" clId="{EF7B92CE-E773-4397-8659-6E12EA6E926E}" dt="2024-04-17T00:28:52.903" v="18648" actId="207"/>
          <ac:spMkLst>
            <pc:docMk/>
            <pc:sldMk cId="2287022592" sldId="292"/>
            <ac:spMk id="6" creationId="{7AE19D66-D93D-AE08-8EC3-96AC673D0597}"/>
          </ac:spMkLst>
        </pc:spChg>
        <pc:spChg chg="add mod">
          <ac:chgData name="Rosberg Alves" userId="440e6d3c69ddb3ce" providerId="LiveId" clId="{EF7B92CE-E773-4397-8659-6E12EA6E926E}" dt="2024-04-17T00:28:20.110" v="18615" actId="207"/>
          <ac:spMkLst>
            <pc:docMk/>
            <pc:sldMk cId="2287022592" sldId="292"/>
            <ac:spMk id="7" creationId="{9192132B-E89B-F4A3-395D-5FBB133428C7}"/>
          </ac:spMkLst>
        </pc:spChg>
        <pc:spChg chg="mod">
          <ac:chgData name="Rosberg Alves" userId="440e6d3c69ddb3ce" providerId="LiveId" clId="{EF7B92CE-E773-4397-8659-6E12EA6E926E}" dt="2024-04-17T00:29:28.615" v="18651" actId="27803"/>
          <ac:spMkLst>
            <pc:docMk/>
            <pc:sldMk cId="2287022592" sldId="292"/>
            <ac:spMk id="11" creationId="{1B907676-956A-C5F7-7B4C-D806FE44965E}"/>
          </ac:spMkLst>
        </pc:spChg>
        <pc:spChg chg="mod">
          <ac:chgData name="Rosberg Alves" userId="440e6d3c69ddb3ce" providerId="LiveId" clId="{EF7B92CE-E773-4397-8659-6E12EA6E926E}" dt="2024-04-17T00:29:28.615" v="18651" actId="27803"/>
          <ac:spMkLst>
            <pc:docMk/>
            <pc:sldMk cId="2287022592" sldId="292"/>
            <ac:spMk id="12" creationId="{DF756488-54BC-5007-9702-906AF542FF31}"/>
          </ac:spMkLst>
        </pc:spChg>
        <pc:spChg chg="mod">
          <ac:chgData name="Rosberg Alves" userId="440e6d3c69ddb3ce" providerId="LiveId" clId="{EF7B92CE-E773-4397-8659-6E12EA6E926E}" dt="2024-04-17T00:29:28.615" v="18651" actId="27803"/>
          <ac:spMkLst>
            <pc:docMk/>
            <pc:sldMk cId="2287022592" sldId="292"/>
            <ac:spMk id="13" creationId="{7F6F9768-C22C-4588-D20C-1027DCD394C2}"/>
          </ac:spMkLst>
        </pc:spChg>
        <pc:spChg chg="mod">
          <ac:chgData name="Rosberg Alves" userId="440e6d3c69ddb3ce" providerId="LiveId" clId="{EF7B92CE-E773-4397-8659-6E12EA6E926E}" dt="2024-04-17T00:29:28.615" v="18651" actId="27803"/>
          <ac:spMkLst>
            <pc:docMk/>
            <pc:sldMk cId="2287022592" sldId="292"/>
            <ac:spMk id="14" creationId="{33BC101A-3BD4-94C2-CBBC-D9EBBA750AB6}"/>
          </ac:spMkLst>
        </pc:spChg>
        <pc:spChg chg="mod">
          <ac:chgData name="Rosberg Alves" userId="440e6d3c69ddb3ce" providerId="LiveId" clId="{EF7B92CE-E773-4397-8659-6E12EA6E926E}" dt="2024-04-17T00:30:37.280" v="18700" actId="207"/>
          <ac:spMkLst>
            <pc:docMk/>
            <pc:sldMk cId="2287022592" sldId="292"/>
            <ac:spMk id="16" creationId="{FE36F00E-C110-921C-4E99-0E5479566877}"/>
          </ac:spMkLst>
        </pc:spChg>
        <pc:spChg chg="mod">
          <ac:chgData name="Rosberg Alves" userId="440e6d3c69ddb3ce" providerId="LiveId" clId="{EF7B92CE-E773-4397-8659-6E12EA6E926E}" dt="2024-04-17T00:30:37.280" v="18700" actId="207"/>
          <ac:spMkLst>
            <pc:docMk/>
            <pc:sldMk cId="2287022592" sldId="292"/>
            <ac:spMk id="17" creationId="{35166B33-162C-2765-CEDA-63AF59B1C581}"/>
          </ac:spMkLst>
        </pc:spChg>
        <pc:spChg chg="mod">
          <ac:chgData name="Rosberg Alves" userId="440e6d3c69ddb3ce" providerId="LiveId" clId="{EF7B92CE-E773-4397-8659-6E12EA6E926E}" dt="2024-04-17T00:30:37.280" v="18700" actId="207"/>
          <ac:spMkLst>
            <pc:docMk/>
            <pc:sldMk cId="2287022592" sldId="292"/>
            <ac:spMk id="18" creationId="{F429C0D1-99D8-B540-D8C2-5B777AC290C4}"/>
          </ac:spMkLst>
        </pc:spChg>
        <pc:spChg chg="mod">
          <ac:chgData name="Rosberg Alves" userId="440e6d3c69ddb3ce" providerId="LiveId" clId="{EF7B92CE-E773-4397-8659-6E12EA6E926E}" dt="2024-04-17T00:30:37.280" v="18700" actId="207"/>
          <ac:spMkLst>
            <pc:docMk/>
            <pc:sldMk cId="2287022592" sldId="292"/>
            <ac:spMk id="19" creationId="{4425FCA3-EBBC-EEDB-BC39-DED9BD88FE46}"/>
          </ac:spMkLst>
        </pc:spChg>
        <pc:grpChg chg="add del mod">
          <ac:chgData name="Rosberg Alves" userId="440e6d3c69ddb3ce" providerId="LiveId" clId="{EF7B92CE-E773-4397-8659-6E12EA6E926E}" dt="2024-04-17T00:29:28.615" v="18651" actId="27803"/>
          <ac:grpSpMkLst>
            <pc:docMk/>
            <pc:sldMk cId="2287022592" sldId="292"/>
            <ac:grpSpMk id="10" creationId="{CA476F85-9DE5-F48C-7779-CF9361F6C16D}"/>
          </ac:grpSpMkLst>
        </pc:grpChg>
        <pc:grpChg chg="del mod">
          <ac:chgData name="Rosberg Alves" userId="440e6d3c69ddb3ce" providerId="LiveId" clId="{EF7B92CE-E773-4397-8659-6E12EA6E926E}" dt="2024-04-17T00:30:20.109" v="18698" actId="27803"/>
          <ac:grpSpMkLst>
            <pc:docMk/>
            <pc:sldMk cId="2287022592" sldId="292"/>
            <ac:grpSpMk id="15" creationId="{FA6DD7B8-909B-0627-42BA-62137BE5110B}"/>
          </ac:grpSpMkLst>
        </pc:grpChg>
        <pc:grpChg chg="add mod">
          <ac:chgData name="Rosberg Alves" userId="440e6d3c69ddb3ce" providerId="LiveId" clId="{EF7B92CE-E773-4397-8659-6E12EA6E926E}" dt="2024-04-17T00:31:07.075" v="18707" actId="1076"/>
          <ac:grpSpMkLst>
            <pc:docMk/>
            <pc:sldMk cId="2287022592" sldId="292"/>
            <ac:grpSpMk id="20" creationId="{DC4C72E4-57FD-C31A-5E91-850BF07A4811}"/>
          </ac:grpSpMkLst>
        </pc:grpChg>
        <pc:picChg chg="add mod modCrop">
          <ac:chgData name="Rosberg Alves" userId="440e6d3c69ddb3ce" providerId="LiveId" clId="{EF7B92CE-E773-4397-8659-6E12EA6E926E}" dt="2024-04-17T00:30:52.589" v="18704" actId="1076"/>
          <ac:picMkLst>
            <pc:docMk/>
            <pc:sldMk cId="2287022592" sldId="292"/>
            <ac:picMk id="3" creationId="{E2E36317-4481-1758-B2C7-0024F174C480}"/>
          </ac:picMkLst>
        </pc:picChg>
        <pc:picChg chg="add del mod">
          <ac:chgData name="Rosberg Alves" userId="440e6d3c69ddb3ce" providerId="LiveId" clId="{EF7B92CE-E773-4397-8659-6E12EA6E926E}" dt="2024-04-17T00:30:20.109" v="18698" actId="27803"/>
          <ac:picMkLst>
            <pc:docMk/>
            <pc:sldMk cId="2287022592" sldId="292"/>
            <ac:picMk id="9" creationId="{3C60293C-13D1-EF88-53F5-0FF5D21CD4A6}"/>
          </ac:picMkLst>
        </pc:picChg>
      </pc:sldChg>
      <pc:sldChg chg="addSp delSp modSp mod ord">
        <pc:chgData name="Rosberg Alves" userId="440e6d3c69ddb3ce" providerId="LiveId" clId="{EF7B92CE-E773-4397-8659-6E12EA6E926E}" dt="2024-04-19T23:21:25.041" v="21300" actId="21"/>
        <pc:sldMkLst>
          <pc:docMk/>
          <pc:sldMk cId="735219512" sldId="293"/>
        </pc:sldMkLst>
        <pc:spChg chg="add del mod">
          <ac:chgData name="Rosberg Alves" userId="440e6d3c69ddb3ce" providerId="LiveId" clId="{EF7B92CE-E773-4397-8659-6E12EA6E926E}" dt="2024-04-19T22:23:09.965" v="20660" actId="21"/>
          <ac:spMkLst>
            <pc:docMk/>
            <pc:sldMk cId="735219512" sldId="293"/>
            <ac:spMk id="3" creationId="{73D25AC9-9D7E-B173-C292-686DD5E6B6C4}"/>
          </ac:spMkLst>
        </pc:spChg>
        <pc:spChg chg="add del mod">
          <ac:chgData name="Rosberg Alves" userId="440e6d3c69ddb3ce" providerId="LiveId" clId="{EF7B92CE-E773-4397-8659-6E12EA6E926E}" dt="2024-04-19T22:23:09.965" v="20660" actId="21"/>
          <ac:spMkLst>
            <pc:docMk/>
            <pc:sldMk cId="735219512" sldId="293"/>
            <ac:spMk id="4" creationId="{25267DD9-48B6-19AC-943E-9D8DA65509B2}"/>
          </ac:spMkLst>
        </pc:spChg>
        <pc:spChg chg="add del mod">
          <ac:chgData name="Rosberg Alves" userId="440e6d3c69ddb3ce" providerId="LiveId" clId="{EF7B92CE-E773-4397-8659-6E12EA6E926E}" dt="2024-04-19T22:23:09.965" v="20660" actId="21"/>
          <ac:spMkLst>
            <pc:docMk/>
            <pc:sldMk cId="735219512" sldId="293"/>
            <ac:spMk id="5" creationId="{049E860F-4ACA-5039-C81B-D94DDA81B2E4}"/>
          </ac:spMkLst>
        </pc:spChg>
        <pc:spChg chg="mod">
          <ac:chgData name="Rosberg Alves" userId="440e6d3c69ddb3ce" providerId="LiveId" clId="{EF7B92CE-E773-4397-8659-6E12EA6E926E}" dt="2024-04-19T22:10:40.492" v="20126"/>
          <ac:spMkLst>
            <pc:docMk/>
            <pc:sldMk cId="735219512" sldId="293"/>
            <ac:spMk id="9" creationId="{4972A008-3CBD-C125-201B-BA8F3B0011A9}"/>
          </ac:spMkLst>
        </pc:spChg>
        <pc:spChg chg="add del mod">
          <ac:chgData name="Rosberg Alves" userId="440e6d3c69ddb3ce" providerId="LiveId" clId="{EF7B92CE-E773-4397-8659-6E12EA6E926E}" dt="2024-04-19T22:23:09.965" v="20660" actId="21"/>
          <ac:spMkLst>
            <pc:docMk/>
            <pc:sldMk cId="735219512" sldId="293"/>
            <ac:spMk id="12" creationId="{D63A62F9-4176-3A8D-7561-8E2C2242863D}"/>
          </ac:spMkLst>
        </pc:spChg>
        <pc:spChg chg="add mod">
          <ac:chgData name="Rosberg Alves" userId="440e6d3c69ddb3ce" providerId="LiveId" clId="{EF7B92CE-E773-4397-8659-6E12EA6E926E}" dt="2024-04-19T22:10:53.536" v="20181" actId="571"/>
          <ac:spMkLst>
            <pc:docMk/>
            <pc:sldMk cId="735219512" sldId="293"/>
            <ac:spMk id="13" creationId="{99201CC6-722F-78A7-1A87-8E5AAFBCDDCE}"/>
          </ac:spMkLst>
        </pc:spChg>
        <pc:spChg chg="add mod">
          <ac:chgData name="Rosberg Alves" userId="440e6d3c69ddb3ce" providerId="LiveId" clId="{EF7B92CE-E773-4397-8659-6E12EA6E926E}" dt="2024-04-19T22:10:53.536" v="20181" actId="571"/>
          <ac:spMkLst>
            <pc:docMk/>
            <pc:sldMk cId="735219512" sldId="293"/>
            <ac:spMk id="14" creationId="{8F3339F1-61D3-CA4D-9535-3E79D9FF11FF}"/>
          </ac:spMkLst>
        </pc:spChg>
        <pc:spChg chg="add mod">
          <ac:chgData name="Rosberg Alves" userId="440e6d3c69ddb3ce" providerId="LiveId" clId="{EF7B92CE-E773-4397-8659-6E12EA6E926E}" dt="2024-04-19T22:10:53.536" v="20181" actId="571"/>
          <ac:spMkLst>
            <pc:docMk/>
            <pc:sldMk cId="735219512" sldId="293"/>
            <ac:spMk id="15" creationId="{6DF019B3-F471-31DE-9F76-8BDA85D86FF5}"/>
          </ac:spMkLst>
        </pc:spChg>
        <pc:spChg chg="add del mod">
          <ac:chgData name="Rosberg Alves" userId="440e6d3c69ddb3ce" providerId="LiveId" clId="{EF7B92CE-E773-4397-8659-6E12EA6E926E}" dt="2024-04-19T22:10:10.363" v="20124" actId="21"/>
          <ac:spMkLst>
            <pc:docMk/>
            <pc:sldMk cId="735219512" sldId="293"/>
            <ac:spMk id="16" creationId="{3C431B83-EFEC-D874-8D2E-F92ACA267FD7}"/>
          </ac:spMkLst>
        </pc:spChg>
        <pc:spChg chg="add del mod">
          <ac:chgData name="Rosberg Alves" userId="440e6d3c69ddb3ce" providerId="LiveId" clId="{EF7B92CE-E773-4397-8659-6E12EA6E926E}" dt="2024-04-19T22:10:10.363" v="20124" actId="21"/>
          <ac:spMkLst>
            <pc:docMk/>
            <pc:sldMk cId="735219512" sldId="293"/>
            <ac:spMk id="17" creationId="{67C32897-6B85-E38C-7692-A52A5AA38EF1}"/>
          </ac:spMkLst>
        </pc:spChg>
        <pc:spChg chg="add mod">
          <ac:chgData name="Rosberg Alves" userId="440e6d3c69ddb3ce" providerId="LiveId" clId="{EF7B92CE-E773-4397-8659-6E12EA6E926E}" dt="2024-04-19T22:10:53.536" v="20181" actId="571"/>
          <ac:spMkLst>
            <pc:docMk/>
            <pc:sldMk cId="735219512" sldId="293"/>
            <ac:spMk id="20" creationId="{88939111-E63C-C10C-6648-9F8D0395057C}"/>
          </ac:spMkLst>
        </pc:spChg>
        <pc:spChg chg="add del mod">
          <ac:chgData name="Rosberg Alves" userId="440e6d3c69ddb3ce" providerId="LiveId" clId="{EF7B92CE-E773-4397-8659-6E12EA6E926E}" dt="2024-04-19T23:21:12.515" v="21298" actId="21"/>
          <ac:spMkLst>
            <pc:docMk/>
            <pc:sldMk cId="735219512" sldId="293"/>
            <ac:spMk id="27" creationId="{3C431B83-EFEC-D874-8D2E-F92ACA267FD7}"/>
          </ac:spMkLst>
        </pc:spChg>
        <pc:spChg chg="add del mod">
          <ac:chgData name="Rosberg Alves" userId="440e6d3c69ddb3ce" providerId="LiveId" clId="{EF7B92CE-E773-4397-8659-6E12EA6E926E}" dt="2024-04-19T23:21:25.041" v="21300" actId="21"/>
          <ac:spMkLst>
            <pc:docMk/>
            <pc:sldMk cId="735219512" sldId="293"/>
            <ac:spMk id="28" creationId="{67C32897-6B85-E38C-7692-A52A5AA38EF1}"/>
          </ac:spMkLst>
        </pc:spChg>
        <pc:spChg chg="add mod">
          <ac:chgData name="Rosberg Alves" userId="440e6d3c69ddb3ce" providerId="LiveId" clId="{EF7B92CE-E773-4397-8659-6E12EA6E926E}" dt="2024-04-19T23:21:03.103" v="21297"/>
          <ac:spMkLst>
            <pc:docMk/>
            <pc:sldMk cId="735219512" sldId="293"/>
            <ac:spMk id="32" creationId="{73D25AC9-9D7E-B173-C292-686DD5E6B6C4}"/>
          </ac:spMkLst>
        </pc:spChg>
        <pc:spChg chg="add mod">
          <ac:chgData name="Rosberg Alves" userId="440e6d3c69ddb3ce" providerId="LiveId" clId="{EF7B92CE-E773-4397-8659-6E12EA6E926E}" dt="2024-04-19T23:21:03.103" v="21297"/>
          <ac:spMkLst>
            <pc:docMk/>
            <pc:sldMk cId="735219512" sldId="293"/>
            <ac:spMk id="33" creationId="{25267DD9-48B6-19AC-943E-9D8DA65509B2}"/>
          </ac:spMkLst>
        </pc:spChg>
        <pc:spChg chg="add mod">
          <ac:chgData name="Rosberg Alves" userId="440e6d3c69ddb3ce" providerId="LiveId" clId="{EF7B92CE-E773-4397-8659-6E12EA6E926E}" dt="2024-04-19T23:21:03.103" v="21297"/>
          <ac:spMkLst>
            <pc:docMk/>
            <pc:sldMk cId="735219512" sldId="293"/>
            <ac:spMk id="35" creationId="{049E860F-4ACA-5039-C81B-D94DDA81B2E4}"/>
          </ac:spMkLst>
        </pc:spChg>
        <pc:spChg chg="mod">
          <ac:chgData name="Rosberg Alves" userId="440e6d3c69ddb3ce" providerId="LiveId" clId="{EF7B92CE-E773-4397-8659-6E12EA6E926E}" dt="2024-04-19T23:21:03.103" v="21297"/>
          <ac:spMkLst>
            <pc:docMk/>
            <pc:sldMk cId="735219512" sldId="293"/>
            <ac:spMk id="45" creationId="{4972A008-3CBD-C125-201B-BA8F3B0011A9}"/>
          </ac:spMkLst>
        </pc:spChg>
        <pc:spChg chg="add mod">
          <ac:chgData name="Rosberg Alves" userId="440e6d3c69ddb3ce" providerId="LiveId" clId="{EF7B92CE-E773-4397-8659-6E12EA6E926E}" dt="2024-04-19T23:21:03.103" v="21297"/>
          <ac:spMkLst>
            <pc:docMk/>
            <pc:sldMk cId="735219512" sldId="293"/>
            <ac:spMk id="48" creationId="{D63A62F9-4176-3A8D-7561-8E2C2242863D}"/>
          </ac:spMkLst>
        </pc:spChg>
        <pc:spChg chg="mod">
          <ac:chgData name="Rosberg Alves" userId="440e6d3c69ddb3ce" providerId="LiveId" clId="{EF7B92CE-E773-4397-8659-6E12EA6E926E}" dt="2024-04-19T22:24:56.694" v="20669" actId="20577"/>
          <ac:spMkLst>
            <pc:docMk/>
            <pc:sldMk cId="735219512" sldId="293"/>
            <ac:spMk id="70" creationId="{7FE64BA0-9C10-F3A1-5E98-2ABA463ADC77}"/>
          </ac:spMkLst>
        </pc:spChg>
        <pc:spChg chg="mod">
          <ac:chgData name="Rosberg Alves" userId="440e6d3c69ddb3ce" providerId="LiveId" clId="{EF7B92CE-E773-4397-8659-6E12EA6E926E}" dt="2024-04-19T20:26:19.879" v="18784" actId="20577"/>
          <ac:spMkLst>
            <pc:docMk/>
            <pc:sldMk cId="735219512" sldId="293"/>
            <ac:spMk id="77" creationId="{5ECDFA40-F0A3-33BF-5188-103DBCB37A4C}"/>
          </ac:spMkLst>
        </pc:spChg>
        <pc:spChg chg="del">
          <ac:chgData name="Rosberg Alves" userId="440e6d3c69ddb3ce" providerId="LiveId" clId="{EF7B92CE-E773-4397-8659-6E12EA6E926E}" dt="2024-04-19T20:27:14.235" v="18785" actId="478"/>
          <ac:spMkLst>
            <pc:docMk/>
            <pc:sldMk cId="735219512" sldId="293"/>
            <ac:spMk id="81" creationId="{00B29EEE-7C8D-5129-F863-ABB0343C8091}"/>
          </ac:spMkLst>
        </pc:spChg>
        <pc:spChg chg="del">
          <ac:chgData name="Rosberg Alves" userId="440e6d3c69ddb3ce" providerId="LiveId" clId="{EF7B92CE-E773-4397-8659-6E12EA6E926E}" dt="2024-04-19T20:27:18.486" v="18786" actId="478"/>
          <ac:spMkLst>
            <pc:docMk/>
            <pc:sldMk cId="735219512" sldId="293"/>
            <ac:spMk id="82" creationId="{36720E50-51EC-0157-C008-CFAF18914FF1}"/>
          </ac:spMkLst>
        </pc:spChg>
        <pc:spChg chg="del">
          <ac:chgData name="Rosberg Alves" userId="440e6d3c69ddb3ce" providerId="LiveId" clId="{EF7B92CE-E773-4397-8659-6E12EA6E926E}" dt="2024-04-19T20:27:18.486" v="18786" actId="478"/>
          <ac:spMkLst>
            <pc:docMk/>
            <pc:sldMk cId="735219512" sldId="293"/>
            <ac:spMk id="83" creationId="{1B9C033A-E7BA-4188-4AE7-8F0AEFF6409C}"/>
          </ac:spMkLst>
        </pc:spChg>
        <pc:spChg chg="del">
          <ac:chgData name="Rosberg Alves" userId="440e6d3c69ddb3ce" providerId="LiveId" clId="{EF7B92CE-E773-4397-8659-6E12EA6E926E}" dt="2024-04-19T20:27:18.486" v="18786" actId="478"/>
          <ac:spMkLst>
            <pc:docMk/>
            <pc:sldMk cId="735219512" sldId="293"/>
            <ac:spMk id="84" creationId="{A15EF710-08A8-F02E-B33D-67174AE4E4EA}"/>
          </ac:spMkLst>
        </pc:spChg>
        <pc:spChg chg="del">
          <ac:chgData name="Rosberg Alves" userId="440e6d3c69ddb3ce" providerId="LiveId" clId="{EF7B92CE-E773-4397-8659-6E12EA6E926E}" dt="2024-04-19T20:27:14.235" v="18785" actId="478"/>
          <ac:spMkLst>
            <pc:docMk/>
            <pc:sldMk cId="735219512" sldId="293"/>
            <ac:spMk id="85" creationId="{8777FA87-2B7F-BF7A-2135-07E4E33DD076}"/>
          </ac:spMkLst>
        </pc:spChg>
        <pc:spChg chg="del">
          <ac:chgData name="Rosberg Alves" userId="440e6d3c69ddb3ce" providerId="LiveId" clId="{EF7B92CE-E773-4397-8659-6E12EA6E926E}" dt="2024-04-19T20:27:14.235" v="18785" actId="478"/>
          <ac:spMkLst>
            <pc:docMk/>
            <pc:sldMk cId="735219512" sldId="293"/>
            <ac:spMk id="86" creationId="{D3044AD3-9C6F-2213-4166-FC7F3519837C}"/>
          </ac:spMkLst>
        </pc:spChg>
        <pc:grpChg chg="add del mod">
          <ac:chgData name="Rosberg Alves" userId="440e6d3c69ddb3ce" providerId="LiveId" clId="{EF7B92CE-E773-4397-8659-6E12EA6E926E}" dt="2024-04-19T22:23:09.965" v="20660" actId="21"/>
          <ac:grpSpMkLst>
            <pc:docMk/>
            <pc:sldMk cId="735219512" sldId="293"/>
            <ac:grpSpMk id="6" creationId="{EFE6838A-0A5E-5A29-B32B-7757AFAAF266}"/>
          </ac:grpSpMkLst>
        </pc:grpChg>
        <pc:grpChg chg="add mod">
          <ac:chgData name="Rosberg Alves" userId="440e6d3c69ddb3ce" providerId="LiveId" clId="{EF7B92CE-E773-4397-8659-6E12EA6E926E}" dt="2024-04-19T23:21:03.103" v="21297"/>
          <ac:grpSpMkLst>
            <pc:docMk/>
            <pc:sldMk cId="735219512" sldId="293"/>
            <ac:grpSpMk id="44" creationId="{EFE6838A-0A5E-5A29-B32B-7757AFAAF266}"/>
          </ac:grpSpMkLst>
        </pc:grpChg>
        <pc:picChg chg="add del mod">
          <ac:chgData name="Rosberg Alves" userId="440e6d3c69ddb3ce" providerId="LiveId" clId="{EF7B92CE-E773-4397-8659-6E12EA6E926E}" dt="2024-04-19T22:23:09.965" v="20660" actId="21"/>
          <ac:picMkLst>
            <pc:docMk/>
            <pc:sldMk cId="735219512" sldId="293"/>
            <ac:picMk id="2" creationId="{B48BDE2F-BA1C-4BE2-F772-AAF6076E7F82}"/>
          </ac:picMkLst>
        </pc:picChg>
        <pc:picChg chg="add del mod">
          <ac:chgData name="Rosberg Alves" userId="440e6d3c69ddb3ce" providerId="LiveId" clId="{EF7B92CE-E773-4397-8659-6E12EA6E926E}" dt="2024-04-19T22:10:10.363" v="20124" actId="21"/>
          <ac:picMkLst>
            <pc:docMk/>
            <pc:sldMk cId="735219512" sldId="293"/>
            <ac:picMk id="18" creationId="{5B19C0AF-9C5D-CF5B-8038-40F9524C9565}"/>
          </ac:picMkLst>
        </pc:picChg>
        <pc:picChg chg="add del mod">
          <ac:chgData name="Rosberg Alves" userId="440e6d3c69ddb3ce" providerId="LiveId" clId="{EF7B92CE-E773-4397-8659-6E12EA6E926E}" dt="2024-04-19T22:10:10.363" v="20124" actId="21"/>
          <ac:picMkLst>
            <pc:docMk/>
            <pc:sldMk cId="735219512" sldId="293"/>
            <ac:picMk id="19" creationId="{32173DCE-B47F-12FF-0631-DB2E49131955}"/>
          </ac:picMkLst>
        </pc:picChg>
        <pc:picChg chg="add del mod">
          <ac:chgData name="Rosberg Alves" userId="440e6d3c69ddb3ce" providerId="LiveId" clId="{EF7B92CE-E773-4397-8659-6E12EA6E926E}" dt="2024-04-19T23:21:12.515" v="21298" actId="21"/>
          <ac:picMkLst>
            <pc:docMk/>
            <pc:sldMk cId="735219512" sldId="293"/>
            <ac:picMk id="29" creationId="{5B19C0AF-9C5D-CF5B-8038-40F9524C9565}"/>
          </ac:picMkLst>
        </pc:picChg>
        <pc:picChg chg="add del mod">
          <ac:chgData name="Rosberg Alves" userId="440e6d3c69ddb3ce" providerId="LiveId" clId="{EF7B92CE-E773-4397-8659-6E12EA6E926E}" dt="2024-04-19T23:21:12.515" v="21298" actId="21"/>
          <ac:picMkLst>
            <pc:docMk/>
            <pc:sldMk cId="735219512" sldId="293"/>
            <ac:picMk id="30" creationId="{32173DCE-B47F-12FF-0631-DB2E49131955}"/>
          </ac:picMkLst>
        </pc:picChg>
        <pc:picChg chg="add mod">
          <ac:chgData name="Rosberg Alves" userId="440e6d3c69ddb3ce" providerId="LiveId" clId="{EF7B92CE-E773-4397-8659-6E12EA6E926E}" dt="2024-04-19T23:21:03.103" v="21297"/>
          <ac:picMkLst>
            <pc:docMk/>
            <pc:sldMk cId="735219512" sldId="293"/>
            <ac:picMk id="31" creationId="{B48BDE2F-BA1C-4BE2-F772-AAF6076E7F82}"/>
          </ac:picMkLst>
        </pc:picChg>
        <pc:cxnChg chg="mod">
          <ac:chgData name="Rosberg Alves" userId="440e6d3c69ddb3ce" providerId="LiveId" clId="{EF7B92CE-E773-4397-8659-6E12EA6E926E}" dt="2024-04-19T22:10:40.492" v="20126"/>
          <ac:cxnSpMkLst>
            <pc:docMk/>
            <pc:sldMk cId="735219512" sldId="293"/>
            <ac:cxnSpMk id="10" creationId="{0B24B18D-24EF-40A0-FA7F-536B2A3BF66C}"/>
          </ac:cxnSpMkLst>
        </pc:cxnChg>
        <pc:cxnChg chg="mod">
          <ac:chgData name="Rosberg Alves" userId="440e6d3c69ddb3ce" providerId="LiveId" clId="{EF7B92CE-E773-4397-8659-6E12EA6E926E}" dt="2024-04-19T22:10:40.492" v="20126"/>
          <ac:cxnSpMkLst>
            <pc:docMk/>
            <pc:sldMk cId="735219512" sldId="293"/>
            <ac:cxnSpMk id="11" creationId="{E52A151A-7DF2-39B5-5215-8C4E19F9BB0A}"/>
          </ac:cxnSpMkLst>
        </pc:cxnChg>
        <pc:cxnChg chg="mod">
          <ac:chgData name="Rosberg Alves" userId="440e6d3c69ddb3ce" providerId="LiveId" clId="{EF7B92CE-E773-4397-8659-6E12EA6E926E}" dt="2024-04-19T23:21:03.103" v="21297"/>
          <ac:cxnSpMkLst>
            <pc:docMk/>
            <pc:sldMk cId="735219512" sldId="293"/>
            <ac:cxnSpMk id="46" creationId="{0B24B18D-24EF-40A0-FA7F-536B2A3BF66C}"/>
          </ac:cxnSpMkLst>
        </pc:cxnChg>
        <pc:cxnChg chg="mod">
          <ac:chgData name="Rosberg Alves" userId="440e6d3c69ddb3ce" providerId="LiveId" clId="{EF7B92CE-E773-4397-8659-6E12EA6E926E}" dt="2024-04-19T23:21:03.103" v="21297"/>
          <ac:cxnSpMkLst>
            <pc:docMk/>
            <pc:sldMk cId="735219512" sldId="293"/>
            <ac:cxnSpMk id="47" creationId="{E52A151A-7DF2-39B5-5215-8C4E19F9BB0A}"/>
          </ac:cxnSpMkLst>
        </pc:cxnChg>
      </pc:sldChg>
      <pc:sldChg chg="del">
        <pc:chgData name="Rosberg Alves" userId="440e6d3c69ddb3ce" providerId="LiveId" clId="{EF7B92CE-E773-4397-8659-6E12EA6E926E}" dt="2024-04-19T20:21:54.701" v="18751" actId="47"/>
        <pc:sldMkLst>
          <pc:docMk/>
          <pc:sldMk cId="298131655" sldId="294"/>
        </pc:sldMkLst>
      </pc:sldChg>
      <pc:sldChg chg="delSp del mod">
        <pc:chgData name="Rosberg Alves" userId="440e6d3c69ddb3ce" providerId="LiveId" clId="{EF7B92CE-E773-4397-8659-6E12EA6E926E}" dt="2024-04-19T20:22:19.898" v="18755" actId="47"/>
        <pc:sldMkLst>
          <pc:docMk/>
          <pc:sldMk cId="2978908124" sldId="295"/>
        </pc:sldMkLst>
        <pc:spChg chg="del">
          <ac:chgData name="Rosberg Alves" userId="440e6d3c69ddb3ce" providerId="LiveId" clId="{EF7B92CE-E773-4397-8659-6E12EA6E926E}" dt="2024-04-19T20:22:07.516" v="18752" actId="21"/>
          <ac:spMkLst>
            <pc:docMk/>
            <pc:sldMk cId="2978908124" sldId="295"/>
            <ac:spMk id="16" creationId="{3C431B83-EFEC-D874-8D2E-F92ACA267FD7}"/>
          </ac:spMkLst>
        </pc:spChg>
        <pc:spChg chg="del">
          <ac:chgData name="Rosberg Alves" userId="440e6d3c69ddb3ce" providerId="LiveId" clId="{EF7B92CE-E773-4397-8659-6E12EA6E926E}" dt="2024-04-19T20:22:07.516" v="18752" actId="21"/>
          <ac:spMkLst>
            <pc:docMk/>
            <pc:sldMk cId="2978908124" sldId="295"/>
            <ac:spMk id="17" creationId="{67C32897-6B85-E38C-7692-A52A5AA38EF1}"/>
          </ac:spMkLst>
        </pc:spChg>
        <pc:picChg chg="del">
          <ac:chgData name="Rosberg Alves" userId="440e6d3c69ddb3ce" providerId="LiveId" clId="{EF7B92CE-E773-4397-8659-6E12EA6E926E}" dt="2024-04-19T20:22:07.516" v="18752" actId="21"/>
          <ac:picMkLst>
            <pc:docMk/>
            <pc:sldMk cId="2978908124" sldId="295"/>
            <ac:picMk id="18" creationId="{5B19C0AF-9C5D-CF5B-8038-40F9524C9565}"/>
          </ac:picMkLst>
        </pc:picChg>
        <pc:picChg chg="del">
          <ac:chgData name="Rosberg Alves" userId="440e6d3c69ddb3ce" providerId="LiveId" clId="{EF7B92CE-E773-4397-8659-6E12EA6E926E}" dt="2024-04-19T20:22:07.516" v="18752" actId="21"/>
          <ac:picMkLst>
            <pc:docMk/>
            <pc:sldMk cId="2978908124" sldId="295"/>
            <ac:picMk id="19" creationId="{32173DCE-B47F-12FF-0631-DB2E49131955}"/>
          </ac:picMkLst>
        </pc:picChg>
      </pc:sldChg>
      <pc:sldChg chg="modSp mod">
        <pc:chgData name="Rosberg Alves" userId="440e6d3c69ddb3ce" providerId="LiveId" clId="{EF7B92CE-E773-4397-8659-6E12EA6E926E}" dt="2024-04-19T22:26:37.829" v="20687" actId="20577"/>
        <pc:sldMkLst>
          <pc:docMk/>
          <pc:sldMk cId="2313374884" sldId="298"/>
        </pc:sldMkLst>
        <pc:spChg chg="mod">
          <ac:chgData name="Rosberg Alves" userId="440e6d3c69ddb3ce" providerId="LiveId" clId="{EF7B92CE-E773-4397-8659-6E12EA6E926E}" dt="2024-04-19T22:26:37.829" v="20687" actId="20577"/>
          <ac:spMkLst>
            <pc:docMk/>
            <pc:sldMk cId="2313374884" sldId="298"/>
            <ac:spMk id="15" creationId="{BA4748E9-0031-FCFD-8216-FC634E8B2E03}"/>
          </ac:spMkLst>
        </pc:spChg>
      </pc:sldChg>
      <pc:sldChg chg="addSp delSp modSp mod">
        <pc:chgData name="Rosberg Alves" userId="440e6d3c69ddb3ce" providerId="LiveId" clId="{EF7B92CE-E773-4397-8659-6E12EA6E926E}" dt="2024-04-19T22:26:29.623" v="20679" actId="20577"/>
        <pc:sldMkLst>
          <pc:docMk/>
          <pc:sldMk cId="2159997539" sldId="299"/>
        </pc:sldMkLst>
        <pc:spChg chg="add mod">
          <ac:chgData name="Rosberg Alves" userId="440e6d3c69ddb3ce" providerId="LiveId" clId="{EF7B92CE-E773-4397-8659-6E12EA6E926E}" dt="2024-04-19T21:10:04.026" v="19587" actId="1037"/>
          <ac:spMkLst>
            <pc:docMk/>
            <pc:sldMk cId="2159997539" sldId="299"/>
            <ac:spMk id="2" creationId="{E420F0E4-C3EC-8CDA-92BB-3CF50AE866E3}"/>
          </ac:spMkLst>
        </pc:spChg>
        <pc:spChg chg="add mod">
          <ac:chgData name="Rosberg Alves" userId="440e6d3c69ddb3ce" providerId="LiveId" clId="{EF7B92CE-E773-4397-8659-6E12EA6E926E}" dt="2024-04-19T21:09:52.569" v="19514" actId="1035"/>
          <ac:spMkLst>
            <pc:docMk/>
            <pc:sldMk cId="2159997539" sldId="299"/>
            <ac:spMk id="4" creationId="{A948CC46-EA44-7467-9503-9AF151A5ED90}"/>
          </ac:spMkLst>
        </pc:spChg>
        <pc:spChg chg="mod">
          <ac:chgData name="Rosberg Alves" userId="440e6d3c69ddb3ce" providerId="LiveId" clId="{EF7B92CE-E773-4397-8659-6E12EA6E926E}" dt="2024-04-19T20:29:06.927" v="18795" actId="207"/>
          <ac:spMkLst>
            <pc:docMk/>
            <pc:sldMk cId="2159997539" sldId="299"/>
            <ac:spMk id="6" creationId="{4A4B9AC5-5D50-32E5-12D2-296426953646}"/>
          </ac:spMkLst>
        </pc:spChg>
        <pc:spChg chg="mod">
          <ac:chgData name="Rosberg Alves" userId="440e6d3c69ddb3ce" providerId="LiveId" clId="{EF7B92CE-E773-4397-8659-6E12EA6E926E}" dt="2024-04-19T22:26:29.623" v="20679" actId="20577"/>
          <ac:spMkLst>
            <pc:docMk/>
            <pc:sldMk cId="2159997539" sldId="299"/>
            <ac:spMk id="8" creationId="{BA6DF6D3-BA6E-A338-0E21-ADE685C7E165}"/>
          </ac:spMkLst>
        </pc:spChg>
        <pc:spChg chg="add mod">
          <ac:chgData name="Rosberg Alves" userId="440e6d3c69ddb3ce" providerId="LiveId" clId="{EF7B92CE-E773-4397-8659-6E12EA6E926E}" dt="2024-04-19T21:09:58.303" v="19548" actId="1037"/>
          <ac:spMkLst>
            <pc:docMk/>
            <pc:sldMk cId="2159997539" sldId="299"/>
            <ac:spMk id="9" creationId="{1CE04497-3BBA-AC0A-E674-C40478C29580}"/>
          </ac:spMkLst>
        </pc:spChg>
        <pc:spChg chg="add mod">
          <ac:chgData name="Rosberg Alves" userId="440e6d3c69ddb3ce" providerId="LiveId" clId="{EF7B92CE-E773-4397-8659-6E12EA6E926E}" dt="2024-04-19T21:10:36.190" v="19659" actId="1037"/>
          <ac:spMkLst>
            <pc:docMk/>
            <pc:sldMk cId="2159997539" sldId="299"/>
            <ac:spMk id="10" creationId="{B1364820-4F45-FDFD-A2F0-3B59F97B4BCA}"/>
          </ac:spMkLst>
        </pc:spChg>
        <pc:spChg chg="del">
          <ac:chgData name="Rosberg Alves" userId="440e6d3c69ddb3ce" providerId="LiveId" clId="{EF7B92CE-E773-4397-8659-6E12EA6E926E}" dt="2024-04-19T21:09:39.717" v="19489" actId="21"/>
          <ac:spMkLst>
            <pc:docMk/>
            <pc:sldMk cId="2159997539" sldId="299"/>
            <ac:spMk id="78" creationId="{FAF9EC9F-11BA-A3A6-4AFB-ABF496476F3C}"/>
          </ac:spMkLst>
        </pc:spChg>
        <pc:spChg chg="del">
          <ac:chgData name="Rosberg Alves" userId="440e6d3c69ddb3ce" providerId="LiveId" clId="{EF7B92CE-E773-4397-8659-6E12EA6E926E}" dt="2024-04-19T21:09:39.717" v="19489" actId="21"/>
          <ac:spMkLst>
            <pc:docMk/>
            <pc:sldMk cId="2159997539" sldId="299"/>
            <ac:spMk id="79" creationId="{ED4407F4-15B6-E04E-4F74-5A8BB77EF2E2}"/>
          </ac:spMkLst>
        </pc:spChg>
        <pc:spChg chg="del">
          <ac:chgData name="Rosberg Alves" userId="440e6d3c69ddb3ce" providerId="LiveId" clId="{EF7B92CE-E773-4397-8659-6E12EA6E926E}" dt="2024-04-19T21:09:39.717" v="19489" actId="21"/>
          <ac:spMkLst>
            <pc:docMk/>
            <pc:sldMk cId="2159997539" sldId="299"/>
            <ac:spMk id="80" creationId="{CA9D9A2B-3F31-074C-DEA2-857FEB177F7F}"/>
          </ac:spMkLst>
        </pc:spChg>
        <pc:picChg chg="add mod">
          <ac:chgData name="Rosberg Alves" userId="440e6d3c69ddb3ce" providerId="LiveId" clId="{EF7B92CE-E773-4397-8659-6E12EA6E926E}" dt="2024-04-19T21:10:36.190" v="19659" actId="1037"/>
          <ac:picMkLst>
            <pc:docMk/>
            <pc:sldMk cId="2159997539" sldId="299"/>
            <ac:picMk id="11" creationId="{E5D66CF1-078F-39FA-1877-CD0FE7C97EBB}"/>
          </ac:picMkLst>
        </pc:picChg>
        <pc:picChg chg="add mod">
          <ac:chgData name="Rosberg Alves" userId="440e6d3c69ddb3ce" providerId="LiveId" clId="{EF7B92CE-E773-4397-8659-6E12EA6E926E}" dt="2024-04-19T21:10:36.190" v="19659" actId="1037"/>
          <ac:picMkLst>
            <pc:docMk/>
            <pc:sldMk cId="2159997539" sldId="299"/>
            <ac:picMk id="12" creationId="{1E930102-1B1B-B4C8-6256-75585C818D69}"/>
          </ac:picMkLst>
        </pc:picChg>
        <pc:picChg chg="add mod">
          <ac:chgData name="Rosberg Alves" userId="440e6d3c69ddb3ce" providerId="LiveId" clId="{EF7B92CE-E773-4397-8659-6E12EA6E926E}" dt="2024-04-19T21:10:36.190" v="19659" actId="1037"/>
          <ac:picMkLst>
            <pc:docMk/>
            <pc:sldMk cId="2159997539" sldId="299"/>
            <ac:picMk id="13" creationId="{BEBCF105-E0D3-78EC-0BF6-6AB52CA4EDB3}"/>
          </ac:picMkLst>
        </pc:picChg>
        <pc:picChg chg="add mod">
          <ac:chgData name="Rosberg Alves" userId="440e6d3c69ddb3ce" providerId="LiveId" clId="{EF7B92CE-E773-4397-8659-6E12EA6E926E}" dt="2024-04-19T21:10:36.190" v="19659" actId="1037"/>
          <ac:picMkLst>
            <pc:docMk/>
            <pc:sldMk cId="2159997539" sldId="299"/>
            <ac:picMk id="14" creationId="{9672BDA5-47A8-CCA6-F6B5-347823F09DDF}"/>
          </ac:picMkLst>
        </pc:picChg>
      </pc:sldChg>
      <pc:sldChg chg="addSp delSp modSp new mod modTransition">
        <pc:chgData name="Rosberg Alves" userId="440e6d3c69ddb3ce" providerId="LiveId" clId="{EF7B92CE-E773-4397-8659-6E12EA6E926E}" dt="2024-04-19T22:28:13.553" v="20725" actId="1076"/>
        <pc:sldMkLst>
          <pc:docMk/>
          <pc:sldMk cId="2812397857" sldId="300"/>
        </pc:sldMkLst>
        <pc:spChg chg="add del">
          <ac:chgData name="Rosberg Alves" userId="440e6d3c69ddb3ce" providerId="LiveId" clId="{EF7B92CE-E773-4397-8659-6E12EA6E926E}" dt="2024-04-19T20:34:51.771" v="18797" actId="22"/>
          <ac:spMkLst>
            <pc:docMk/>
            <pc:sldMk cId="2812397857" sldId="300"/>
            <ac:spMk id="3" creationId="{489F1A4E-1748-BE22-C4EE-F047F139DD87}"/>
          </ac:spMkLst>
        </pc:spChg>
        <pc:spChg chg="add mod">
          <ac:chgData name="Rosberg Alves" userId="440e6d3c69ddb3ce" providerId="LiveId" clId="{EF7B92CE-E773-4397-8659-6E12EA6E926E}" dt="2024-04-19T21:08:10.529" v="19487" actId="207"/>
          <ac:spMkLst>
            <pc:docMk/>
            <pc:sldMk cId="2812397857" sldId="300"/>
            <ac:spMk id="9" creationId="{B7759E5F-D363-18F2-86C3-CFA95598AEF8}"/>
          </ac:spMkLst>
        </pc:spChg>
        <pc:spChg chg="add mod">
          <ac:chgData name="Rosberg Alves" userId="440e6d3c69ddb3ce" providerId="LiveId" clId="{EF7B92CE-E773-4397-8659-6E12EA6E926E}" dt="2024-04-19T22:28:13.553" v="20725" actId="1076"/>
          <ac:spMkLst>
            <pc:docMk/>
            <pc:sldMk cId="2812397857" sldId="300"/>
            <ac:spMk id="10" creationId="{D30A592C-4E9B-52E4-FB4B-F84CD5CB7DAF}"/>
          </ac:spMkLst>
        </pc:spChg>
        <pc:spChg chg="add mod">
          <ac:chgData name="Rosberg Alves" userId="440e6d3c69ddb3ce" providerId="LiveId" clId="{EF7B92CE-E773-4397-8659-6E12EA6E926E}" dt="2024-04-19T21:08:02.377" v="19485" actId="1076"/>
          <ac:spMkLst>
            <pc:docMk/>
            <pc:sldMk cId="2812397857" sldId="300"/>
            <ac:spMk id="11" creationId="{94ADBE46-67D7-8887-10E3-2D33CC387E40}"/>
          </ac:spMkLst>
        </pc:spChg>
        <pc:spChg chg="add del">
          <ac:chgData name="Rosberg Alves" userId="440e6d3c69ddb3ce" providerId="LiveId" clId="{EF7B92CE-E773-4397-8659-6E12EA6E926E}" dt="2024-04-19T21:01:21.471" v="19443" actId="478"/>
          <ac:spMkLst>
            <pc:docMk/>
            <pc:sldMk cId="2812397857" sldId="300"/>
            <ac:spMk id="12" creationId="{767ACA1B-E499-01C8-FD7E-E27F372F6378}"/>
          </ac:spMkLst>
        </pc:spChg>
        <pc:spChg chg="add mod">
          <ac:chgData name="Rosberg Alves" userId="440e6d3c69ddb3ce" providerId="LiveId" clId="{EF7B92CE-E773-4397-8659-6E12EA6E926E}" dt="2024-04-19T21:08:02.377" v="19485" actId="1076"/>
          <ac:spMkLst>
            <pc:docMk/>
            <pc:sldMk cId="2812397857" sldId="300"/>
            <ac:spMk id="13" creationId="{8FF82713-4DD7-361C-09AE-CF80ADB16033}"/>
          </ac:spMkLst>
        </pc:spChg>
        <pc:spChg chg="mod">
          <ac:chgData name="Rosberg Alves" userId="440e6d3c69ddb3ce" providerId="LiveId" clId="{EF7B92CE-E773-4397-8659-6E12EA6E926E}" dt="2024-04-19T21:02:28.001" v="19459" actId="27803"/>
          <ac:spMkLst>
            <pc:docMk/>
            <pc:sldMk cId="2812397857" sldId="300"/>
            <ac:spMk id="22" creationId="{92922A54-55B3-28DB-4B95-554FAA129AD3}"/>
          </ac:spMkLst>
        </pc:spChg>
        <pc:spChg chg="add mod">
          <ac:chgData name="Rosberg Alves" userId="440e6d3c69ddb3ce" providerId="LiveId" clId="{EF7B92CE-E773-4397-8659-6E12EA6E926E}" dt="2024-04-19T22:13:06.458" v="20356" actId="1037"/>
          <ac:spMkLst>
            <pc:docMk/>
            <pc:sldMk cId="2812397857" sldId="300"/>
            <ac:spMk id="26" creationId="{B42EA865-647D-6AE8-1314-937BA715C8E5}"/>
          </ac:spMkLst>
        </pc:spChg>
        <pc:spChg chg="add mod">
          <ac:chgData name="Rosberg Alves" userId="440e6d3c69ddb3ce" providerId="LiveId" clId="{EF7B92CE-E773-4397-8659-6E12EA6E926E}" dt="2024-04-19T22:13:06.458" v="20356" actId="1037"/>
          <ac:spMkLst>
            <pc:docMk/>
            <pc:sldMk cId="2812397857" sldId="300"/>
            <ac:spMk id="27" creationId="{76AE7A20-C36A-06C8-FDF9-1C4C87B51DB1}"/>
          </ac:spMkLst>
        </pc:spChg>
        <pc:spChg chg="add mod">
          <ac:chgData name="Rosberg Alves" userId="440e6d3c69ddb3ce" providerId="LiveId" clId="{EF7B92CE-E773-4397-8659-6E12EA6E926E}" dt="2024-04-19T22:13:06.458" v="20356" actId="1037"/>
          <ac:spMkLst>
            <pc:docMk/>
            <pc:sldMk cId="2812397857" sldId="300"/>
            <ac:spMk id="28" creationId="{D64A8DA7-EFD3-646A-6FDD-3BE608654303}"/>
          </ac:spMkLst>
        </pc:spChg>
        <pc:spChg chg="mod">
          <ac:chgData name="Rosberg Alves" userId="440e6d3c69ddb3ce" providerId="LiveId" clId="{EF7B92CE-E773-4397-8659-6E12EA6E926E}" dt="2024-04-19T22:12:57.338" v="20300"/>
          <ac:spMkLst>
            <pc:docMk/>
            <pc:sldMk cId="2812397857" sldId="300"/>
            <ac:spMk id="30" creationId="{EE907FDA-BECF-3476-DB5C-E27B381C066A}"/>
          </ac:spMkLst>
        </pc:spChg>
        <pc:spChg chg="add mod">
          <ac:chgData name="Rosberg Alves" userId="440e6d3c69ddb3ce" providerId="LiveId" clId="{EF7B92CE-E773-4397-8659-6E12EA6E926E}" dt="2024-04-19T22:13:06.458" v="20356" actId="1037"/>
          <ac:spMkLst>
            <pc:docMk/>
            <pc:sldMk cId="2812397857" sldId="300"/>
            <ac:spMk id="33" creationId="{BDF9DDE2-A7E5-941D-EF93-261AA50B01FF}"/>
          </ac:spMkLst>
        </pc:spChg>
        <pc:spChg chg="add del mod">
          <ac:chgData name="Rosberg Alves" userId="440e6d3c69ddb3ce" providerId="LiveId" clId="{EF7B92CE-E773-4397-8659-6E12EA6E926E}" dt="2024-04-19T22:12:11.385" v="20297" actId="21"/>
          <ac:spMkLst>
            <pc:docMk/>
            <pc:sldMk cId="2812397857" sldId="300"/>
            <ac:spMk id="78" creationId="{FAF9EC9F-11BA-A3A6-4AFB-ABF496476F3C}"/>
          </ac:spMkLst>
        </pc:spChg>
        <pc:spChg chg="add del mod">
          <ac:chgData name="Rosberg Alves" userId="440e6d3c69ddb3ce" providerId="LiveId" clId="{EF7B92CE-E773-4397-8659-6E12EA6E926E}" dt="2024-04-19T22:12:11.385" v="20297" actId="21"/>
          <ac:spMkLst>
            <pc:docMk/>
            <pc:sldMk cId="2812397857" sldId="300"/>
            <ac:spMk id="79" creationId="{ED4407F4-15B6-E04E-4F74-5A8BB77EF2E2}"/>
          </ac:spMkLst>
        </pc:spChg>
        <pc:spChg chg="add del mod">
          <ac:chgData name="Rosberg Alves" userId="440e6d3c69ddb3ce" providerId="LiveId" clId="{EF7B92CE-E773-4397-8659-6E12EA6E926E}" dt="2024-04-19T22:12:11.385" v="20297" actId="21"/>
          <ac:spMkLst>
            <pc:docMk/>
            <pc:sldMk cId="2812397857" sldId="300"/>
            <ac:spMk id="80" creationId="{CA9D9A2B-3F31-074C-DEA2-857FEB177F7F}"/>
          </ac:spMkLst>
        </pc:spChg>
        <pc:grpChg chg="add mod">
          <ac:chgData name="Rosberg Alves" userId="440e6d3c69ddb3ce" providerId="LiveId" clId="{EF7B92CE-E773-4397-8659-6E12EA6E926E}" dt="2024-04-19T22:13:14.835" v="20408" actId="1038"/>
          <ac:grpSpMkLst>
            <pc:docMk/>
            <pc:sldMk cId="2812397857" sldId="300"/>
            <ac:grpSpMk id="29" creationId="{CA7DE91D-E1B5-193A-5561-691700C57398}"/>
          </ac:grpSpMkLst>
        </pc:grpChg>
        <pc:picChg chg="add del mod modCrop">
          <ac:chgData name="Rosberg Alves" userId="440e6d3c69ddb3ce" providerId="LiveId" clId="{EF7B92CE-E773-4397-8659-6E12EA6E926E}" dt="2024-04-19T20:35:39.013" v="18802" actId="21"/>
          <ac:picMkLst>
            <pc:docMk/>
            <pc:sldMk cId="2812397857" sldId="300"/>
            <ac:picMk id="5" creationId="{670A8BFA-0411-CC28-62F3-943AFB477333}"/>
          </ac:picMkLst>
        </pc:picChg>
        <pc:picChg chg="add del mod">
          <ac:chgData name="Rosberg Alves" userId="440e6d3c69ddb3ce" providerId="LiveId" clId="{EF7B92CE-E773-4397-8659-6E12EA6E926E}" dt="2024-04-19T20:35:46.835" v="18804" actId="478"/>
          <ac:picMkLst>
            <pc:docMk/>
            <pc:sldMk cId="2812397857" sldId="300"/>
            <ac:picMk id="6" creationId="{670A8BFA-0411-CC28-62F3-943AFB477333}"/>
          </ac:picMkLst>
        </pc:picChg>
        <pc:picChg chg="add mod">
          <ac:chgData name="Rosberg Alves" userId="440e6d3c69ddb3ce" providerId="LiveId" clId="{EF7B92CE-E773-4397-8659-6E12EA6E926E}" dt="2024-04-19T21:02:21.514" v="19457" actId="1076"/>
          <ac:picMkLst>
            <pc:docMk/>
            <pc:sldMk cId="2812397857" sldId="300"/>
            <ac:picMk id="8" creationId="{5D42B78E-0FE8-D06E-F123-A8D93F56D8BC}"/>
          </ac:picMkLst>
        </pc:picChg>
        <pc:picChg chg="add mod">
          <ac:chgData name="Rosberg Alves" userId="440e6d3c69ddb3ce" providerId="LiveId" clId="{EF7B92CE-E773-4397-8659-6E12EA6E926E}" dt="2024-04-19T21:08:02.377" v="19485" actId="1076"/>
          <ac:picMkLst>
            <pc:docMk/>
            <pc:sldMk cId="2812397857" sldId="300"/>
            <ac:picMk id="15" creationId="{59490CD8-5341-3564-F4B5-B0BD8C72C6D9}"/>
          </ac:picMkLst>
        </pc:picChg>
        <pc:picChg chg="add mod">
          <ac:chgData name="Rosberg Alves" userId="440e6d3c69ddb3ce" providerId="LiveId" clId="{EF7B92CE-E773-4397-8659-6E12EA6E926E}" dt="2024-04-19T21:08:02.377" v="19485" actId="1076"/>
          <ac:picMkLst>
            <pc:docMk/>
            <pc:sldMk cId="2812397857" sldId="300"/>
            <ac:picMk id="17" creationId="{971BBD63-BC7A-C6F8-FA81-62FB5E1E39FD}"/>
          </ac:picMkLst>
        </pc:picChg>
        <pc:picChg chg="add del mod">
          <ac:chgData name="Rosberg Alves" userId="440e6d3c69ddb3ce" providerId="LiveId" clId="{EF7B92CE-E773-4397-8659-6E12EA6E926E}" dt="2024-04-19T21:03:12.449" v="19464" actId="478"/>
          <ac:picMkLst>
            <pc:docMk/>
            <pc:sldMk cId="2812397857" sldId="300"/>
            <ac:picMk id="19" creationId="{92922A54-55B3-28DB-4B95-554FAA129AD3}"/>
          </ac:picMkLst>
        </pc:picChg>
        <pc:picChg chg="add mod">
          <ac:chgData name="Rosberg Alves" userId="440e6d3c69ddb3ce" providerId="LiveId" clId="{EF7B92CE-E773-4397-8659-6E12EA6E926E}" dt="2024-04-19T21:08:02.377" v="19485" actId="1076"/>
          <ac:picMkLst>
            <pc:docMk/>
            <pc:sldMk cId="2812397857" sldId="300"/>
            <ac:picMk id="21" creationId="{DB60DA4A-0EBC-63E6-4550-C1A6EE528986}"/>
          </ac:picMkLst>
        </pc:picChg>
        <pc:picChg chg="add mod">
          <ac:chgData name="Rosberg Alves" userId="440e6d3c69ddb3ce" providerId="LiveId" clId="{EF7B92CE-E773-4397-8659-6E12EA6E926E}" dt="2024-04-19T21:08:02.377" v="19485" actId="1076"/>
          <ac:picMkLst>
            <pc:docMk/>
            <pc:sldMk cId="2812397857" sldId="300"/>
            <ac:picMk id="24" creationId="{0022B615-E9A2-D5D3-93A4-7C3B1E633C14}"/>
          </ac:picMkLst>
        </pc:picChg>
        <pc:picChg chg="add mod">
          <ac:chgData name="Rosberg Alves" userId="440e6d3c69ddb3ce" providerId="LiveId" clId="{EF7B92CE-E773-4397-8659-6E12EA6E926E}" dt="2024-04-19T22:13:14.835" v="20408" actId="1038"/>
          <ac:picMkLst>
            <pc:docMk/>
            <pc:sldMk cId="2812397857" sldId="300"/>
            <ac:picMk id="25" creationId="{47BDE2FC-D6B8-97F3-CEBC-F068C92B6ED3}"/>
          </ac:picMkLst>
        </pc:picChg>
        <pc:cxnChg chg="mod">
          <ac:chgData name="Rosberg Alves" userId="440e6d3c69ddb3ce" providerId="LiveId" clId="{EF7B92CE-E773-4397-8659-6E12EA6E926E}" dt="2024-04-19T22:12:57.338" v="20300"/>
          <ac:cxnSpMkLst>
            <pc:docMk/>
            <pc:sldMk cId="2812397857" sldId="300"/>
            <ac:cxnSpMk id="31" creationId="{4BC5EFB0-1A13-D5C6-2E89-B8329842C16F}"/>
          </ac:cxnSpMkLst>
        </pc:cxnChg>
        <pc:cxnChg chg="mod">
          <ac:chgData name="Rosberg Alves" userId="440e6d3c69ddb3ce" providerId="LiveId" clId="{EF7B92CE-E773-4397-8659-6E12EA6E926E}" dt="2024-04-19T22:12:57.338" v="20300"/>
          <ac:cxnSpMkLst>
            <pc:docMk/>
            <pc:sldMk cId="2812397857" sldId="300"/>
            <ac:cxnSpMk id="32" creationId="{F53A5244-384E-532B-4DA3-52FF8B32609B}"/>
          </ac:cxnSpMkLst>
        </pc:cxnChg>
      </pc:sldChg>
      <pc:sldChg chg="new del">
        <pc:chgData name="Rosberg Alves" userId="440e6d3c69ddb3ce" providerId="LiveId" clId="{EF7B92CE-E773-4397-8659-6E12EA6E926E}" dt="2024-04-19T20:28:31.866" v="18788" actId="680"/>
        <pc:sldMkLst>
          <pc:docMk/>
          <pc:sldMk cId="3248807116" sldId="300"/>
        </pc:sldMkLst>
      </pc:sldChg>
      <pc:sldChg chg="addSp delSp modSp new mod modTransition">
        <pc:chgData name="Rosberg Alves" userId="440e6d3c69ddb3ce" providerId="LiveId" clId="{EF7B92CE-E773-4397-8659-6E12EA6E926E}" dt="2024-04-19T22:07:34.669" v="20120"/>
        <pc:sldMkLst>
          <pc:docMk/>
          <pc:sldMk cId="47030415" sldId="301"/>
        </pc:sldMkLst>
        <pc:spChg chg="add mod">
          <ac:chgData name="Rosberg Alves" userId="440e6d3c69ddb3ce" providerId="LiveId" clId="{EF7B92CE-E773-4397-8659-6E12EA6E926E}" dt="2024-04-19T21:30:17.708" v="19741" actId="207"/>
          <ac:spMkLst>
            <pc:docMk/>
            <pc:sldMk cId="47030415" sldId="301"/>
            <ac:spMk id="2" creationId="{E626FA1E-680C-074D-096B-2BA0E01ED30B}"/>
          </ac:spMkLst>
        </pc:spChg>
        <pc:spChg chg="add mod ord">
          <ac:chgData name="Rosberg Alves" userId="440e6d3c69ddb3ce" providerId="LiveId" clId="{EF7B92CE-E773-4397-8659-6E12EA6E926E}" dt="2024-04-19T21:32:19.383" v="19750" actId="207"/>
          <ac:spMkLst>
            <pc:docMk/>
            <pc:sldMk cId="47030415" sldId="301"/>
            <ac:spMk id="7" creationId="{40664764-1043-CC5B-79DA-22233C2AA634}"/>
          </ac:spMkLst>
        </pc:spChg>
        <pc:spChg chg="add del mod">
          <ac:chgData name="Rosberg Alves" userId="440e6d3c69ddb3ce" providerId="LiveId" clId="{EF7B92CE-E773-4397-8659-6E12EA6E926E}" dt="2024-04-19T21:24:48.634" v="19703" actId="478"/>
          <ac:spMkLst>
            <pc:docMk/>
            <pc:sldMk cId="47030415" sldId="301"/>
            <ac:spMk id="8" creationId="{F35DBB68-5037-C4ED-0CAD-F6A0F80D933D}"/>
          </ac:spMkLst>
        </pc:spChg>
        <pc:spChg chg="add del mod">
          <ac:chgData name="Rosberg Alves" userId="440e6d3c69ddb3ce" providerId="LiveId" clId="{EF7B92CE-E773-4397-8659-6E12EA6E926E}" dt="2024-04-19T21:27:31.874" v="19720" actId="478"/>
          <ac:spMkLst>
            <pc:docMk/>
            <pc:sldMk cId="47030415" sldId="301"/>
            <ac:spMk id="9" creationId="{CB467608-6429-7EBD-A87B-126E9145A0F2}"/>
          </ac:spMkLst>
        </pc:spChg>
        <pc:spChg chg="add del mod">
          <ac:chgData name="Rosberg Alves" userId="440e6d3c69ddb3ce" providerId="LiveId" clId="{EF7B92CE-E773-4397-8659-6E12EA6E926E}" dt="2024-04-19T21:27:33.296" v="19721" actId="478"/>
          <ac:spMkLst>
            <pc:docMk/>
            <pc:sldMk cId="47030415" sldId="301"/>
            <ac:spMk id="10" creationId="{EDE9997F-ACE7-4970-DD42-92ACEB0BF2DA}"/>
          </ac:spMkLst>
        </pc:spChg>
        <pc:spChg chg="add mod">
          <ac:chgData name="Rosberg Alves" userId="440e6d3c69ddb3ce" providerId="LiveId" clId="{EF7B92CE-E773-4397-8659-6E12EA6E926E}" dt="2024-04-19T21:32:35.002" v="19752" actId="207"/>
          <ac:spMkLst>
            <pc:docMk/>
            <pc:sldMk cId="47030415" sldId="301"/>
            <ac:spMk id="11" creationId="{CE4D1E22-5FA8-1515-E717-1D7E57CB9464}"/>
          </ac:spMkLst>
        </pc:spChg>
        <pc:spChg chg="add del mod">
          <ac:chgData name="Rosberg Alves" userId="440e6d3c69ddb3ce" providerId="LiveId" clId="{EF7B92CE-E773-4397-8659-6E12EA6E926E}" dt="2024-04-19T21:28:12.587" v="19726" actId="478"/>
          <ac:spMkLst>
            <pc:docMk/>
            <pc:sldMk cId="47030415" sldId="301"/>
            <ac:spMk id="12" creationId="{81BB11A3-3350-3187-A7D0-2BAC53134284}"/>
          </ac:spMkLst>
        </pc:spChg>
        <pc:spChg chg="add mod">
          <ac:chgData name="Rosberg Alves" userId="440e6d3c69ddb3ce" providerId="LiveId" clId="{EF7B92CE-E773-4397-8659-6E12EA6E926E}" dt="2024-04-19T21:32:47.127" v="19754" actId="207"/>
          <ac:spMkLst>
            <pc:docMk/>
            <pc:sldMk cId="47030415" sldId="301"/>
            <ac:spMk id="13" creationId="{CA243FF2-A2D4-95BE-75F1-15B0D332ABF9}"/>
          </ac:spMkLst>
        </pc:spChg>
        <pc:spChg chg="add mod">
          <ac:chgData name="Rosberg Alves" userId="440e6d3c69ddb3ce" providerId="LiveId" clId="{EF7B92CE-E773-4397-8659-6E12EA6E926E}" dt="2024-04-19T22:03:56.318" v="19967" actId="164"/>
          <ac:spMkLst>
            <pc:docMk/>
            <pc:sldMk cId="47030415" sldId="301"/>
            <ac:spMk id="14" creationId="{F8B0D093-3A17-6B97-AA63-CC001B0D1229}"/>
          </ac:spMkLst>
        </pc:spChg>
        <pc:spChg chg="add mod">
          <ac:chgData name="Rosberg Alves" userId="440e6d3c69ddb3ce" providerId="LiveId" clId="{EF7B92CE-E773-4397-8659-6E12EA6E926E}" dt="2024-04-19T22:00:15.022" v="19944" actId="1076"/>
          <ac:spMkLst>
            <pc:docMk/>
            <pc:sldMk cId="47030415" sldId="301"/>
            <ac:spMk id="21" creationId="{6B88E8D3-49E9-0F85-5D69-747171314569}"/>
          </ac:spMkLst>
        </pc:spChg>
        <pc:spChg chg="add mod">
          <ac:chgData name="Rosberg Alves" userId="440e6d3c69ddb3ce" providerId="LiveId" clId="{EF7B92CE-E773-4397-8659-6E12EA6E926E}" dt="2024-04-19T22:06:29.921" v="20007" actId="1037"/>
          <ac:spMkLst>
            <pc:docMk/>
            <pc:sldMk cId="47030415" sldId="301"/>
            <ac:spMk id="23" creationId="{254D5CC2-87D8-DAB9-7FB7-06BD3D889497}"/>
          </ac:spMkLst>
        </pc:spChg>
        <pc:spChg chg="add mod">
          <ac:chgData name="Rosberg Alves" userId="440e6d3c69ddb3ce" providerId="LiveId" clId="{EF7B92CE-E773-4397-8659-6E12EA6E926E}" dt="2024-04-19T22:06:10.110" v="19973"/>
          <ac:spMkLst>
            <pc:docMk/>
            <pc:sldMk cId="47030415" sldId="301"/>
            <ac:spMk id="29" creationId="{691186C0-4D86-C60E-DE2D-B3A59AA0BAD9}"/>
          </ac:spMkLst>
        </pc:spChg>
        <pc:grpChg chg="add mod">
          <ac:chgData name="Rosberg Alves" userId="440e6d3c69ddb3ce" providerId="LiveId" clId="{EF7B92CE-E773-4397-8659-6E12EA6E926E}" dt="2024-04-19T22:03:56.318" v="19967" actId="164"/>
          <ac:grpSpMkLst>
            <pc:docMk/>
            <pc:sldMk cId="47030415" sldId="301"/>
            <ac:grpSpMk id="22" creationId="{5284E138-AFC2-AB69-7DFE-4E2EADF356EB}"/>
          </ac:grpSpMkLst>
        </pc:grpChg>
        <pc:picChg chg="add del mod">
          <ac:chgData name="Rosberg Alves" userId="440e6d3c69ddb3ce" providerId="LiveId" clId="{EF7B92CE-E773-4397-8659-6E12EA6E926E}" dt="2024-04-19T21:18:49.020" v="19677" actId="478"/>
          <ac:picMkLst>
            <pc:docMk/>
            <pc:sldMk cId="47030415" sldId="301"/>
            <ac:picMk id="4" creationId="{D5A6FA16-94A4-B42F-4418-7E483A48B960}"/>
          </ac:picMkLst>
        </pc:picChg>
        <pc:picChg chg="add mod modCrop">
          <ac:chgData name="Rosberg Alves" userId="440e6d3c69ddb3ce" providerId="LiveId" clId="{EF7B92CE-E773-4397-8659-6E12EA6E926E}" dt="2024-04-19T21:53:47.379" v="19859" actId="732"/>
          <ac:picMkLst>
            <pc:docMk/>
            <pc:sldMk cId="47030415" sldId="301"/>
            <ac:picMk id="6" creationId="{B639D3ED-80A4-F064-2315-5E3B53BE0D25}"/>
          </ac:picMkLst>
        </pc:picChg>
        <pc:cxnChg chg="add mod">
          <ac:chgData name="Rosberg Alves" userId="440e6d3c69ddb3ce" providerId="LiveId" clId="{EF7B92CE-E773-4397-8659-6E12EA6E926E}" dt="2024-04-19T22:03:56.318" v="19967" actId="164"/>
          <ac:cxnSpMkLst>
            <pc:docMk/>
            <pc:sldMk cId="47030415" sldId="301"/>
            <ac:cxnSpMk id="16" creationId="{B4E38737-7187-E780-8FC3-AFCB064E7DC6}"/>
          </ac:cxnSpMkLst>
        </pc:cxnChg>
        <pc:cxnChg chg="add mod">
          <ac:chgData name="Rosberg Alves" userId="440e6d3c69ddb3ce" providerId="LiveId" clId="{EF7B92CE-E773-4397-8659-6E12EA6E926E}" dt="2024-04-19T22:03:56.318" v="19967" actId="164"/>
          <ac:cxnSpMkLst>
            <pc:docMk/>
            <pc:sldMk cId="47030415" sldId="301"/>
            <ac:cxnSpMk id="17" creationId="{240499D1-0D3A-62F5-31A1-316528D3051F}"/>
          </ac:cxnSpMkLst>
        </pc:cxnChg>
      </pc:sldChg>
      <pc:sldChg chg="addSp delSp modSp add mod ord modTransition">
        <pc:chgData name="Rosberg Alves" userId="440e6d3c69ddb3ce" providerId="LiveId" clId="{EF7B92CE-E773-4397-8659-6E12EA6E926E}" dt="2024-04-19T23:21:27.100" v="21301"/>
        <pc:sldMkLst>
          <pc:docMk/>
          <pc:sldMk cId="1381479023" sldId="302"/>
        </pc:sldMkLst>
        <pc:spChg chg="add del mod">
          <ac:chgData name="Rosberg Alves" userId="440e6d3c69ddb3ce" providerId="LiveId" clId="{EF7B92CE-E773-4397-8659-6E12EA6E926E}" dt="2024-04-19T22:22:51.519" v="20658" actId="21"/>
          <ac:spMkLst>
            <pc:docMk/>
            <pc:sldMk cId="1381479023" sldId="302"/>
            <ac:spMk id="4" creationId="{3C431B83-EFEC-D874-8D2E-F92ACA267FD7}"/>
          </ac:spMkLst>
        </pc:spChg>
        <pc:spChg chg="add del mod">
          <ac:chgData name="Rosberg Alves" userId="440e6d3c69ddb3ce" providerId="LiveId" clId="{EF7B92CE-E773-4397-8659-6E12EA6E926E}" dt="2024-04-19T22:22:51.519" v="20658" actId="21"/>
          <ac:spMkLst>
            <pc:docMk/>
            <pc:sldMk cId="1381479023" sldId="302"/>
            <ac:spMk id="5" creationId="{67C32897-6B85-E38C-7692-A52A5AA38EF1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8" creationId="{EFAD3881-B33E-691E-B0E0-172356647D44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10" creationId="{E868EED0-8205-7582-4856-08E8AF9AA001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12" creationId="{64E30A37-B947-D691-9DB7-6131AC11EF53}"/>
          </ac:spMkLst>
        </pc:spChg>
        <pc:spChg chg="mod">
          <ac:chgData name="Rosberg Alves" userId="440e6d3c69ddb3ce" providerId="LiveId" clId="{EF7B92CE-E773-4397-8659-6E12EA6E926E}" dt="2024-04-19T22:09:14.532" v="20123" actId="164"/>
          <ac:spMkLst>
            <pc:docMk/>
            <pc:sldMk cId="1381479023" sldId="302"/>
            <ac:spMk id="14" creationId="{F8B0D093-3A17-6B97-AA63-CC001B0D1229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15" creationId="{6D7D12E7-AF69-DE43-8493-DE6188AA73DC}"/>
          </ac:spMkLst>
        </pc:spChg>
        <pc:spChg chg="add mod">
          <ac:chgData name="Rosberg Alves" userId="440e6d3c69ddb3ce" providerId="LiveId" clId="{EF7B92CE-E773-4397-8659-6E12EA6E926E}" dt="2024-04-19T23:21:15.047" v="21299"/>
          <ac:spMkLst>
            <pc:docMk/>
            <pc:sldMk cId="1381479023" sldId="302"/>
            <ac:spMk id="20" creationId="{3C431B83-EFEC-D874-8D2E-F92ACA267FD7}"/>
          </ac:spMkLst>
        </pc:spChg>
        <pc:spChg chg="mod">
          <ac:chgData name="Rosberg Alves" userId="440e6d3c69ddb3ce" providerId="LiveId" clId="{EF7B92CE-E773-4397-8659-6E12EA6E926E}" dt="2024-04-19T22:23:55.189" v="20665" actId="20577"/>
          <ac:spMkLst>
            <pc:docMk/>
            <pc:sldMk cId="1381479023" sldId="302"/>
            <ac:spMk id="21" creationId="{6B88E8D3-49E9-0F85-5D69-747171314569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22" creationId="{4D697DE8-38A4-6283-B471-63C344686812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24" creationId="{BCDCC22B-6823-DB1F-3C02-C150456DEEEE}"/>
          </ac:spMkLst>
        </pc:spChg>
        <pc:spChg chg="add mod">
          <ac:chgData name="Rosberg Alves" userId="440e6d3c69ddb3ce" providerId="LiveId" clId="{EF7B92CE-E773-4397-8659-6E12EA6E926E}" dt="2024-04-19T23:21:27.100" v="21301"/>
          <ac:spMkLst>
            <pc:docMk/>
            <pc:sldMk cId="1381479023" sldId="302"/>
            <ac:spMk id="26" creationId="{67C32897-6B85-E38C-7692-A52A5AA38EF1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27" creationId="{60D2D330-3718-26AD-496F-8CE490282DDA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28" creationId="{2B6518D5-CF79-5FA2-25EA-C6A7737F9FDB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29" creationId="{3BCEEC89-C3C8-57A1-A865-F81EEED9FC61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30" creationId="{480C6779-6FB0-0172-A24A-1C873354DA0C}"/>
          </ac:spMkLst>
        </pc:spChg>
        <pc:spChg chg="mod">
          <ac:chgData name="Rosberg Alves" userId="440e6d3c69ddb3ce" providerId="LiveId" clId="{EF7B92CE-E773-4397-8659-6E12EA6E926E}" dt="2024-04-19T22:22:40.571" v="20657"/>
          <ac:spMkLst>
            <pc:docMk/>
            <pc:sldMk cId="1381479023" sldId="302"/>
            <ac:spMk id="32" creationId="{C1343B4D-D750-9304-BF27-2D459D6B29EA}"/>
          </ac:spMkLst>
        </pc:spChg>
        <pc:spChg chg="mod">
          <ac:chgData name="Rosberg Alves" userId="440e6d3c69ddb3ce" providerId="LiveId" clId="{EF7B92CE-E773-4397-8659-6E12EA6E926E}" dt="2024-04-19T22:22:40.571" v="20657"/>
          <ac:spMkLst>
            <pc:docMk/>
            <pc:sldMk cId="1381479023" sldId="302"/>
            <ac:spMk id="33" creationId="{31FCA0D0-89E1-147F-5250-C586F294F21E}"/>
          </ac:spMkLst>
        </pc:spChg>
        <pc:spChg chg="mod">
          <ac:chgData name="Rosberg Alves" userId="440e6d3c69ddb3ce" providerId="LiveId" clId="{EF7B92CE-E773-4397-8659-6E12EA6E926E}" dt="2024-04-19T22:22:40.571" v="20657"/>
          <ac:spMkLst>
            <pc:docMk/>
            <pc:sldMk cId="1381479023" sldId="302"/>
            <ac:spMk id="34" creationId="{3AEC8B94-D533-8C28-51BD-5A82383FED0B}"/>
          </ac:spMkLst>
        </pc:spChg>
        <pc:spChg chg="mod">
          <ac:chgData name="Rosberg Alves" userId="440e6d3c69ddb3ce" providerId="LiveId" clId="{EF7B92CE-E773-4397-8659-6E12EA6E926E}" dt="2024-04-19T22:22:40.571" v="20657"/>
          <ac:spMkLst>
            <pc:docMk/>
            <pc:sldMk cId="1381479023" sldId="302"/>
            <ac:spMk id="35" creationId="{7EB4A695-C9EC-43AF-AD29-5318453022FE}"/>
          </ac:spMkLst>
        </pc:spChg>
        <pc:spChg chg="mod">
          <ac:chgData name="Rosberg Alves" userId="440e6d3c69ddb3ce" providerId="LiveId" clId="{EF7B92CE-E773-4397-8659-6E12EA6E926E}" dt="2024-04-19T22:22:40.571" v="20657"/>
          <ac:spMkLst>
            <pc:docMk/>
            <pc:sldMk cId="1381479023" sldId="302"/>
            <ac:spMk id="36" creationId="{2DA8D4A2-BB01-545C-20AB-1189D9548018}"/>
          </ac:spMkLst>
        </pc:spChg>
        <pc:spChg chg="mod">
          <ac:chgData name="Rosberg Alves" userId="440e6d3c69ddb3ce" providerId="LiveId" clId="{EF7B92CE-E773-4397-8659-6E12EA6E926E}" dt="2024-04-19T22:22:40.571" v="20657"/>
          <ac:spMkLst>
            <pc:docMk/>
            <pc:sldMk cId="1381479023" sldId="302"/>
            <ac:spMk id="37" creationId="{E2064368-9649-4EF7-6FA5-F90FD72C4455}"/>
          </ac:spMkLst>
        </pc:spChg>
        <pc:spChg chg="mod">
          <ac:chgData name="Rosberg Alves" userId="440e6d3c69ddb3ce" providerId="LiveId" clId="{EF7B92CE-E773-4397-8659-6E12EA6E926E}" dt="2024-04-19T22:22:40.571" v="20657"/>
          <ac:spMkLst>
            <pc:docMk/>
            <pc:sldMk cId="1381479023" sldId="302"/>
            <ac:spMk id="38" creationId="{91FD4D68-5917-9D32-B7C9-91ADFD0D09B4}"/>
          </ac:spMkLst>
        </pc:spChg>
        <pc:spChg chg="mod">
          <ac:chgData name="Rosberg Alves" userId="440e6d3c69ddb3ce" providerId="LiveId" clId="{EF7B92CE-E773-4397-8659-6E12EA6E926E}" dt="2024-04-19T22:22:40.571" v="20657"/>
          <ac:spMkLst>
            <pc:docMk/>
            <pc:sldMk cId="1381479023" sldId="302"/>
            <ac:spMk id="39" creationId="{C30B647A-DB5C-ECFB-25AF-2504B2A8FFAA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40" creationId="{DFDCB27F-9762-6D71-1B37-66FA6708B386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41" creationId="{BB6617A4-C9A6-C6DC-9363-1EB78617010E}"/>
          </ac:spMkLst>
        </pc:spChg>
        <pc:spChg chg="add del mod">
          <ac:chgData name="Rosberg Alves" userId="440e6d3c69ddb3ce" providerId="LiveId" clId="{EF7B92CE-E773-4397-8659-6E12EA6E926E}" dt="2024-04-19T23:20:16.393" v="21292" actId="21"/>
          <ac:spMkLst>
            <pc:docMk/>
            <pc:sldMk cId="1381479023" sldId="302"/>
            <ac:spMk id="42" creationId="{DBDC9C4A-F1C4-C6EB-5883-18F12CEB6D94}"/>
          </ac:spMkLst>
        </pc:spChg>
        <pc:grpChg chg="add mod">
          <ac:chgData name="Rosberg Alves" userId="440e6d3c69ddb3ce" providerId="LiveId" clId="{EF7B92CE-E773-4397-8659-6E12EA6E926E}" dt="2024-04-19T22:09:14.532" v="20123" actId="164"/>
          <ac:grpSpMkLst>
            <pc:docMk/>
            <pc:sldMk cId="1381479023" sldId="302"/>
            <ac:grpSpMk id="3" creationId="{C5E99DFB-C450-9490-2B7A-58532E873514}"/>
          </ac:grpSpMkLst>
        </pc:grpChg>
        <pc:grpChg chg="add del mod">
          <ac:chgData name="Rosberg Alves" userId="440e6d3c69ddb3ce" providerId="LiveId" clId="{EF7B92CE-E773-4397-8659-6E12EA6E926E}" dt="2024-04-19T23:20:16.393" v="21292" actId="21"/>
          <ac:grpSpMkLst>
            <pc:docMk/>
            <pc:sldMk cId="1381479023" sldId="302"/>
            <ac:grpSpMk id="31" creationId="{75AD1092-949A-72BC-5C1B-C7A6681AB02A}"/>
          </ac:grpSpMkLst>
        </pc:grpChg>
        <pc:picChg chg="mod">
          <ac:chgData name="Rosberg Alves" userId="440e6d3c69ddb3ce" providerId="LiveId" clId="{EF7B92CE-E773-4397-8659-6E12EA6E926E}" dt="2024-04-19T21:57:31.168" v="19902" actId="14826"/>
          <ac:picMkLst>
            <pc:docMk/>
            <pc:sldMk cId="1381479023" sldId="302"/>
            <ac:picMk id="6" creationId="{B639D3ED-80A4-F064-2315-5E3B53BE0D25}"/>
          </ac:picMkLst>
        </pc:picChg>
        <pc:picChg chg="add del mod">
          <ac:chgData name="Rosberg Alves" userId="440e6d3c69ddb3ce" providerId="LiveId" clId="{EF7B92CE-E773-4397-8659-6E12EA6E926E}" dt="2024-04-19T23:20:16.393" v="21292" actId="21"/>
          <ac:picMkLst>
            <pc:docMk/>
            <pc:sldMk cId="1381479023" sldId="302"/>
            <ac:picMk id="9" creationId="{DF7FEBE6-90E9-69FA-5342-80C1E9553649}"/>
          </ac:picMkLst>
        </pc:picChg>
        <pc:picChg chg="add del mod">
          <ac:chgData name="Rosberg Alves" userId="440e6d3c69ddb3ce" providerId="LiveId" clId="{EF7B92CE-E773-4397-8659-6E12EA6E926E}" dt="2024-04-19T22:22:51.519" v="20658" actId="21"/>
          <ac:picMkLst>
            <pc:docMk/>
            <pc:sldMk cId="1381479023" sldId="302"/>
            <ac:picMk id="18" creationId="{5B19C0AF-9C5D-CF5B-8038-40F9524C9565}"/>
          </ac:picMkLst>
        </pc:picChg>
        <pc:picChg chg="add del mod">
          <ac:chgData name="Rosberg Alves" userId="440e6d3c69ddb3ce" providerId="LiveId" clId="{EF7B92CE-E773-4397-8659-6E12EA6E926E}" dt="2024-04-19T22:22:51.519" v="20658" actId="21"/>
          <ac:picMkLst>
            <pc:docMk/>
            <pc:sldMk cId="1381479023" sldId="302"/>
            <ac:picMk id="19" creationId="{32173DCE-B47F-12FF-0631-DB2E49131955}"/>
          </ac:picMkLst>
        </pc:picChg>
        <pc:picChg chg="add mod">
          <ac:chgData name="Rosberg Alves" userId="440e6d3c69ddb3ce" providerId="LiveId" clId="{EF7B92CE-E773-4397-8659-6E12EA6E926E}" dt="2024-04-19T23:21:15.047" v="21299"/>
          <ac:picMkLst>
            <pc:docMk/>
            <pc:sldMk cId="1381479023" sldId="302"/>
            <ac:picMk id="23" creationId="{5B19C0AF-9C5D-CF5B-8038-40F9524C9565}"/>
          </ac:picMkLst>
        </pc:picChg>
        <pc:picChg chg="add mod">
          <ac:chgData name="Rosberg Alves" userId="440e6d3c69ddb3ce" providerId="LiveId" clId="{EF7B92CE-E773-4397-8659-6E12EA6E926E}" dt="2024-04-19T23:21:15.047" v="21299"/>
          <ac:picMkLst>
            <pc:docMk/>
            <pc:sldMk cId="1381479023" sldId="302"/>
            <ac:picMk id="25" creationId="{32173DCE-B47F-12FF-0631-DB2E49131955}"/>
          </ac:picMkLst>
        </pc:picChg>
        <pc:cxnChg chg="mod">
          <ac:chgData name="Rosberg Alves" userId="440e6d3c69ddb3ce" providerId="LiveId" clId="{EF7B92CE-E773-4397-8659-6E12EA6E926E}" dt="2024-04-19T22:09:14.532" v="20123" actId="164"/>
          <ac:cxnSpMkLst>
            <pc:docMk/>
            <pc:sldMk cId="1381479023" sldId="302"/>
            <ac:cxnSpMk id="16" creationId="{B4E38737-7187-E780-8FC3-AFCB064E7DC6}"/>
          </ac:cxnSpMkLst>
        </pc:cxnChg>
        <pc:cxnChg chg="mod">
          <ac:chgData name="Rosberg Alves" userId="440e6d3c69ddb3ce" providerId="LiveId" clId="{EF7B92CE-E773-4397-8659-6E12EA6E926E}" dt="2024-04-19T22:09:14.532" v="20123" actId="164"/>
          <ac:cxnSpMkLst>
            <pc:docMk/>
            <pc:sldMk cId="1381479023" sldId="302"/>
            <ac:cxnSpMk id="17" creationId="{240499D1-0D3A-62F5-31A1-316528D3051F}"/>
          </ac:cxnSpMkLst>
        </pc:cxnChg>
      </pc:sldChg>
      <pc:sldChg chg="addSp modSp add mod ord modTransition">
        <pc:chgData name="Rosberg Alves" userId="440e6d3c69ddb3ce" providerId="LiveId" clId="{EF7B92CE-E773-4397-8659-6E12EA6E926E}" dt="2024-04-19T22:13:19.732" v="20409"/>
        <pc:sldMkLst>
          <pc:docMk/>
          <pc:sldMk cId="3122412318" sldId="303"/>
        </pc:sldMkLst>
        <pc:spChg chg="mod">
          <ac:chgData name="Rosberg Alves" userId="440e6d3c69ddb3ce" providerId="LiveId" clId="{EF7B92CE-E773-4397-8659-6E12EA6E926E}" dt="2024-04-19T22:12:42.664" v="20299" actId="164"/>
          <ac:spMkLst>
            <pc:docMk/>
            <pc:sldMk cId="3122412318" sldId="303"/>
            <ac:spMk id="14" creationId="{F8B0D093-3A17-6B97-AA63-CC001B0D1229}"/>
          </ac:spMkLst>
        </pc:spChg>
        <pc:spChg chg="mod">
          <ac:chgData name="Rosberg Alves" userId="440e6d3c69ddb3ce" providerId="LiveId" clId="{EF7B92CE-E773-4397-8659-6E12EA6E926E}" dt="2024-04-19T22:00:48.127" v="19947" actId="1076"/>
          <ac:spMkLst>
            <pc:docMk/>
            <pc:sldMk cId="3122412318" sldId="303"/>
            <ac:spMk id="21" creationId="{6B88E8D3-49E9-0F85-5D69-747171314569}"/>
          </ac:spMkLst>
        </pc:spChg>
        <pc:spChg chg="add mod">
          <ac:chgData name="Rosberg Alves" userId="440e6d3c69ddb3ce" providerId="LiveId" clId="{EF7B92CE-E773-4397-8659-6E12EA6E926E}" dt="2024-04-19T22:12:15.314" v="20298"/>
          <ac:spMkLst>
            <pc:docMk/>
            <pc:sldMk cId="3122412318" sldId="303"/>
            <ac:spMk id="78" creationId="{FAF9EC9F-11BA-A3A6-4AFB-ABF496476F3C}"/>
          </ac:spMkLst>
        </pc:spChg>
        <pc:spChg chg="add mod">
          <ac:chgData name="Rosberg Alves" userId="440e6d3c69ddb3ce" providerId="LiveId" clId="{EF7B92CE-E773-4397-8659-6E12EA6E926E}" dt="2024-04-19T22:12:15.314" v="20298"/>
          <ac:spMkLst>
            <pc:docMk/>
            <pc:sldMk cId="3122412318" sldId="303"/>
            <ac:spMk id="79" creationId="{ED4407F4-15B6-E04E-4F74-5A8BB77EF2E2}"/>
          </ac:spMkLst>
        </pc:spChg>
        <pc:spChg chg="add mod">
          <ac:chgData name="Rosberg Alves" userId="440e6d3c69ddb3ce" providerId="LiveId" clId="{EF7B92CE-E773-4397-8659-6E12EA6E926E}" dt="2024-04-19T22:12:15.314" v="20298"/>
          <ac:spMkLst>
            <pc:docMk/>
            <pc:sldMk cId="3122412318" sldId="303"/>
            <ac:spMk id="80" creationId="{CA9D9A2B-3F31-074C-DEA2-857FEB177F7F}"/>
          </ac:spMkLst>
        </pc:spChg>
        <pc:grpChg chg="add mod">
          <ac:chgData name="Rosberg Alves" userId="440e6d3c69ddb3ce" providerId="LiveId" clId="{EF7B92CE-E773-4397-8659-6E12EA6E926E}" dt="2024-04-19T22:12:42.664" v="20299" actId="164"/>
          <ac:grpSpMkLst>
            <pc:docMk/>
            <pc:sldMk cId="3122412318" sldId="303"/>
            <ac:grpSpMk id="3" creationId="{479D1716-8776-26C6-DE23-03B015B7CD60}"/>
          </ac:grpSpMkLst>
        </pc:grpChg>
        <pc:picChg chg="mod">
          <ac:chgData name="Rosberg Alves" userId="440e6d3c69ddb3ce" providerId="LiveId" clId="{EF7B92CE-E773-4397-8659-6E12EA6E926E}" dt="2024-04-19T21:59:04.025" v="19917" actId="14826"/>
          <ac:picMkLst>
            <pc:docMk/>
            <pc:sldMk cId="3122412318" sldId="303"/>
            <ac:picMk id="6" creationId="{B639D3ED-80A4-F064-2315-5E3B53BE0D25}"/>
          </ac:picMkLst>
        </pc:picChg>
        <pc:cxnChg chg="mod">
          <ac:chgData name="Rosberg Alves" userId="440e6d3c69ddb3ce" providerId="LiveId" clId="{EF7B92CE-E773-4397-8659-6E12EA6E926E}" dt="2024-04-19T22:12:42.664" v="20299" actId="164"/>
          <ac:cxnSpMkLst>
            <pc:docMk/>
            <pc:sldMk cId="3122412318" sldId="303"/>
            <ac:cxnSpMk id="16" creationId="{B4E38737-7187-E780-8FC3-AFCB064E7DC6}"/>
          </ac:cxnSpMkLst>
        </pc:cxnChg>
        <pc:cxnChg chg="mod">
          <ac:chgData name="Rosberg Alves" userId="440e6d3c69ddb3ce" providerId="LiveId" clId="{EF7B92CE-E773-4397-8659-6E12EA6E926E}" dt="2024-04-19T22:12:42.664" v="20299" actId="164"/>
          <ac:cxnSpMkLst>
            <pc:docMk/>
            <pc:sldMk cId="3122412318" sldId="303"/>
            <ac:cxnSpMk id="17" creationId="{240499D1-0D3A-62F5-31A1-316528D3051F}"/>
          </ac:cxnSpMkLst>
        </pc:cxnChg>
      </pc:sldChg>
      <pc:sldChg chg="addSp modSp add mod ord modTransition">
        <pc:chgData name="Rosberg Alves" userId="440e6d3c69ddb3ce" providerId="LiveId" clId="{EF7B92CE-E773-4397-8659-6E12EA6E926E}" dt="2024-04-19T23:04:19.104" v="21271" actId="1076"/>
        <pc:sldMkLst>
          <pc:docMk/>
          <pc:sldMk cId="4004343338" sldId="304"/>
        </pc:sldMkLst>
        <pc:spChg chg="add mod">
          <ac:chgData name="Rosberg Alves" userId="440e6d3c69ddb3ce" providerId="LiveId" clId="{EF7B92CE-E773-4397-8659-6E12EA6E926E}" dt="2024-04-19T22:14:21.466" v="20413"/>
          <ac:spMkLst>
            <pc:docMk/>
            <pc:sldMk cId="4004343338" sldId="304"/>
            <ac:spMk id="3" creationId="{8CE43000-97A6-227C-99A7-1C149AFC9A61}"/>
          </ac:spMkLst>
        </pc:spChg>
        <pc:spChg chg="mod">
          <ac:chgData name="Rosberg Alves" userId="440e6d3c69ddb3ce" providerId="LiveId" clId="{EF7B92CE-E773-4397-8659-6E12EA6E926E}" dt="2024-04-19T22:15:22.825" v="20432" actId="164"/>
          <ac:spMkLst>
            <pc:docMk/>
            <pc:sldMk cId="4004343338" sldId="304"/>
            <ac:spMk id="14" creationId="{F8B0D093-3A17-6B97-AA63-CC001B0D1229}"/>
          </ac:spMkLst>
        </pc:spChg>
        <pc:spChg chg="add mod">
          <ac:chgData name="Rosberg Alves" userId="440e6d3c69ddb3ce" providerId="LiveId" clId="{EF7B92CE-E773-4397-8659-6E12EA6E926E}" dt="2024-04-19T22:14:21.466" v="20413"/>
          <ac:spMkLst>
            <pc:docMk/>
            <pc:sldMk cId="4004343338" sldId="304"/>
            <ac:spMk id="20" creationId="{40EA6F52-E6DD-4E2E-976A-37F35C2E209E}"/>
          </ac:spMkLst>
        </pc:spChg>
        <pc:spChg chg="mod">
          <ac:chgData name="Rosberg Alves" userId="440e6d3c69ddb3ce" providerId="LiveId" clId="{EF7B92CE-E773-4397-8659-6E12EA6E926E}" dt="2024-04-19T23:04:19.104" v="21271" actId="1076"/>
          <ac:spMkLst>
            <pc:docMk/>
            <pc:sldMk cId="4004343338" sldId="304"/>
            <ac:spMk id="21" creationId="{6B88E8D3-49E9-0F85-5D69-747171314569}"/>
          </ac:spMkLst>
        </pc:spChg>
        <pc:spChg chg="add mod">
          <ac:chgData name="Rosberg Alves" userId="440e6d3c69ddb3ce" providerId="LiveId" clId="{EF7B92CE-E773-4397-8659-6E12EA6E926E}" dt="2024-04-19T22:14:21.466" v="20413"/>
          <ac:spMkLst>
            <pc:docMk/>
            <pc:sldMk cId="4004343338" sldId="304"/>
            <ac:spMk id="23" creationId="{953BB9B1-FD5E-DFB0-EACE-F92DB785E057}"/>
          </ac:spMkLst>
        </pc:spChg>
        <pc:grpChg chg="add mod">
          <ac:chgData name="Rosberg Alves" userId="440e6d3c69ddb3ce" providerId="LiveId" clId="{EF7B92CE-E773-4397-8659-6E12EA6E926E}" dt="2024-04-19T22:15:22.825" v="20432" actId="164"/>
          <ac:grpSpMkLst>
            <pc:docMk/>
            <pc:sldMk cId="4004343338" sldId="304"/>
            <ac:grpSpMk id="4" creationId="{7A441BAE-262D-2103-DE19-DDCA91996770}"/>
          </ac:grpSpMkLst>
        </pc:grpChg>
        <pc:picChg chg="mod">
          <ac:chgData name="Rosberg Alves" userId="440e6d3c69ddb3ce" providerId="LiveId" clId="{EF7B92CE-E773-4397-8659-6E12EA6E926E}" dt="2024-04-19T22:01:26.633" v="19949" actId="14826"/>
          <ac:picMkLst>
            <pc:docMk/>
            <pc:sldMk cId="4004343338" sldId="304"/>
            <ac:picMk id="6" creationId="{B639D3ED-80A4-F064-2315-5E3B53BE0D25}"/>
          </ac:picMkLst>
        </pc:picChg>
        <pc:cxnChg chg="mod">
          <ac:chgData name="Rosberg Alves" userId="440e6d3c69ddb3ce" providerId="LiveId" clId="{EF7B92CE-E773-4397-8659-6E12EA6E926E}" dt="2024-04-19T22:15:22.825" v="20432" actId="164"/>
          <ac:cxnSpMkLst>
            <pc:docMk/>
            <pc:sldMk cId="4004343338" sldId="304"/>
            <ac:cxnSpMk id="16" creationId="{B4E38737-7187-E780-8FC3-AFCB064E7DC6}"/>
          </ac:cxnSpMkLst>
        </pc:cxnChg>
        <pc:cxnChg chg="mod">
          <ac:chgData name="Rosberg Alves" userId="440e6d3c69ddb3ce" providerId="LiveId" clId="{EF7B92CE-E773-4397-8659-6E12EA6E926E}" dt="2024-04-19T22:15:22.825" v="20432" actId="164"/>
          <ac:cxnSpMkLst>
            <pc:docMk/>
            <pc:sldMk cId="4004343338" sldId="304"/>
            <ac:cxnSpMk id="17" creationId="{240499D1-0D3A-62F5-31A1-316528D3051F}"/>
          </ac:cxnSpMkLst>
        </pc:cxnChg>
      </pc:sldChg>
      <pc:sldChg chg="addSp modSp add mod ord modTransition">
        <pc:chgData name="Rosberg Alves" userId="440e6d3c69ddb3ce" providerId="LiveId" clId="{EF7B92CE-E773-4397-8659-6E12EA6E926E}" dt="2024-04-19T22:18:01.658" v="20655"/>
        <pc:sldMkLst>
          <pc:docMk/>
          <pc:sldMk cId="2773795537" sldId="305"/>
        </pc:sldMkLst>
        <pc:spChg chg="mod">
          <ac:chgData name="Rosberg Alves" userId="440e6d3c69ddb3ce" providerId="LiveId" clId="{EF7B92CE-E773-4397-8659-6E12EA6E926E}" dt="2024-04-19T22:02:37.361" v="19965" actId="1076"/>
          <ac:spMkLst>
            <pc:docMk/>
            <pc:sldMk cId="2773795537" sldId="305"/>
            <ac:spMk id="13" creationId="{CA243FF2-A2D4-95BE-75F1-15B0D332ABF9}"/>
          </ac:spMkLst>
        </pc:spChg>
        <pc:spChg chg="mod">
          <ac:chgData name="Rosberg Alves" userId="440e6d3c69ddb3ce" providerId="LiveId" clId="{EF7B92CE-E773-4397-8659-6E12EA6E926E}" dt="2024-04-19T22:17:22.452" v="20546" actId="164"/>
          <ac:spMkLst>
            <pc:docMk/>
            <pc:sldMk cId="2773795537" sldId="305"/>
            <ac:spMk id="14" creationId="{F8B0D093-3A17-6B97-AA63-CC001B0D1229}"/>
          </ac:spMkLst>
        </pc:spChg>
        <pc:spChg chg="mod">
          <ac:chgData name="Rosberg Alves" userId="440e6d3c69ddb3ce" providerId="LiveId" clId="{EF7B92CE-E773-4397-8659-6E12EA6E926E}" dt="2024-04-19T22:14:48.460" v="20431" actId="1076"/>
          <ac:spMkLst>
            <pc:docMk/>
            <pc:sldMk cId="2773795537" sldId="305"/>
            <ac:spMk id="21" creationId="{6B88E8D3-49E9-0F85-5D69-747171314569}"/>
          </ac:spMkLst>
        </pc:spChg>
        <pc:spChg chg="add mod">
          <ac:chgData name="Rosberg Alves" userId="440e6d3c69ddb3ce" providerId="LiveId" clId="{EF7B92CE-E773-4397-8659-6E12EA6E926E}" dt="2024-04-19T22:16:41.189" v="20543"/>
          <ac:spMkLst>
            <pc:docMk/>
            <pc:sldMk cId="2773795537" sldId="305"/>
            <ac:spMk id="31" creationId="{CEE04434-E670-86C9-9A45-8DF572338BE1}"/>
          </ac:spMkLst>
        </pc:spChg>
        <pc:spChg chg="add mod">
          <ac:chgData name="Rosberg Alves" userId="440e6d3c69ddb3ce" providerId="LiveId" clId="{EF7B92CE-E773-4397-8659-6E12EA6E926E}" dt="2024-04-19T22:16:41.189" v="20543"/>
          <ac:spMkLst>
            <pc:docMk/>
            <pc:sldMk cId="2773795537" sldId="305"/>
            <ac:spMk id="32" creationId="{7A7CD2AC-6447-39ED-2DE3-1F17CEED1660}"/>
          </ac:spMkLst>
        </pc:spChg>
        <pc:spChg chg="add mod">
          <ac:chgData name="Rosberg Alves" userId="440e6d3c69ddb3ce" providerId="LiveId" clId="{EF7B92CE-E773-4397-8659-6E12EA6E926E}" dt="2024-04-19T22:16:52.889" v="20545"/>
          <ac:spMkLst>
            <pc:docMk/>
            <pc:sldMk cId="2773795537" sldId="305"/>
            <ac:spMk id="33" creationId="{47738B08-FB5B-DDBE-2C63-F841673F3562}"/>
          </ac:spMkLst>
        </pc:spChg>
        <pc:grpChg chg="add mod">
          <ac:chgData name="Rosberg Alves" userId="440e6d3c69ddb3ce" providerId="LiveId" clId="{EF7B92CE-E773-4397-8659-6E12EA6E926E}" dt="2024-04-19T22:17:22.452" v="20546" actId="164"/>
          <ac:grpSpMkLst>
            <pc:docMk/>
            <pc:sldMk cId="2773795537" sldId="305"/>
            <ac:grpSpMk id="3" creationId="{25D1F2A6-60EE-D445-A437-709D2B9A7374}"/>
          </ac:grpSpMkLst>
        </pc:grpChg>
        <pc:picChg chg="mod">
          <ac:chgData name="Rosberg Alves" userId="440e6d3c69ddb3ce" providerId="LiveId" clId="{EF7B92CE-E773-4397-8659-6E12EA6E926E}" dt="2024-04-19T22:02:27.623" v="19963" actId="14826"/>
          <ac:picMkLst>
            <pc:docMk/>
            <pc:sldMk cId="2773795537" sldId="305"/>
            <ac:picMk id="6" creationId="{B639D3ED-80A4-F064-2315-5E3B53BE0D25}"/>
          </ac:picMkLst>
        </pc:picChg>
        <pc:cxnChg chg="mod">
          <ac:chgData name="Rosberg Alves" userId="440e6d3c69ddb3ce" providerId="LiveId" clId="{EF7B92CE-E773-4397-8659-6E12EA6E926E}" dt="2024-04-19T22:17:22.452" v="20546" actId="164"/>
          <ac:cxnSpMkLst>
            <pc:docMk/>
            <pc:sldMk cId="2773795537" sldId="305"/>
            <ac:cxnSpMk id="16" creationId="{B4E38737-7187-E780-8FC3-AFCB064E7DC6}"/>
          </ac:cxnSpMkLst>
        </pc:cxnChg>
        <pc:cxnChg chg="mod">
          <ac:chgData name="Rosberg Alves" userId="440e6d3c69ddb3ce" providerId="LiveId" clId="{EF7B92CE-E773-4397-8659-6E12EA6E926E}" dt="2024-04-19T22:17:22.452" v="20546" actId="164"/>
          <ac:cxnSpMkLst>
            <pc:docMk/>
            <pc:sldMk cId="2773795537" sldId="305"/>
            <ac:cxnSpMk id="17" creationId="{240499D1-0D3A-62F5-31A1-316528D3051F}"/>
          </ac:cxnSpMkLst>
        </pc:cxnChg>
      </pc:sldChg>
      <pc:sldMasterChg chg="modTransition modSldLayout">
        <pc:chgData name="Rosberg Alves" userId="440e6d3c69ddb3ce" providerId="LiveId" clId="{EF7B92CE-E773-4397-8659-6E12EA6E926E}" dt="2024-04-14T21:15:36.700" v="12056"/>
        <pc:sldMasterMkLst>
          <pc:docMk/>
          <pc:sldMasterMk cId="1830550107" sldId="2147483648"/>
        </pc:sldMasterMkLst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1331602394" sldId="2147483649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1495268323" sldId="2147483650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3784424041" sldId="2147483651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495791489" sldId="2147483652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1309649313" sldId="2147483653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3075819593" sldId="2147483654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337619731" sldId="2147483655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2136100286" sldId="2147483656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4014849242" sldId="2147483657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552827065" sldId="2147483658"/>
          </pc:sldLayoutMkLst>
        </pc:sldLayoutChg>
        <pc:sldLayoutChg chg="modTransition">
          <pc:chgData name="Rosberg Alves" userId="440e6d3c69ddb3ce" providerId="LiveId" clId="{EF7B92CE-E773-4397-8659-6E12EA6E926E}" dt="2024-04-14T21:15:36.700" v="12056"/>
          <pc:sldLayoutMkLst>
            <pc:docMk/>
            <pc:sldMasterMk cId="1830550107" sldId="2147483648"/>
            <pc:sldLayoutMk cId="2358533149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77B3B0-902B-49A6-849F-7160F9D09CF6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230C3-B129-4E10-A9F0-A0CC805216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874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230C3-B129-4E10-A9F0-A0CC8052166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83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230C3-B129-4E10-A9F0-A0CC8052166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416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230C3-B129-4E10-A9F0-A0CC8052166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83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73D5D4-46F6-EAD5-1678-439075B48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D364EC-E8E2-B803-F94E-33F8351C1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ED56FB-8683-6021-E1DB-18FCDF93B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BD2B97-D2FC-4A79-CA87-FEB110796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9B4D01-082A-A7C1-9739-FECCE86F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602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B2EA8-3708-73C0-9FCA-0B49AB5A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779300-B929-A172-4D27-5C5866A46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D89380-55EA-5C23-1F2F-F701C7C3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8859B1-2A19-A915-1FD8-683EFFAB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7BA2C-E116-1A5D-0CB5-ADA7E69F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82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65945D-5F55-E0FB-3BCA-3F50C4CB9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E237AE-BA6F-4812-CDF3-8529EFBE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24BA31-4D13-985C-385F-BB96C6CF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7416B4-C18F-99D6-FAAD-5D460F4D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34BDF0-133D-6E0D-76A9-C90F17AC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533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FC4B1-A532-6136-E47B-1D8D8724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B4BCAD-244A-95FD-BC9D-9EC9CBB45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A15E18-BE4E-6390-84D6-C235586D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79BAB6-F525-10F1-1B29-FD92853B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52996F-BE8B-47B9-343C-001D3CEA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526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8A685-2C91-9251-AE08-24B77D81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793AAA-8B3B-1AAB-327E-EB0E29E2B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51A3E9-2D6C-E50B-E501-5E0A0FA4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78A0AF-EE97-198D-B19E-4F5736E0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9FBD6A-2909-BD0A-6873-E2C72758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42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FDFE0-30BB-7B1C-217F-F6E735D64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1E55E9-36F5-2644-78EA-783710790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12739F-A22B-9AFD-2898-7E5CDE01A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DEB71E-E5CA-31D2-0D5E-49AD83EE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8076A0-BFA4-D775-B63E-16A9FE5D4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615437-6BE1-E39E-9EBF-64029035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5791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013F-43A7-4ABB-E274-68DE7609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3975C8-D6D0-3A37-D7AE-4D2D615C2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9C1D52-F168-C677-09D5-9A5E2BDF0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693D7F4-68BA-CE6D-796E-AA24BABC6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439BCB-88DF-2356-B611-8126FD1C3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379D7FD-0066-A31E-57C8-3041ACC8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34259A0-CCAF-7940-513D-6839075DF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051D1A-0500-B51F-BEB3-8CB6E021A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64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38CA9-7BC4-DAC5-878E-CBB3FEF2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909F49E-D173-102A-B4CC-F0E2DA7B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263093D-27CE-DCCB-F750-75632490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D6FD78E-06DA-6D9C-C1E9-87E01CD78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81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80ED8A2-0CC7-1D85-3A8C-68B066C8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AEF9458-A536-2234-D957-4A3278BE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92640C-5E97-1C34-4ACD-C0F7A14E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1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E1706-4B71-A047-5D21-61219C61A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6AC290-CDE4-B1AE-0367-BC264F141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30C439-CE66-C90D-73E5-DF7233B13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B410B7-80A0-557F-B4AB-A11C77966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AC3532-3726-2367-1D51-FA72B368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D7F452-7953-B34D-7086-67C49D593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10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321D6-3987-BFFE-D322-14F8491C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52553BF-AE82-2BB1-A2B2-C86E9DFBB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C2915A-95B0-A3E6-605D-234CD88ABF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90F468-1500-A483-799C-4628E95E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50BCF2-C3FC-29B3-15F0-FC92DAAE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B23D90-60AD-174C-C982-42F0A1E5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84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C4EE9-DE52-FDE2-DA4D-E34B4D2C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AE9A36-F438-4453-8F9E-DD9D96A4B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ACBC6B-F229-8953-FD3E-27E943A70D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8AD2DB-A35E-4120-A73D-B146F4C0C571}" type="datetimeFigureOut">
              <a:rPr lang="pt-BR" smtClean="0"/>
              <a:t>20/04/2024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72ED94-DE19-9EFA-4CF7-33669078C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C614E3-0CA5-CAEB-D4B8-51D4C409C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85D01C-52C5-4290-A9B0-7A66C11388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550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herwin.com.br/" TargetMode="External"/><Relationship Id="rId5" Type="http://schemas.openxmlformats.org/officeDocument/2006/relationships/hyperlink" Target="http://www.ipeadata.gov.br/" TargetMode="External"/><Relationship Id="rId4" Type="http://schemas.openxmlformats.org/officeDocument/2006/relationships/hyperlink" Target="https://agenciagov.ebc.com.br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4" b="18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m 1" descr="Pessoas dentro de uma biblioteca&#10;&#10;Descrição gerada automaticamente com confiança média">
            <a:extLst>
              <a:ext uri="{FF2B5EF4-FFF2-40B4-BE49-F238E27FC236}">
                <a16:creationId xmlns:a16="http://schemas.microsoft.com/office/drawing/2014/main" id="{B3C20786-AE3C-0E5F-349E-819281503A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7080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592F321-193C-C79A-4537-9AAF913E57FE}"/>
              </a:ext>
            </a:extLst>
          </p:cNvPr>
          <p:cNvSpPr txBox="1"/>
          <p:nvPr/>
        </p:nvSpPr>
        <p:spPr>
          <a:xfrm>
            <a:off x="13563125" y="4461880"/>
            <a:ext cx="42338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CIPLINAR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A314C25C-CAB9-0E57-7823-D45BD7157FDE}"/>
              </a:ext>
            </a:extLst>
          </p:cNvPr>
          <p:cNvPicPr/>
          <p:nvPr/>
        </p:nvPicPr>
        <p:blipFill>
          <a:blip r:embed="rId5">
            <a:alphaModFix amt="40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8400" y="0"/>
            <a:ext cx="5375563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7A64F37-E022-2A8C-45A0-8396F2791709}"/>
              </a:ext>
            </a:extLst>
          </p:cNvPr>
          <p:cNvGrpSpPr/>
          <p:nvPr/>
        </p:nvGrpSpPr>
        <p:grpSpPr>
          <a:xfrm>
            <a:off x="277507" y="9069774"/>
            <a:ext cx="4332149" cy="1253352"/>
            <a:chOff x="1396773" y="2725687"/>
            <a:chExt cx="4082415" cy="1181100"/>
          </a:xfrm>
        </p:grpSpPr>
        <p:grpSp>
          <p:nvGrpSpPr>
            <p:cNvPr id="7" name="Gráfico 7">
              <a:extLst>
                <a:ext uri="{FF2B5EF4-FFF2-40B4-BE49-F238E27FC236}">
                  <a16:creationId xmlns:a16="http://schemas.microsoft.com/office/drawing/2014/main" id="{C45805DF-864B-6026-27B3-0622F5B0E300}"/>
                </a:ext>
              </a:extLst>
            </p:cNvPr>
            <p:cNvGrpSpPr/>
            <p:nvPr/>
          </p:nvGrpSpPr>
          <p:grpSpPr>
            <a:xfrm>
              <a:off x="1396773" y="2725687"/>
              <a:ext cx="4082415" cy="1181100"/>
              <a:chOff x="4052887" y="2838450"/>
              <a:chExt cx="4082415" cy="1181100"/>
            </a:xfrm>
          </p:grpSpPr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ADC17CAA-21CC-9AE8-38F2-6E64841ABA3F}"/>
                  </a:ext>
                </a:extLst>
              </p:cNvPr>
              <p:cNvSpPr/>
              <p:nvPr/>
            </p:nvSpPr>
            <p:spPr>
              <a:xfrm>
                <a:off x="6372224" y="3405187"/>
                <a:ext cx="113347" cy="49529"/>
              </a:xfrm>
              <a:custGeom>
                <a:avLst/>
                <a:gdLst>
                  <a:gd name="connsiteX0" fmla="*/ 9525 w 113347"/>
                  <a:gd name="connsiteY0" fmla="*/ 0 h 49529"/>
                  <a:gd name="connsiteX1" fmla="*/ 113347 w 113347"/>
                  <a:gd name="connsiteY1" fmla="*/ 0 h 49529"/>
                  <a:gd name="connsiteX2" fmla="*/ 102870 w 113347"/>
                  <a:gd name="connsiteY2" fmla="*/ 49530 h 49529"/>
                  <a:gd name="connsiteX3" fmla="*/ 0 w 113347"/>
                  <a:gd name="connsiteY3" fmla="*/ 49530 h 4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347" h="49529">
                    <a:moveTo>
                      <a:pt x="9525" y="0"/>
                    </a:moveTo>
                    <a:lnTo>
                      <a:pt x="113347" y="0"/>
                    </a:lnTo>
                    <a:lnTo>
                      <a:pt x="102870" y="49530"/>
                    </a:lnTo>
                    <a:lnTo>
                      <a:pt x="0" y="49530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090E1E2A-8DD3-510D-8A51-780EE05DD8F5}"/>
                  </a:ext>
                </a:extLst>
              </p:cNvPr>
              <p:cNvSpPr/>
              <p:nvPr/>
            </p:nvSpPr>
            <p:spPr>
              <a:xfrm>
                <a:off x="4805362" y="3242310"/>
                <a:ext cx="240029" cy="314325"/>
              </a:xfrm>
              <a:custGeom>
                <a:avLst/>
                <a:gdLst>
                  <a:gd name="connsiteX0" fmla="*/ 226695 w 240029"/>
                  <a:gd name="connsiteY0" fmla="*/ 62865 h 314325"/>
                  <a:gd name="connsiteX1" fmla="*/ 161925 w 240029"/>
                  <a:gd name="connsiteY1" fmla="*/ 46672 h 314325"/>
                  <a:gd name="connsiteX2" fmla="*/ 110490 w 240029"/>
                  <a:gd name="connsiteY2" fmla="*/ 81915 h 314325"/>
                  <a:gd name="connsiteX3" fmla="*/ 215265 w 240029"/>
                  <a:gd name="connsiteY3" fmla="*/ 212407 h 314325"/>
                  <a:gd name="connsiteX4" fmla="*/ 88583 w 240029"/>
                  <a:gd name="connsiteY4" fmla="*/ 314325 h 314325"/>
                  <a:gd name="connsiteX5" fmla="*/ 0 w 240029"/>
                  <a:gd name="connsiteY5" fmla="*/ 297180 h 314325"/>
                  <a:gd name="connsiteX6" fmla="*/ 16192 w 240029"/>
                  <a:gd name="connsiteY6" fmla="*/ 245745 h 314325"/>
                  <a:gd name="connsiteX7" fmla="*/ 91440 w 240029"/>
                  <a:gd name="connsiteY7" fmla="*/ 266700 h 314325"/>
                  <a:gd name="connsiteX8" fmla="*/ 150495 w 240029"/>
                  <a:gd name="connsiteY8" fmla="*/ 219075 h 314325"/>
                  <a:gd name="connsiteX9" fmla="*/ 44767 w 240029"/>
                  <a:gd name="connsiteY9" fmla="*/ 91440 h 314325"/>
                  <a:gd name="connsiteX10" fmla="*/ 160020 w 240029"/>
                  <a:gd name="connsiteY10" fmla="*/ 0 h 314325"/>
                  <a:gd name="connsiteX11" fmla="*/ 240030 w 240029"/>
                  <a:gd name="connsiteY11" fmla="*/ 13335 h 314325"/>
                  <a:gd name="connsiteX12" fmla="*/ 226695 w 240029"/>
                  <a:gd name="connsiteY12" fmla="*/ 6286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0029" h="314325">
                    <a:moveTo>
                      <a:pt x="226695" y="62865"/>
                    </a:moveTo>
                    <a:cubicBezTo>
                      <a:pt x="208598" y="54292"/>
                      <a:pt x="184785" y="46672"/>
                      <a:pt x="161925" y="46672"/>
                    </a:cubicBezTo>
                    <a:cubicBezTo>
                      <a:pt x="140017" y="46672"/>
                      <a:pt x="110490" y="55245"/>
                      <a:pt x="110490" y="81915"/>
                    </a:cubicBezTo>
                    <a:cubicBezTo>
                      <a:pt x="110490" y="130492"/>
                      <a:pt x="215265" y="127635"/>
                      <a:pt x="215265" y="212407"/>
                    </a:cubicBezTo>
                    <a:cubicBezTo>
                      <a:pt x="215265" y="286703"/>
                      <a:pt x="156210" y="314325"/>
                      <a:pt x="88583" y="314325"/>
                    </a:cubicBezTo>
                    <a:cubicBezTo>
                      <a:pt x="59055" y="314325"/>
                      <a:pt x="28575" y="307657"/>
                      <a:pt x="0" y="297180"/>
                    </a:cubicBezTo>
                    <a:lnTo>
                      <a:pt x="16192" y="245745"/>
                    </a:lnTo>
                    <a:cubicBezTo>
                      <a:pt x="39052" y="257175"/>
                      <a:pt x="64770" y="266700"/>
                      <a:pt x="91440" y="266700"/>
                    </a:cubicBezTo>
                    <a:cubicBezTo>
                      <a:pt x="120967" y="266700"/>
                      <a:pt x="150495" y="252413"/>
                      <a:pt x="150495" y="219075"/>
                    </a:cubicBezTo>
                    <a:cubicBezTo>
                      <a:pt x="150495" y="163830"/>
                      <a:pt x="44767" y="173355"/>
                      <a:pt x="44767" y="91440"/>
                    </a:cubicBezTo>
                    <a:cubicBezTo>
                      <a:pt x="44767" y="27622"/>
                      <a:pt x="100965" y="0"/>
                      <a:pt x="160020" y="0"/>
                    </a:cubicBezTo>
                    <a:cubicBezTo>
                      <a:pt x="187642" y="0"/>
                      <a:pt x="215265" y="3810"/>
                      <a:pt x="240030" y="13335"/>
                    </a:cubicBezTo>
                    <a:lnTo>
                      <a:pt x="226695" y="62865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605D48B1-CB25-5660-3826-3F67C91DADB8}"/>
                  </a:ext>
                </a:extLst>
              </p:cNvPr>
              <p:cNvSpPr/>
              <p:nvPr/>
            </p:nvSpPr>
            <p:spPr>
              <a:xfrm>
                <a:off x="5028247" y="3308032"/>
                <a:ext cx="245744" cy="237172"/>
              </a:xfrm>
              <a:custGeom>
                <a:avLst/>
                <a:gdLst>
                  <a:gd name="connsiteX0" fmla="*/ 50482 w 245744"/>
                  <a:gd name="connsiteY0" fmla="*/ 0 h 237172"/>
                  <a:gd name="connsiteX1" fmla="*/ 99060 w 245744"/>
                  <a:gd name="connsiteY1" fmla="*/ 0 h 237172"/>
                  <a:gd name="connsiteX2" fmla="*/ 79057 w 245744"/>
                  <a:gd name="connsiteY2" fmla="*/ 95250 h 237172"/>
                  <a:gd name="connsiteX3" fmla="*/ 176213 w 245744"/>
                  <a:gd name="connsiteY3" fmla="*/ 95250 h 237172"/>
                  <a:gd name="connsiteX4" fmla="*/ 197167 w 245744"/>
                  <a:gd name="connsiteY4" fmla="*/ 0 h 237172"/>
                  <a:gd name="connsiteX5" fmla="*/ 245745 w 245744"/>
                  <a:gd name="connsiteY5" fmla="*/ 0 h 237172"/>
                  <a:gd name="connsiteX6" fmla="*/ 194310 w 245744"/>
                  <a:gd name="connsiteY6" fmla="*/ 237172 h 237172"/>
                  <a:gd name="connsiteX7" fmla="*/ 145732 w 245744"/>
                  <a:gd name="connsiteY7" fmla="*/ 237172 h 237172"/>
                  <a:gd name="connsiteX8" fmla="*/ 168592 w 245744"/>
                  <a:gd name="connsiteY8" fmla="*/ 133350 h 237172"/>
                  <a:gd name="connsiteX9" fmla="*/ 70485 w 245744"/>
                  <a:gd name="connsiteY9" fmla="*/ 133350 h 237172"/>
                  <a:gd name="connsiteX10" fmla="*/ 48577 w 245744"/>
                  <a:gd name="connsiteY10" fmla="*/ 237172 h 237172"/>
                  <a:gd name="connsiteX11" fmla="*/ 0 w 245744"/>
                  <a:gd name="connsiteY11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5744" h="237172">
                    <a:moveTo>
                      <a:pt x="50482" y="0"/>
                    </a:moveTo>
                    <a:lnTo>
                      <a:pt x="99060" y="0"/>
                    </a:lnTo>
                    <a:lnTo>
                      <a:pt x="79057" y="95250"/>
                    </a:lnTo>
                    <a:lnTo>
                      <a:pt x="176213" y="95250"/>
                    </a:lnTo>
                    <a:lnTo>
                      <a:pt x="197167" y="0"/>
                    </a:lnTo>
                    <a:lnTo>
                      <a:pt x="245745" y="0"/>
                    </a:lnTo>
                    <a:lnTo>
                      <a:pt x="194310" y="237172"/>
                    </a:lnTo>
                    <a:lnTo>
                      <a:pt x="145732" y="237172"/>
                    </a:lnTo>
                    <a:lnTo>
                      <a:pt x="168592" y="133350"/>
                    </a:lnTo>
                    <a:lnTo>
                      <a:pt x="70485" y="133350"/>
                    </a:lnTo>
                    <a:lnTo>
                      <a:pt x="48577" y="237172"/>
                    </a:lnTo>
                    <a:lnTo>
                      <a:pt x="0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EC2EFD00-64B6-967B-F934-F1A13E5ECF2F}"/>
                  </a:ext>
                </a:extLst>
              </p:cNvPr>
              <p:cNvSpPr/>
              <p:nvPr/>
            </p:nvSpPr>
            <p:spPr>
              <a:xfrm>
                <a:off x="5264466" y="3308032"/>
                <a:ext cx="193357" cy="237172"/>
              </a:xfrm>
              <a:custGeom>
                <a:avLst/>
                <a:gdLst>
                  <a:gd name="connsiteX0" fmla="*/ 50483 w 193357"/>
                  <a:gd name="connsiteY0" fmla="*/ 0 h 237172"/>
                  <a:gd name="connsiteX1" fmla="*/ 193358 w 193357"/>
                  <a:gd name="connsiteY1" fmla="*/ 0 h 237172"/>
                  <a:gd name="connsiteX2" fmla="*/ 186690 w 193357"/>
                  <a:gd name="connsiteY2" fmla="*/ 37148 h 237172"/>
                  <a:gd name="connsiteX3" fmla="*/ 91440 w 193357"/>
                  <a:gd name="connsiteY3" fmla="*/ 37148 h 237172"/>
                  <a:gd name="connsiteX4" fmla="*/ 79058 w 193357"/>
                  <a:gd name="connsiteY4" fmla="*/ 95250 h 237172"/>
                  <a:gd name="connsiteX5" fmla="*/ 163830 w 193357"/>
                  <a:gd name="connsiteY5" fmla="*/ 95250 h 237172"/>
                  <a:gd name="connsiteX6" fmla="*/ 156210 w 193357"/>
                  <a:gd name="connsiteY6" fmla="*/ 133350 h 237172"/>
                  <a:gd name="connsiteX7" fmla="*/ 71438 w 193357"/>
                  <a:gd name="connsiteY7" fmla="*/ 133350 h 237172"/>
                  <a:gd name="connsiteX8" fmla="*/ 56198 w 193357"/>
                  <a:gd name="connsiteY8" fmla="*/ 200978 h 237172"/>
                  <a:gd name="connsiteX9" fmla="*/ 152400 w 193357"/>
                  <a:gd name="connsiteY9" fmla="*/ 200978 h 237172"/>
                  <a:gd name="connsiteX10" fmla="*/ 144780 w 193357"/>
                  <a:gd name="connsiteY10" fmla="*/ 237172 h 237172"/>
                  <a:gd name="connsiteX11" fmla="*/ 0 w 193357"/>
                  <a:gd name="connsiteY11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357" h="237172">
                    <a:moveTo>
                      <a:pt x="50483" y="0"/>
                    </a:moveTo>
                    <a:lnTo>
                      <a:pt x="193358" y="0"/>
                    </a:lnTo>
                    <a:lnTo>
                      <a:pt x="186690" y="37148"/>
                    </a:lnTo>
                    <a:lnTo>
                      <a:pt x="91440" y="37148"/>
                    </a:lnTo>
                    <a:lnTo>
                      <a:pt x="79058" y="95250"/>
                    </a:lnTo>
                    <a:lnTo>
                      <a:pt x="163830" y="95250"/>
                    </a:lnTo>
                    <a:lnTo>
                      <a:pt x="156210" y="133350"/>
                    </a:lnTo>
                    <a:lnTo>
                      <a:pt x="71438" y="133350"/>
                    </a:lnTo>
                    <a:lnTo>
                      <a:pt x="56198" y="200978"/>
                    </a:lnTo>
                    <a:lnTo>
                      <a:pt x="152400" y="200978"/>
                    </a:lnTo>
                    <a:lnTo>
                      <a:pt x="144780" y="237172"/>
                    </a:lnTo>
                    <a:lnTo>
                      <a:pt x="0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F39E7B93-B06C-E4C7-8048-E3CDE2EFEE8B}"/>
                  </a:ext>
                </a:extLst>
              </p:cNvPr>
              <p:cNvSpPr/>
              <p:nvPr/>
            </p:nvSpPr>
            <p:spPr>
              <a:xfrm>
                <a:off x="5449252" y="3308032"/>
                <a:ext cx="203834" cy="238125"/>
              </a:xfrm>
              <a:custGeom>
                <a:avLst/>
                <a:gdLst>
                  <a:gd name="connsiteX0" fmla="*/ 116205 w 203834"/>
                  <a:gd name="connsiteY0" fmla="*/ 0 h 238125"/>
                  <a:gd name="connsiteX1" fmla="*/ 203835 w 203834"/>
                  <a:gd name="connsiteY1" fmla="*/ 56198 h 238125"/>
                  <a:gd name="connsiteX2" fmla="*/ 133350 w 203834"/>
                  <a:gd name="connsiteY2" fmla="*/ 120015 h 238125"/>
                  <a:gd name="connsiteX3" fmla="*/ 133350 w 203834"/>
                  <a:gd name="connsiteY3" fmla="*/ 120968 h 238125"/>
                  <a:gd name="connsiteX4" fmla="*/ 158115 w 203834"/>
                  <a:gd name="connsiteY4" fmla="*/ 141922 h 238125"/>
                  <a:gd name="connsiteX5" fmla="*/ 180975 w 203834"/>
                  <a:gd name="connsiteY5" fmla="*/ 238125 h 238125"/>
                  <a:gd name="connsiteX6" fmla="*/ 130492 w 203834"/>
                  <a:gd name="connsiteY6" fmla="*/ 238125 h 238125"/>
                  <a:gd name="connsiteX7" fmla="*/ 118110 w 203834"/>
                  <a:gd name="connsiteY7" fmla="*/ 182880 h 238125"/>
                  <a:gd name="connsiteX8" fmla="*/ 116205 w 203834"/>
                  <a:gd name="connsiteY8" fmla="*/ 169545 h 238125"/>
                  <a:gd name="connsiteX9" fmla="*/ 116205 w 203834"/>
                  <a:gd name="connsiteY9" fmla="*/ 100965 h 238125"/>
                  <a:gd name="connsiteX10" fmla="*/ 154305 w 203834"/>
                  <a:gd name="connsiteY10" fmla="*/ 62865 h 238125"/>
                  <a:gd name="connsiteX11" fmla="*/ 116205 w 203834"/>
                  <a:gd name="connsiteY11" fmla="*/ 38100 h 238125"/>
                  <a:gd name="connsiteX12" fmla="*/ 116205 w 203834"/>
                  <a:gd name="connsiteY12" fmla="*/ 0 h 238125"/>
                  <a:gd name="connsiteX13" fmla="*/ 50482 w 203834"/>
                  <a:gd name="connsiteY13" fmla="*/ 0 h 238125"/>
                  <a:gd name="connsiteX14" fmla="*/ 107632 w 203834"/>
                  <a:gd name="connsiteY14" fmla="*/ 0 h 238125"/>
                  <a:gd name="connsiteX15" fmla="*/ 116205 w 203834"/>
                  <a:gd name="connsiteY15" fmla="*/ 0 h 238125"/>
                  <a:gd name="connsiteX16" fmla="*/ 116205 w 203834"/>
                  <a:gd name="connsiteY16" fmla="*/ 38100 h 238125"/>
                  <a:gd name="connsiteX17" fmla="*/ 112395 w 203834"/>
                  <a:gd name="connsiteY17" fmla="*/ 38100 h 238125"/>
                  <a:gd name="connsiteX18" fmla="*/ 91440 w 203834"/>
                  <a:gd name="connsiteY18" fmla="*/ 38100 h 238125"/>
                  <a:gd name="connsiteX19" fmla="*/ 78105 w 203834"/>
                  <a:gd name="connsiteY19" fmla="*/ 101918 h 238125"/>
                  <a:gd name="connsiteX20" fmla="*/ 96202 w 203834"/>
                  <a:gd name="connsiteY20" fmla="*/ 101918 h 238125"/>
                  <a:gd name="connsiteX21" fmla="*/ 116205 w 203834"/>
                  <a:gd name="connsiteY21" fmla="*/ 100965 h 238125"/>
                  <a:gd name="connsiteX22" fmla="*/ 116205 w 203834"/>
                  <a:gd name="connsiteY22" fmla="*/ 168593 h 238125"/>
                  <a:gd name="connsiteX23" fmla="*/ 87630 w 203834"/>
                  <a:gd name="connsiteY23" fmla="*/ 139065 h 238125"/>
                  <a:gd name="connsiteX24" fmla="*/ 69532 w 203834"/>
                  <a:gd name="connsiteY24" fmla="*/ 139065 h 238125"/>
                  <a:gd name="connsiteX25" fmla="*/ 48577 w 203834"/>
                  <a:gd name="connsiteY25" fmla="*/ 238125 h 238125"/>
                  <a:gd name="connsiteX26" fmla="*/ 0 w 203834"/>
                  <a:gd name="connsiteY26" fmla="*/ 238125 h 238125"/>
                  <a:gd name="connsiteX27" fmla="*/ 50482 w 203834"/>
                  <a:gd name="connsiteY27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03834" h="238125">
                    <a:moveTo>
                      <a:pt x="116205" y="0"/>
                    </a:moveTo>
                    <a:cubicBezTo>
                      <a:pt x="159067" y="0"/>
                      <a:pt x="203835" y="2857"/>
                      <a:pt x="203835" y="56198"/>
                    </a:cubicBezTo>
                    <a:cubicBezTo>
                      <a:pt x="203835" y="97155"/>
                      <a:pt x="173355" y="119063"/>
                      <a:pt x="133350" y="120015"/>
                    </a:cubicBezTo>
                    <a:lnTo>
                      <a:pt x="133350" y="120968"/>
                    </a:lnTo>
                    <a:cubicBezTo>
                      <a:pt x="146685" y="121920"/>
                      <a:pt x="155257" y="129540"/>
                      <a:pt x="158115" y="141922"/>
                    </a:cubicBezTo>
                    <a:lnTo>
                      <a:pt x="180975" y="238125"/>
                    </a:lnTo>
                    <a:lnTo>
                      <a:pt x="130492" y="238125"/>
                    </a:lnTo>
                    <a:lnTo>
                      <a:pt x="118110" y="182880"/>
                    </a:lnTo>
                    <a:cubicBezTo>
                      <a:pt x="117157" y="178118"/>
                      <a:pt x="117157" y="173355"/>
                      <a:pt x="116205" y="169545"/>
                    </a:cubicBezTo>
                    <a:lnTo>
                      <a:pt x="116205" y="100965"/>
                    </a:lnTo>
                    <a:cubicBezTo>
                      <a:pt x="136207" y="97155"/>
                      <a:pt x="154305" y="86678"/>
                      <a:pt x="154305" y="62865"/>
                    </a:cubicBezTo>
                    <a:cubicBezTo>
                      <a:pt x="154305" y="39053"/>
                      <a:pt x="135255" y="38100"/>
                      <a:pt x="116205" y="38100"/>
                    </a:cubicBezTo>
                    <a:lnTo>
                      <a:pt x="116205" y="0"/>
                    </a:lnTo>
                    <a:close/>
                    <a:moveTo>
                      <a:pt x="50482" y="0"/>
                    </a:moveTo>
                    <a:lnTo>
                      <a:pt x="107632" y="0"/>
                    </a:lnTo>
                    <a:lnTo>
                      <a:pt x="116205" y="0"/>
                    </a:lnTo>
                    <a:lnTo>
                      <a:pt x="116205" y="38100"/>
                    </a:lnTo>
                    <a:lnTo>
                      <a:pt x="112395" y="38100"/>
                    </a:lnTo>
                    <a:lnTo>
                      <a:pt x="91440" y="38100"/>
                    </a:lnTo>
                    <a:lnTo>
                      <a:pt x="78105" y="101918"/>
                    </a:lnTo>
                    <a:lnTo>
                      <a:pt x="96202" y="101918"/>
                    </a:lnTo>
                    <a:cubicBezTo>
                      <a:pt x="101917" y="101918"/>
                      <a:pt x="109538" y="101918"/>
                      <a:pt x="116205" y="100965"/>
                    </a:cubicBezTo>
                    <a:lnTo>
                      <a:pt x="116205" y="168593"/>
                    </a:lnTo>
                    <a:cubicBezTo>
                      <a:pt x="112395" y="150495"/>
                      <a:pt x="109538" y="139065"/>
                      <a:pt x="87630" y="139065"/>
                    </a:cubicBezTo>
                    <a:lnTo>
                      <a:pt x="69532" y="139065"/>
                    </a:lnTo>
                    <a:lnTo>
                      <a:pt x="48577" y="238125"/>
                    </a:lnTo>
                    <a:lnTo>
                      <a:pt x="0" y="238125"/>
                    </a:lnTo>
                    <a:lnTo>
                      <a:pt x="50482" y="0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A9211AA8-73C4-DA22-D398-14E55EB9B2A4}"/>
                  </a:ext>
                </a:extLst>
              </p:cNvPr>
              <p:cNvSpPr/>
              <p:nvPr/>
            </p:nvSpPr>
            <p:spPr>
              <a:xfrm>
                <a:off x="5681662" y="3308032"/>
                <a:ext cx="340042" cy="237172"/>
              </a:xfrm>
              <a:custGeom>
                <a:avLst/>
                <a:gdLst>
                  <a:gd name="connsiteX0" fmla="*/ 0 w 340042"/>
                  <a:gd name="connsiteY0" fmla="*/ 0 h 237172"/>
                  <a:gd name="connsiteX1" fmla="*/ 48578 w 340042"/>
                  <a:gd name="connsiteY1" fmla="*/ 0 h 237172"/>
                  <a:gd name="connsiteX2" fmla="*/ 56197 w 340042"/>
                  <a:gd name="connsiteY2" fmla="*/ 181928 h 237172"/>
                  <a:gd name="connsiteX3" fmla="*/ 56197 w 340042"/>
                  <a:gd name="connsiteY3" fmla="*/ 181928 h 237172"/>
                  <a:gd name="connsiteX4" fmla="*/ 137160 w 340042"/>
                  <a:gd name="connsiteY4" fmla="*/ 0 h 237172"/>
                  <a:gd name="connsiteX5" fmla="*/ 201930 w 340042"/>
                  <a:gd name="connsiteY5" fmla="*/ 0 h 237172"/>
                  <a:gd name="connsiteX6" fmla="*/ 202883 w 340042"/>
                  <a:gd name="connsiteY6" fmla="*/ 181928 h 237172"/>
                  <a:gd name="connsiteX7" fmla="*/ 203835 w 340042"/>
                  <a:gd name="connsiteY7" fmla="*/ 181928 h 237172"/>
                  <a:gd name="connsiteX8" fmla="*/ 289560 w 340042"/>
                  <a:gd name="connsiteY8" fmla="*/ 0 h 237172"/>
                  <a:gd name="connsiteX9" fmla="*/ 340042 w 340042"/>
                  <a:gd name="connsiteY9" fmla="*/ 0 h 237172"/>
                  <a:gd name="connsiteX10" fmla="*/ 223838 w 340042"/>
                  <a:gd name="connsiteY10" fmla="*/ 237172 h 237172"/>
                  <a:gd name="connsiteX11" fmla="*/ 163830 w 340042"/>
                  <a:gd name="connsiteY11" fmla="*/ 237172 h 237172"/>
                  <a:gd name="connsiteX12" fmla="*/ 160972 w 340042"/>
                  <a:gd name="connsiteY12" fmla="*/ 47625 h 237172"/>
                  <a:gd name="connsiteX13" fmla="*/ 160020 w 340042"/>
                  <a:gd name="connsiteY13" fmla="*/ 47625 h 237172"/>
                  <a:gd name="connsiteX14" fmla="*/ 75247 w 340042"/>
                  <a:gd name="connsiteY14" fmla="*/ 237172 h 237172"/>
                  <a:gd name="connsiteX15" fmla="*/ 14288 w 340042"/>
                  <a:gd name="connsiteY15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0042" h="237172">
                    <a:moveTo>
                      <a:pt x="0" y="0"/>
                    </a:moveTo>
                    <a:lnTo>
                      <a:pt x="48578" y="0"/>
                    </a:lnTo>
                    <a:lnTo>
                      <a:pt x="56197" y="181928"/>
                    </a:lnTo>
                    <a:lnTo>
                      <a:pt x="56197" y="181928"/>
                    </a:lnTo>
                    <a:lnTo>
                      <a:pt x="137160" y="0"/>
                    </a:lnTo>
                    <a:lnTo>
                      <a:pt x="201930" y="0"/>
                    </a:lnTo>
                    <a:lnTo>
                      <a:pt x="202883" y="181928"/>
                    </a:lnTo>
                    <a:lnTo>
                      <a:pt x="203835" y="181928"/>
                    </a:lnTo>
                    <a:lnTo>
                      <a:pt x="289560" y="0"/>
                    </a:lnTo>
                    <a:lnTo>
                      <a:pt x="340042" y="0"/>
                    </a:lnTo>
                    <a:lnTo>
                      <a:pt x="223838" y="237172"/>
                    </a:lnTo>
                    <a:lnTo>
                      <a:pt x="163830" y="237172"/>
                    </a:lnTo>
                    <a:lnTo>
                      <a:pt x="160972" y="47625"/>
                    </a:lnTo>
                    <a:lnTo>
                      <a:pt x="160020" y="47625"/>
                    </a:lnTo>
                    <a:lnTo>
                      <a:pt x="75247" y="237172"/>
                    </a:lnTo>
                    <a:lnTo>
                      <a:pt x="14288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2B9CED91-1797-5FE2-7AD5-3D50D4D9728D}"/>
                  </a:ext>
                </a:extLst>
              </p:cNvPr>
              <p:cNvSpPr/>
              <p:nvPr/>
            </p:nvSpPr>
            <p:spPr>
              <a:xfrm>
                <a:off x="5996939" y="3308032"/>
                <a:ext cx="100964" cy="237172"/>
              </a:xfrm>
              <a:custGeom>
                <a:avLst/>
                <a:gdLst>
                  <a:gd name="connsiteX0" fmla="*/ 50482 w 100964"/>
                  <a:gd name="connsiteY0" fmla="*/ 0 h 237172"/>
                  <a:gd name="connsiteX1" fmla="*/ 100965 w 100964"/>
                  <a:gd name="connsiteY1" fmla="*/ 0 h 237172"/>
                  <a:gd name="connsiteX2" fmla="*/ 49530 w 100964"/>
                  <a:gd name="connsiteY2" fmla="*/ 237172 h 237172"/>
                  <a:gd name="connsiteX3" fmla="*/ 0 w 100964"/>
                  <a:gd name="connsiteY3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964" h="237172">
                    <a:moveTo>
                      <a:pt x="50482" y="0"/>
                    </a:moveTo>
                    <a:lnTo>
                      <a:pt x="100965" y="0"/>
                    </a:lnTo>
                    <a:lnTo>
                      <a:pt x="49530" y="237172"/>
                    </a:lnTo>
                    <a:lnTo>
                      <a:pt x="0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0668CEA2-8A87-2DC2-CFB9-F40536A628B8}"/>
                  </a:ext>
                </a:extLst>
              </p:cNvPr>
              <p:cNvSpPr/>
              <p:nvPr/>
            </p:nvSpPr>
            <p:spPr>
              <a:xfrm>
                <a:off x="6090284" y="3308032"/>
                <a:ext cx="251460" cy="237172"/>
              </a:xfrm>
              <a:custGeom>
                <a:avLst/>
                <a:gdLst>
                  <a:gd name="connsiteX0" fmla="*/ 52388 w 251460"/>
                  <a:gd name="connsiteY0" fmla="*/ 0 h 237172"/>
                  <a:gd name="connsiteX1" fmla="*/ 114300 w 251460"/>
                  <a:gd name="connsiteY1" fmla="*/ 0 h 237172"/>
                  <a:gd name="connsiteX2" fmla="*/ 165735 w 251460"/>
                  <a:gd name="connsiteY2" fmla="*/ 180975 h 237172"/>
                  <a:gd name="connsiteX3" fmla="*/ 166688 w 251460"/>
                  <a:gd name="connsiteY3" fmla="*/ 180975 h 237172"/>
                  <a:gd name="connsiteX4" fmla="*/ 205740 w 251460"/>
                  <a:gd name="connsiteY4" fmla="*/ 0 h 237172"/>
                  <a:gd name="connsiteX5" fmla="*/ 251460 w 251460"/>
                  <a:gd name="connsiteY5" fmla="*/ 0 h 237172"/>
                  <a:gd name="connsiteX6" fmla="*/ 199073 w 251460"/>
                  <a:gd name="connsiteY6" fmla="*/ 237172 h 237172"/>
                  <a:gd name="connsiteX7" fmla="*/ 137160 w 251460"/>
                  <a:gd name="connsiteY7" fmla="*/ 237172 h 237172"/>
                  <a:gd name="connsiteX8" fmla="*/ 85725 w 251460"/>
                  <a:gd name="connsiteY8" fmla="*/ 55245 h 237172"/>
                  <a:gd name="connsiteX9" fmla="*/ 85725 w 251460"/>
                  <a:gd name="connsiteY9" fmla="*/ 55245 h 237172"/>
                  <a:gd name="connsiteX10" fmla="*/ 46673 w 251460"/>
                  <a:gd name="connsiteY10" fmla="*/ 237172 h 237172"/>
                  <a:gd name="connsiteX11" fmla="*/ 0 w 251460"/>
                  <a:gd name="connsiteY11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460" h="237172">
                    <a:moveTo>
                      <a:pt x="52388" y="0"/>
                    </a:moveTo>
                    <a:lnTo>
                      <a:pt x="114300" y="0"/>
                    </a:lnTo>
                    <a:lnTo>
                      <a:pt x="165735" y="180975"/>
                    </a:lnTo>
                    <a:lnTo>
                      <a:pt x="166688" y="180975"/>
                    </a:lnTo>
                    <a:lnTo>
                      <a:pt x="205740" y="0"/>
                    </a:lnTo>
                    <a:lnTo>
                      <a:pt x="251460" y="0"/>
                    </a:lnTo>
                    <a:lnTo>
                      <a:pt x="199073" y="237172"/>
                    </a:lnTo>
                    <a:lnTo>
                      <a:pt x="137160" y="237172"/>
                    </a:lnTo>
                    <a:lnTo>
                      <a:pt x="85725" y="55245"/>
                    </a:lnTo>
                    <a:lnTo>
                      <a:pt x="85725" y="55245"/>
                    </a:lnTo>
                    <a:lnTo>
                      <a:pt x="46673" y="237172"/>
                    </a:lnTo>
                    <a:lnTo>
                      <a:pt x="0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grpSp>
            <p:nvGrpSpPr>
              <p:cNvPr id="29" name="Gráfico 7">
                <a:extLst>
                  <a:ext uri="{FF2B5EF4-FFF2-40B4-BE49-F238E27FC236}">
                    <a16:creationId xmlns:a16="http://schemas.microsoft.com/office/drawing/2014/main" id="{9B8134CB-7CF3-1CB9-EFC4-6C03157321AF}"/>
                  </a:ext>
                </a:extLst>
              </p:cNvPr>
              <p:cNvGrpSpPr/>
              <p:nvPr/>
            </p:nvGrpSpPr>
            <p:grpSpPr>
              <a:xfrm>
                <a:off x="6521767" y="3246119"/>
                <a:ext cx="1613535" cy="304801"/>
                <a:chOff x="6521767" y="3246119"/>
                <a:chExt cx="1613535" cy="304801"/>
              </a:xfrm>
              <a:solidFill>
                <a:srgbClr val="FFFFFF"/>
              </a:solidFill>
            </p:grpSpPr>
            <p:sp>
              <p:nvSpPr>
                <p:cNvPr id="77" name="Forma Livre: Forma 76">
                  <a:extLst>
                    <a:ext uri="{FF2B5EF4-FFF2-40B4-BE49-F238E27FC236}">
                      <a16:creationId xmlns:a16="http://schemas.microsoft.com/office/drawing/2014/main" id="{2891EC1A-2E59-9401-85B5-40B8B0E569D5}"/>
                    </a:ext>
                  </a:extLst>
                </p:cNvPr>
                <p:cNvSpPr/>
                <p:nvPr/>
              </p:nvSpPr>
              <p:spPr>
                <a:xfrm>
                  <a:off x="6521767" y="3246119"/>
                  <a:ext cx="403859" cy="303847"/>
                </a:xfrm>
                <a:custGeom>
                  <a:avLst/>
                  <a:gdLst>
                    <a:gd name="connsiteX0" fmla="*/ 0 w 403859"/>
                    <a:gd name="connsiteY0" fmla="*/ 0 h 303847"/>
                    <a:gd name="connsiteX1" fmla="*/ 57150 w 403859"/>
                    <a:gd name="connsiteY1" fmla="*/ 0 h 303847"/>
                    <a:gd name="connsiteX2" fmla="*/ 65722 w 403859"/>
                    <a:gd name="connsiteY2" fmla="*/ 232410 h 303847"/>
                    <a:gd name="connsiteX3" fmla="*/ 66675 w 403859"/>
                    <a:gd name="connsiteY3" fmla="*/ 232410 h 303847"/>
                    <a:gd name="connsiteX4" fmla="*/ 162877 w 403859"/>
                    <a:gd name="connsiteY4" fmla="*/ 0 h 303847"/>
                    <a:gd name="connsiteX5" fmla="*/ 240030 w 403859"/>
                    <a:gd name="connsiteY5" fmla="*/ 0 h 303847"/>
                    <a:gd name="connsiteX6" fmla="*/ 241935 w 403859"/>
                    <a:gd name="connsiteY6" fmla="*/ 232410 h 303847"/>
                    <a:gd name="connsiteX7" fmla="*/ 242888 w 403859"/>
                    <a:gd name="connsiteY7" fmla="*/ 232410 h 303847"/>
                    <a:gd name="connsiteX8" fmla="*/ 343852 w 403859"/>
                    <a:gd name="connsiteY8" fmla="*/ 0 h 303847"/>
                    <a:gd name="connsiteX9" fmla="*/ 403860 w 403859"/>
                    <a:gd name="connsiteY9" fmla="*/ 0 h 303847"/>
                    <a:gd name="connsiteX10" fmla="*/ 266700 w 403859"/>
                    <a:gd name="connsiteY10" fmla="*/ 303847 h 303847"/>
                    <a:gd name="connsiteX11" fmla="*/ 194310 w 403859"/>
                    <a:gd name="connsiteY11" fmla="*/ 303847 h 303847"/>
                    <a:gd name="connsiteX12" fmla="*/ 191452 w 403859"/>
                    <a:gd name="connsiteY12" fmla="*/ 60960 h 303847"/>
                    <a:gd name="connsiteX13" fmla="*/ 191452 w 403859"/>
                    <a:gd name="connsiteY13" fmla="*/ 60960 h 303847"/>
                    <a:gd name="connsiteX14" fmla="*/ 88582 w 403859"/>
                    <a:gd name="connsiteY14" fmla="*/ 303847 h 303847"/>
                    <a:gd name="connsiteX15" fmla="*/ 17145 w 403859"/>
                    <a:gd name="connsiteY15" fmla="*/ 303847 h 303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3859" h="30384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65722" y="232410"/>
                      </a:lnTo>
                      <a:lnTo>
                        <a:pt x="66675" y="232410"/>
                      </a:lnTo>
                      <a:lnTo>
                        <a:pt x="162877" y="0"/>
                      </a:lnTo>
                      <a:lnTo>
                        <a:pt x="240030" y="0"/>
                      </a:lnTo>
                      <a:lnTo>
                        <a:pt x="241935" y="232410"/>
                      </a:lnTo>
                      <a:lnTo>
                        <a:pt x="242888" y="232410"/>
                      </a:lnTo>
                      <a:lnTo>
                        <a:pt x="343852" y="0"/>
                      </a:lnTo>
                      <a:lnTo>
                        <a:pt x="403860" y="0"/>
                      </a:lnTo>
                      <a:lnTo>
                        <a:pt x="266700" y="303847"/>
                      </a:lnTo>
                      <a:lnTo>
                        <a:pt x="194310" y="303847"/>
                      </a:lnTo>
                      <a:lnTo>
                        <a:pt x="191452" y="60960"/>
                      </a:lnTo>
                      <a:lnTo>
                        <a:pt x="191452" y="60960"/>
                      </a:lnTo>
                      <a:lnTo>
                        <a:pt x="88582" y="303847"/>
                      </a:lnTo>
                      <a:lnTo>
                        <a:pt x="17145" y="303847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78" name="Forma Livre: Forma 77">
                  <a:extLst>
                    <a:ext uri="{FF2B5EF4-FFF2-40B4-BE49-F238E27FC236}">
                      <a16:creationId xmlns:a16="http://schemas.microsoft.com/office/drawing/2014/main" id="{C5086434-5486-8ACF-32A3-29CE2F5EBFE6}"/>
                    </a:ext>
                  </a:extLst>
                </p:cNvPr>
                <p:cNvSpPr/>
                <p:nvPr/>
              </p:nvSpPr>
              <p:spPr>
                <a:xfrm>
                  <a:off x="6875144" y="3308032"/>
                  <a:ext cx="95250" cy="238125"/>
                </a:xfrm>
                <a:custGeom>
                  <a:avLst/>
                  <a:gdLst>
                    <a:gd name="connsiteX0" fmla="*/ 47625 w 95250"/>
                    <a:gd name="connsiteY0" fmla="*/ 0 h 238125"/>
                    <a:gd name="connsiteX1" fmla="*/ 95250 w 95250"/>
                    <a:gd name="connsiteY1" fmla="*/ 0 h 238125"/>
                    <a:gd name="connsiteX2" fmla="*/ 47625 w 95250"/>
                    <a:gd name="connsiteY2" fmla="*/ 238125 h 238125"/>
                    <a:gd name="connsiteX3" fmla="*/ 0 w 95250"/>
                    <a:gd name="connsiteY3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0" h="238125">
                      <a:moveTo>
                        <a:pt x="47625" y="0"/>
                      </a:moveTo>
                      <a:lnTo>
                        <a:pt x="95250" y="0"/>
                      </a:lnTo>
                      <a:lnTo>
                        <a:pt x="47625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79" name="Forma Livre: Forma 78">
                  <a:extLst>
                    <a:ext uri="{FF2B5EF4-FFF2-40B4-BE49-F238E27FC236}">
                      <a16:creationId xmlns:a16="http://schemas.microsoft.com/office/drawing/2014/main" id="{8B25EFAA-5FD3-A004-B3D6-542E9D74FAED}"/>
                    </a:ext>
                  </a:extLst>
                </p:cNvPr>
                <p:cNvSpPr/>
                <p:nvPr/>
              </p:nvSpPr>
              <p:spPr>
                <a:xfrm>
                  <a:off x="6963727" y="3308032"/>
                  <a:ext cx="140969" cy="238125"/>
                </a:xfrm>
                <a:custGeom>
                  <a:avLst/>
                  <a:gdLst>
                    <a:gd name="connsiteX0" fmla="*/ 47625 w 140969"/>
                    <a:gd name="connsiteY0" fmla="*/ 0 h 238125"/>
                    <a:gd name="connsiteX1" fmla="*/ 93345 w 140969"/>
                    <a:gd name="connsiteY1" fmla="*/ 0 h 238125"/>
                    <a:gd name="connsiteX2" fmla="*/ 53340 w 140969"/>
                    <a:gd name="connsiteY2" fmla="*/ 200978 h 238125"/>
                    <a:gd name="connsiteX3" fmla="*/ 140970 w 140969"/>
                    <a:gd name="connsiteY3" fmla="*/ 200978 h 238125"/>
                    <a:gd name="connsiteX4" fmla="*/ 134303 w 140969"/>
                    <a:gd name="connsiteY4" fmla="*/ 238125 h 238125"/>
                    <a:gd name="connsiteX5" fmla="*/ 0 w 140969"/>
                    <a:gd name="connsiteY5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969" h="238125">
                      <a:moveTo>
                        <a:pt x="47625" y="0"/>
                      </a:moveTo>
                      <a:lnTo>
                        <a:pt x="93345" y="0"/>
                      </a:lnTo>
                      <a:lnTo>
                        <a:pt x="53340" y="200978"/>
                      </a:lnTo>
                      <a:lnTo>
                        <a:pt x="140970" y="200978"/>
                      </a:lnTo>
                      <a:lnTo>
                        <a:pt x="134303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0" name="Forma Livre: Forma 79">
                  <a:extLst>
                    <a:ext uri="{FF2B5EF4-FFF2-40B4-BE49-F238E27FC236}">
                      <a16:creationId xmlns:a16="http://schemas.microsoft.com/office/drawing/2014/main" id="{84FE2DC5-C2CD-7EAB-5DF8-F483EA94190F}"/>
                    </a:ext>
                  </a:extLst>
                </p:cNvPr>
                <p:cNvSpPr/>
                <p:nvPr/>
              </p:nvSpPr>
              <p:spPr>
                <a:xfrm>
                  <a:off x="7125652" y="3308032"/>
                  <a:ext cx="140969" cy="238125"/>
                </a:xfrm>
                <a:custGeom>
                  <a:avLst/>
                  <a:gdLst>
                    <a:gd name="connsiteX0" fmla="*/ 47625 w 140969"/>
                    <a:gd name="connsiteY0" fmla="*/ 0 h 238125"/>
                    <a:gd name="connsiteX1" fmla="*/ 92392 w 140969"/>
                    <a:gd name="connsiteY1" fmla="*/ 0 h 238125"/>
                    <a:gd name="connsiteX2" fmla="*/ 52388 w 140969"/>
                    <a:gd name="connsiteY2" fmla="*/ 200978 h 238125"/>
                    <a:gd name="connsiteX3" fmla="*/ 140970 w 140969"/>
                    <a:gd name="connsiteY3" fmla="*/ 200978 h 238125"/>
                    <a:gd name="connsiteX4" fmla="*/ 133350 w 140969"/>
                    <a:gd name="connsiteY4" fmla="*/ 238125 h 238125"/>
                    <a:gd name="connsiteX5" fmla="*/ 0 w 140969"/>
                    <a:gd name="connsiteY5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969" h="238125">
                      <a:moveTo>
                        <a:pt x="47625" y="0"/>
                      </a:moveTo>
                      <a:lnTo>
                        <a:pt x="92392" y="0"/>
                      </a:lnTo>
                      <a:lnTo>
                        <a:pt x="52388" y="200978"/>
                      </a:lnTo>
                      <a:lnTo>
                        <a:pt x="140970" y="200978"/>
                      </a:lnTo>
                      <a:lnTo>
                        <a:pt x="133350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:a16="http://schemas.microsoft.com/office/drawing/2014/main" id="{A2F4E823-2DA0-EFC9-217C-67D9DA7247CF}"/>
                    </a:ext>
                  </a:extLst>
                </p:cNvPr>
                <p:cNvSpPr/>
                <p:nvPr/>
              </p:nvSpPr>
              <p:spPr>
                <a:xfrm>
                  <a:off x="7284719" y="3308032"/>
                  <a:ext cx="94297" cy="238125"/>
                </a:xfrm>
                <a:custGeom>
                  <a:avLst/>
                  <a:gdLst>
                    <a:gd name="connsiteX0" fmla="*/ 47625 w 94297"/>
                    <a:gd name="connsiteY0" fmla="*/ 0 h 238125"/>
                    <a:gd name="connsiteX1" fmla="*/ 94298 w 94297"/>
                    <a:gd name="connsiteY1" fmla="*/ 0 h 238125"/>
                    <a:gd name="connsiteX2" fmla="*/ 47625 w 94297"/>
                    <a:gd name="connsiteY2" fmla="*/ 238125 h 238125"/>
                    <a:gd name="connsiteX3" fmla="*/ 0 w 94297"/>
                    <a:gd name="connsiteY3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297" h="238125">
                      <a:moveTo>
                        <a:pt x="47625" y="0"/>
                      </a:moveTo>
                      <a:lnTo>
                        <a:pt x="94298" y="0"/>
                      </a:lnTo>
                      <a:lnTo>
                        <a:pt x="47625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2" name="Forma Livre: Forma 81">
                  <a:extLst>
                    <a:ext uri="{FF2B5EF4-FFF2-40B4-BE49-F238E27FC236}">
                      <a16:creationId xmlns:a16="http://schemas.microsoft.com/office/drawing/2014/main" id="{4CEFC8C8-9E0F-D5C2-351F-0F44674F7B89}"/>
                    </a:ext>
                  </a:extLst>
                </p:cNvPr>
                <p:cNvSpPr/>
                <p:nvPr/>
              </p:nvSpPr>
              <p:spPr>
                <a:xfrm>
                  <a:off x="7355204" y="3308032"/>
                  <a:ext cx="228600" cy="239077"/>
                </a:xfrm>
                <a:custGeom>
                  <a:avLst/>
                  <a:gdLst>
                    <a:gd name="connsiteX0" fmla="*/ 137160 w 228600"/>
                    <a:gd name="connsiteY0" fmla="*/ 0 h 239077"/>
                    <a:gd name="connsiteX1" fmla="*/ 187642 w 228600"/>
                    <a:gd name="connsiteY1" fmla="*/ 0 h 239077"/>
                    <a:gd name="connsiteX2" fmla="*/ 228600 w 228600"/>
                    <a:gd name="connsiteY2" fmla="*/ 238125 h 239077"/>
                    <a:gd name="connsiteX3" fmla="*/ 183832 w 228600"/>
                    <a:gd name="connsiteY3" fmla="*/ 238125 h 239077"/>
                    <a:gd name="connsiteX4" fmla="*/ 175260 w 228600"/>
                    <a:gd name="connsiteY4" fmla="*/ 182880 h 239077"/>
                    <a:gd name="connsiteX5" fmla="*/ 135255 w 228600"/>
                    <a:gd name="connsiteY5" fmla="*/ 182880 h 239077"/>
                    <a:gd name="connsiteX6" fmla="*/ 135255 w 228600"/>
                    <a:gd name="connsiteY6" fmla="*/ 144780 h 239077"/>
                    <a:gd name="connsiteX7" fmla="*/ 169545 w 228600"/>
                    <a:gd name="connsiteY7" fmla="*/ 144780 h 239077"/>
                    <a:gd name="connsiteX8" fmla="*/ 155257 w 228600"/>
                    <a:gd name="connsiteY8" fmla="*/ 41910 h 239077"/>
                    <a:gd name="connsiteX9" fmla="*/ 154305 w 228600"/>
                    <a:gd name="connsiteY9" fmla="*/ 41910 h 239077"/>
                    <a:gd name="connsiteX10" fmla="*/ 135255 w 228600"/>
                    <a:gd name="connsiteY10" fmla="*/ 79057 h 239077"/>
                    <a:gd name="connsiteX11" fmla="*/ 135255 w 228600"/>
                    <a:gd name="connsiteY11" fmla="*/ 4763 h 239077"/>
                    <a:gd name="connsiteX12" fmla="*/ 137160 w 228600"/>
                    <a:gd name="connsiteY12" fmla="*/ 0 h 239077"/>
                    <a:gd name="connsiteX13" fmla="*/ 134302 w 228600"/>
                    <a:gd name="connsiteY13" fmla="*/ 183833 h 239077"/>
                    <a:gd name="connsiteX14" fmla="*/ 79057 w 228600"/>
                    <a:gd name="connsiteY14" fmla="*/ 183833 h 239077"/>
                    <a:gd name="connsiteX15" fmla="*/ 50482 w 228600"/>
                    <a:gd name="connsiteY15" fmla="*/ 239078 h 239077"/>
                    <a:gd name="connsiteX16" fmla="*/ 0 w 228600"/>
                    <a:gd name="connsiteY16" fmla="*/ 239078 h 239077"/>
                    <a:gd name="connsiteX17" fmla="*/ 133350 w 228600"/>
                    <a:gd name="connsiteY17" fmla="*/ 5715 h 239077"/>
                    <a:gd name="connsiteX18" fmla="*/ 133350 w 228600"/>
                    <a:gd name="connsiteY18" fmla="*/ 80010 h 239077"/>
                    <a:gd name="connsiteX19" fmla="*/ 98107 w 228600"/>
                    <a:gd name="connsiteY19" fmla="*/ 146685 h 239077"/>
                    <a:gd name="connsiteX20" fmla="*/ 133350 w 228600"/>
                    <a:gd name="connsiteY20" fmla="*/ 146685 h 239077"/>
                    <a:gd name="connsiteX21" fmla="*/ 134302 w 228600"/>
                    <a:gd name="connsiteY21" fmla="*/ 183833 h 239077"/>
                    <a:gd name="connsiteX22" fmla="*/ 134302 w 228600"/>
                    <a:gd name="connsiteY22" fmla="*/ 183833 h 239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8600" h="239077">
                      <a:moveTo>
                        <a:pt x="137160" y="0"/>
                      </a:moveTo>
                      <a:lnTo>
                        <a:pt x="187642" y="0"/>
                      </a:lnTo>
                      <a:lnTo>
                        <a:pt x="228600" y="238125"/>
                      </a:lnTo>
                      <a:lnTo>
                        <a:pt x="183832" y="238125"/>
                      </a:lnTo>
                      <a:lnTo>
                        <a:pt x="175260" y="182880"/>
                      </a:lnTo>
                      <a:lnTo>
                        <a:pt x="135255" y="182880"/>
                      </a:lnTo>
                      <a:lnTo>
                        <a:pt x="135255" y="144780"/>
                      </a:lnTo>
                      <a:lnTo>
                        <a:pt x="169545" y="144780"/>
                      </a:lnTo>
                      <a:lnTo>
                        <a:pt x="155257" y="41910"/>
                      </a:lnTo>
                      <a:lnTo>
                        <a:pt x="154305" y="41910"/>
                      </a:lnTo>
                      <a:lnTo>
                        <a:pt x="135255" y="79057"/>
                      </a:lnTo>
                      <a:lnTo>
                        <a:pt x="135255" y="4763"/>
                      </a:lnTo>
                      <a:lnTo>
                        <a:pt x="137160" y="0"/>
                      </a:lnTo>
                      <a:close/>
                      <a:moveTo>
                        <a:pt x="134302" y="183833"/>
                      </a:moveTo>
                      <a:lnTo>
                        <a:pt x="79057" y="183833"/>
                      </a:lnTo>
                      <a:lnTo>
                        <a:pt x="50482" y="239078"/>
                      </a:lnTo>
                      <a:lnTo>
                        <a:pt x="0" y="239078"/>
                      </a:lnTo>
                      <a:lnTo>
                        <a:pt x="133350" y="5715"/>
                      </a:lnTo>
                      <a:lnTo>
                        <a:pt x="133350" y="80010"/>
                      </a:lnTo>
                      <a:lnTo>
                        <a:pt x="98107" y="146685"/>
                      </a:lnTo>
                      <a:lnTo>
                        <a:pt x="133350" y="146685"/>
                      </a:lnTo>
                      <a:lnTo>
                        <a:pt x="134302" y="183833"/>
                      </a:lnTo>
                      <a:lnTo>
                        <a:pt x="134302" y="183833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3" name="Forma Livre: Forma 82">
                  <a:extLst>
                    <a:ext uri="{FF2B5EF4-FFF2-40B4-BE49-F238E27FC236}">
                      <a16:creationId xmlns:a16="http://schemas.microsoft.com/office/drawing/2014/main" id="{0C2F2006-23B0-9DD5-C5AD-16B267B3BA35}"/>
                    </a:ext>
                  </a:extLst>
                </p:cNvPr>
                <p:cNvSpPr/>
                <p:nvPr/>
              </p:nvSpPr>
              <p:spPr>
                <a:xfrm>
                  <a:off x="7607617" y="3308032"/>
                  <a:ext cx="302894" cy="238125"/>
                </a:xfrm>
                <a:custGeom>
                  <a:avLst/>
                  <a:gdLst>
                    <a:gd name="connsiteX0" fmla="*/ 48577 w 302894"/>
                    <a:gd name="connsiteY0" fmla="*/ 0 h 238125"/>
                    <a:gd name="connsiteX1" fmla="*/ 122872 w 302894"/>
                    <a:gd name="connsiteY1" fmla="*/ 0 h 238125"/>
                    <a:gd name="connsiteX2" fmla="*/ 138113 w 302894"/>
                    <a:gd name="connsiteY2" fmla="*/ 171450 h 238125"/>
                    <a:gd name="connsiteX3" fmla="*/ 139065 w 302894"/>
                    <a:gd name="connsiteY3" fmla="*/ 171450 h 238125"/>
                    <a:gd name="connsiteX4" fmla="*/ 227647 w 302894"/>
                    <a:gd name="connsiteY4" fmla="*/ 0 h 238125"/>
                    <a:gd name="connsiteX5" fmla="*/ 302895 w 302894"/>
                    <a:gd name="connsiteY5" fmla="*/ 0 h 238125"/>
                    <a:gd name="connsiteX6" fmla="*/ 254317 w 302894"/>
                    <a:gd name="connsiteY6" fmla="*/ 238125 h 238125"/>
                    <a:gd name="connsiteX7" fmla="*/ 206692 w 302894"/>
                    <a:gd name="connsiteY7" fmla="*/ 238125 h 238125"/>
                    <a:gd name="connsiteX8" fmla="*/ 249555 w 302894"/>
                    <a:gd name="connsiteY8" fmla="*/ 40957 h 238125"/>
                    <a:gd name="connsiteX9" fmla="*/ 248602 w 302894"/>
                    <a:gd name="connsiteY9" fmla="*/ 40957 h 238125"/>
                    <a:gd name="connsiteX10" fmla="*/ 146685 w 302894"/>
                    <a:gd name="connsiteY10" fmla="*/ 238125 h 238125"/>
                    <a:gd name="connsiteX11" fmla="*/ 102870 w 302894"/>
                    <a:gd name="connsiteY11" fmla="*/ 238125 h 238125"/>
                    <a:gd name="connsiteX12" fmla="*/ 85725 w 302894"/>
                    <a:gd name="connsiteY12" fmla="*/ 40957 h 238125"/>
                    <a:gd name="connsiteX13" fmla="*/ 84772 w 302894"/>
                    <a:gd name="connsiteY13" fmla="*/ 40957 h 238125"/>
                    <a:gd name="connsiteX14" fmla="*/ 43815 w 302894"/>
                    <a:gd name="connsiteY14" fmla="*/ 238125 h 238125"/>
                    <a:gd name="connsiteX15" fmla="*/ 0 w 302894"/>
                    <a:gd name="connsiteY15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02894" h="238125">
                      <a:moveTo>
                        <a:pt x="48577" y="0"/>
                      </a:moveTo>
                      <a:lnTo>
                        <a:pt x="122872" y="0"/>
                      </a:lnTo>
                      <a:lnTo>
                        <a:pt x="138113" y="171450"/>
                      </a:lnTo>
                      <a:lnTo>
                        <a:pt x="139065" y="171450"/>
                      </a:lnTo>
                      <a:lnTo>
                        <a:pt x="227647" y="0"/>
                      </a:lnTo>
                      <a:lnTo>
                        <a:pt x="302895" y="0"/>
                      </a:lnTo>
                      <a:lnTo>
                        <a:pt x="254317" y="238125"/>
                      </a:lnTo>
                      <a:lnTo>
                        <a:pt x="206692" y="238125"/>
                      </a:lnTo>
                      <a:lnTo>
                        <a:pt x="249555" y="40957"/>
                      </a:lnTo>
                      <a:lnTo>
                        <a:pt x="248602" y="40957"/>
                      </a:lnTo>
                      <a:lnTo>
                        <a:pt x="146685" y="238125"/>
                      </a:lnTo>
                      <a:lnTo>
                        <a:pt x="102870" y="238125"/>
                      </a:lnTo>
                      <a:lnTo>
                        <a:pt x="85725" y="40957"/>
                      </a:lnTo>
                      <a:lnTo>
                        <a:pt x="84772" y="40957"/>
                      </a:lnTo>
                      <a:lnTo>
                        <a:pt x="43815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id="{8D8E594A-AEFC-B952-A8E4-A85C09734B6A}"/>
                    </a:ext>
                  </a:extLst>
                </p:cNvPr>
                <p:cNvSpPr/>
                <p:nvPr/>
              </p:nvSpPr>
              <p:spPr>
                <a:xfrm>
                  <a:off x="7896224" y="3305175"/>
                  <a:ext cx="174307" cy="245745"/>
                </a:xfrm>
                <a:custGeom>
                  <a:avLst/>
                  <a:gdLst>
                    <a:gd name="connsiteX0" fmla="*/ 164782 w 174307"/>
                    <a:gd name="connsiteY0" fmla="*/ 48577 h 245745"/>
                    <a:gd name="connsiteX1" fmla="*/ 118110 w 174307"/>
                    <a:gd name="connsiteY1" fmla="*/ 36195 h 245745"/>
                    <a:gd name="connsiteX2" fmla="*/ 80010 w 174307"/>
                    <a:gd name="connsiteY2" fmla="*/ 63818 h 245745"/>
                    <a:gd name="connsiteX3" fmla="*/ 157163 w 174307"/>
                    <a:gd name="connsiteY3" fmla="*/ 165735 h 245745"/>
                    <a:gd name="connsiteX4" fmla="*/ 63818 w 174307"/>
                    <a:gd name="connsiteY4" fmla="*/ 245745 h 245745"/>
                    <a:gd name="connsiteX5" fmla="*/ 0 w 174307"/>
                    <a:gd name="connsiteY5" fmla="*/ 232410 h 245745"/>
                    <a:gd name="connsiteX6" fmla="*/ 11430 w 174307"/>
                    <a:gd name="connsiteY6" fmla="*/ 192405 h 245745"/>
                    <a:gd name="connsiteX7" fmla="*/ 66675 w 174307"/>
                    <a:gd name="connsiteY7" fmla="*/ 208598 h 245745"/>
                    <a:gd name="connsiteX8" fmla="*/ 109538 w 174307"/>
                    <a:gd name="connsiteY8" fmla="*/ 171450 h 245745"/>
                    <a:gd name="connsiteX9" fmla="*/ 32385 w 174307"/>
                    <a:gd name="connsiteY9" fmla="*/ 72390 h 245745"/>
                    <a:gd name="connsiteX10" fmla="*/ 116205 w 174307"/>
                    <a:gd name="connsiteY10" fmla="*/ 0 h 245745"/>
                    <a:gd name="connsiteX11" fmla="*/ 174307 w 174307"/>
                    <a:gd name="connsiteY11" fmla="*/ 10477 h 245745"/>
                    <a:gd name="connsiteX12" fmla="*/ 164782 w 174307"/>
                    <a:gd name="connsiteY12" fmla="*/ 48577 h 24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74307" h="245745">
                      <a:moveTo>
                        <a:pt x="164782" y="48577"/>
                      </a:moveTo>
                      <a:cubicBezTo>
                        <a:pt x="151447" y="41910"/>
                        <a:pt x="134303" y="36195"/>
                        <a:pt x="118110" y="36195"/>
                      </a:cubicBezTo>
                      <a:cubicBezTo>
                        <a:pt x="101918" y="36195"/>
                        <a:pt x="80010" y="42863"/>
                        <a:pt x="80010" y="63818"/>
                      </a:cubicBezTo>
                      <a:cubicBezTo>
                        <a:pt x="80010" y="101918"/>
                        <a:pt x="157163" y="99060"/>
                        <a:pt x="157163" y="165735"/>
                      </a:cubicBezTo>
                      <a:cubicBezTo>
                        <a:pt x="157163" y="223838"/>
                        <a:pt x="113347" y="245745"/>
                        <a:pt x="63818" y="245745"/>
                      </a:cubicBezTo>
                      <a:cubicBezTo>
                        <a:pt x="42863" y="245745"/>
                        <a:pt x="20003" y="240030"/>
                        <a:pt x="0" y="232410"/>
                      </a:cubicBezTo>
                      <a:lnTo>
                        <a:pt x="11430" y="192405"/>
                      </a:lnTo>
                      <a:cubicBezTo>
                        <a:pt x="28575" y="200977"/>
                        <a:pt x="46672" y="208598"/>
                        <a:pt x="66675" y="208598"/>
                      </a:cubicBezTo>
                      <a:cubicBezTo>
                        <a:pt x="88582" y="208598"/>
                        <a:pt x="109538" y="197167"/>
                        <a:pt x="109538" y="171450"/>
                      </a:cubicBezTo>
                      <a:cubicBezTo>
                        <a:pt x="109538" y="128588"/>
                        <a:pt x="32385" y="135255"/>
                        <a:pt x="32385" y="72390"/>
                      </a:cubicBezTo>
                      <a:cubicBezTo>
                        <a:pt x="32385" y="21907"/>
                        <a:pt x="72390" y="0"/>
                        <a:pt x="116205" y="0"/>
                      </a:cubicBezTo>
                      <a:cubicBezTo>
                        <a:pt x="136207" y="0"/>
                        <a:pt x="156210" y="2857"/>
                        <a:pt x="174307" y="10477"/>
                      </a:cubicBezTo>
                      <a:lnTo>
                        <a:pt x="164782" y="48577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id="{AD089B5F-BB25-A83D-A9BF-73BEDAB65912}"/>
                    </a:ext>
                  </a:extLst>
                </p:cNvPr>
                <p:cNvSpPr/>
                <p:nvPr/>
              </p:nvSpPr>
              <p:spPr>
                <a:xfrm>
                  <a:off x="8068627" y="3481387"/>
                  <a:ext cx="66675" cy="67627"/>
                </a:xfrm>
                <a:custGeom>
                  <a:avLst/>
                  <a:gdLst>
                    <a:gd name="connsiteX0" fmla="*/ 33338 w 66675"/>
                    <a:gd name="connsiteY0" fmla="*/ 0 h 67627"/>
                    <a:gd name="connsiteX1" fmla="*/ 66675 w 66675"/>
                    <a:gd name="connsiteY1" fmla="*/ 33338 h 67627"/>
                    <a:gd name="connsiteX2" fmla="*/ 33338 w 66675"/>
                    <a:gd name="connsiteY2" fmla="*/ 66675 h 67627"/>
                    <a:gd name="connsiteX3" fmla="*/ 33338 w 66675"/>
                    <a:gd name="connsiteY3" fmla="*/ 66675 h 67627"/>
                    <a:gd name="connsiteX4" fmla="*/ 33338 w 66675"/>
                    <a:gd name="connsiteY4" fmla="*/ 59055 h 67627"/>
                    <a:gd name="connsiteX5" fmla="*/ 33338 w 66675"/>
                    <a:gd name="connsiteY5" fmla="*/ 59055 h 67627"/>
                    <a:gd name="connsiteX6" fmla="*/ 57150 w 66675"/>
                    <a:gd name="connsiteY6" fmla="*/ 33338 h 67627"/>
                    <a:gd name="connsiteX7" fmla="*/ 33338 w 66675"/>
                    <a:gd name="connsiteY7" fmla="*/ 7620 h 67627"/>
                    <a:gd name="connsiteX8" fmla="*/ 33338 w 66675"/>
                    <a:gd name="connsiteY8" fmla="*/ 7620 h 67627"/>
                    <a:gd name="connsiteX9" fmla="*/ 33338 w 66675"/>
                    <a:gd name="connsiteY9" fmla="*/ 0 h 67627"/>
                    <a:gd name="connsiteX10" fmla="*/ 33338 w 66675"/>
                    <a:gd name="connsiteY10" fmla="*/ 0 h 67627"/>
                    <a:gd name="connsiteX11" fmla="*/ 33338 w 66675"/>
                    <a:gd name="connsiteY11" fmla="*/ 0 h 67627"/>
                    <a:gd name="connsiteX12" fmla="*/ 33338 w 66675"/>
                    <a:gd name="connsiteY12" fmla="*/ 40005 h 67627"/>
                    <a:gd name="connsiteX13" fmla="*/ 40005 w 66675"/>
                    <a:gd name="connsiteY13" fmla="*/ 53340 h 67627"/>
                    <a:gd name="connsiteX14" fmla="*/ 48578 w 66675"/>
                    <a:gd name="connsiteY14" fmla="*/ 53340 h 67627"/>
                    <a:gd name="connsiteX15" fmla="*/ 39053 w 66675"/>
                    <a:gd name="connsiteY15" fmla="*/ 37148 h 67627"/>
                    <a:gd name="connsiteX16" fmla="*/ 48578 w 66675"/>
                    <a:gd name="connsiteY16" fmla="*/ 27623 h 67627"/>
                    <a:gd name="connsiteX17" fmla="*/ 33338 w 66675"/>
                    <a:gd name="connsiteY17" fmla="*/ 16192 h 67627"/>
                    <a:gd name="connsiteX18" fmla="*/ 33338 w 66675"/>
                    <a:gd name="connsiteY18" fmla="*/ 16192 h 67627"/>
                    <a:gd name="connsiteX19" fmla="*/ 33338 w 66675"/>
                    <a:gd name="connsiteY19" fmla="*/ 21908 h 67627"/>
                    <a:gd name="connsiteX20" fmla="*/ 33338 w 66675"/>
                    <a:gd name="connsiteY20" fmla="*/ 21908 h 67627"/>
                    <a:gd name="connsiteX21" fmla="*/ 40005 w 66675"/>
                    <a:gd name="connsiteY21" fmla="*/ 26670 h 67627"/>
                    <a:gd name="connsiteX22" fmla="*/ 34290 w 66675"/>
                    <a:gd name="connsiteY22" fmla="*/ 31433 h 67627"/>
                    <a:gd name="connsiteX23" fmla="*/ 33338 w 66675"/>
                    <a:gd name="connsiteY23" fmla="*/ 31433 h 67627"/>
                    <a:gd name="connsiteX24" fmla="*/ 33338 w 66675"/>
                    <a:gd name="connsiteY24" fmla="*/ 40005 h 67627"/>
                    <a:gd name="connsiteX25" fmla="*/ 33338 w 66675"/>
                    <a:gd name="connsiteY25" fmla="*/ 67627 h 67627"/>
                    <a:gd name="connsiteX26" fmla="*/ 0 w 66675"/>
                    <a:gd name="connsiteY26" fmla="*/ 34290 h 67627"/>
                    <a:gd name="connsiteX27" fmla="*/ 33338 w 66675"/>
                    <a:gd name="connsiteY27" fmla="*/ 952 h 67627"/>
                    <a:gd name="connsiteX28" fmla="*/ 33338 w 66675"/>
                    <a:gd name="connsiteY28" fmla="*/ 8573 h 67627"/>
                    <a:gd name="connsiteX29" fmla="*/ 9525 w 66675"/>
                    <a:gd name="connsiteY29" fmla="*/ 34290 h 67627"/>
                    <a:gd name="connsiteX30" fmla="*/ 33338 w 66675"/>
                    <a:gd name="connsiteY30" fmla="*/ 60008 h 67627"/>
                    <a:gd name="connsiteX31" fmla="*/ 33338 w 66675"/>
                    <a:gd name="connsiteY31" fmla="*/ 67627 h 67627"/>
                    <a:gd name="connsiteX32" fmla="*/ 33338 w 66675"/>
                    <a:gd name="connsiteY32" fmla="*/ 67627 h 67627"/>
                    <a:gd name="connsiteX33" fmla="*/ 33338 w 66675"/>
                    <a:gd name="connsiteY33" fmla="*/ 15240 h 67627"/>
                    <a:gd name="connsiteX34" fmla="*/ 20003 w 66675"/>
                    <a:gd name="connsiteY34" fmla="*/ 15240 h 67627"/>
                    <a:gd name="connsiteX35" fmla="*/ 20003 w 66675"/>
                    <a:gd name="connsiteY35" fmla="*/ 52388 h 67627"/>
                    <a:gd name="connsiteX36" fmla="*/ 28575 w 66675"/>
                    <a:gd name="connsiteY36" fmla="*/ 52388 h 67627"/>
                    <a:gd name="connsiteX37" fmla="*/ 28575 w 66675"/>
                    <a:gd name="connsiteY37" fmla="*/ 36195 h 67627"/>
                    <a:gd name="connsiteX38" fmla="*/ 32385 w 66675"/>
                    <a:gd name="connsiteY38" fmla="*/ 36195 h 67627"/>
                    <a:gd name="connsiteX39" fmla="*/ 34290 w 66675"/>
                    <a:gd name="connsiteY39" fmla="*/ 39052 h 67627"/>
                    <a:gd name="connsiteX40" fmla="*/ 34290 w 66675"/>
                    <a:gd name="connsiteY40" fmla="*/ 30480 h 67627"/>
                    <a:gd name="connsiteX41" fmla="*/ 28575 w 66675"/>
                    <a:gd name="connsiteY41" fmla="*/ 30480 h 67627"/>
                    <a:gd name="connsiteX42" fmla="*/ 28575 w 66675"/>
                    <a:gd name="connsiteY42" fmla="*/ 20955 h 67627"/>
                    <a:gd name="connsiteX43" fmla="*/ 34290 w 66675"/>
                    <a:gd name="connsiteY43" fmla="*/ 20955 h 67627"/>
                    <a:gd name="connsiteX44" fmla="*/ 34290 w 66675"/>
                    <a:gd name="connsiteY44" fmla="*/ 15240 h 67627"/>
                    <a:gd name="connsiteX45" fmla="*/ 33338 w 66675"/>
                    <a:gd name="connsiteY45" fmla="*/ 1524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66675" h="67627">
                      <a:moveTo>
                        <a:pt x="33338" y="0"/>
                      </a:moveTo>
                      <a:cubicBezTo>
                        <a:pt x="51435" y="0"/>
                        <a:pt x="66675" y="15240"/>
                        <a:pt x="66675" y="33338"/>
                      </a:cubicBezTo>
                      <a:cubicBezTo>
                        <a:pt x="66675" y="51435"/>
                        <a:pt x="51435" y="66675"/>
                        <a:pt x="33338" y="66675"/>
                      </a:cubicBezTo>
                      <a:lnTo>
                        <a:pt x="33338" y="66675"/>
                      </a:lnTo>
                      <a:lnTo>
                        <a:pt x="33338" y="59055"/>
                      </a:lnTo>
                      <a:lnTo>
                        <a:pt x="33338" y="59055"/>
                      </a:lnTo>
                      <a:cubicBezTo>
                        <a:pt x="46672" y="59055"/>
                        <a:pt x="57150" y="48577"/>
                        <a:pt x="57150" y="33338"/>
                      </a:cubicBezTo>
                      <a:cubicBezTo>
                        <a:pt x="57150" y="17145"/>
                        <a:pt x="45720" y="7620"/>
                        <a:pt x="33338" y="7620"/>
                      </a:cubicBezTo>
                      <a:lnTo>
                        <a:pt x="33338" y="7620"/>
                      </a:lnTo>
                      <a:lnTo>
                        <a:pt x="33338" y="0"/>
                      </a:lnTo>
                      <a:lnTo>
                        <a:pt x="33338" y="0"/>
                      </a:lnTo>
                      <a:lnTo>
                        <a:pt x="33338" y="0"/>
                      </a:lnTo>
                      <a:close/>
                      <a:moveTo>
                        <a:pt x="33338" y="40005"/>
                      </a:moveTo>
                      <a:lnTo>
                        <a:pt x="40005" y="53340"/>
                      </a:lnTo>
                      <a:lnTo>
                        <a:pt x="48578" y="53340"/>
                      </a:lnTo>
                      <a:lnTo>
                        <a:pt x="39053" y="37148"/>
                      </a:lnTo>
                      <a:cubicBezTo>
                        <a:pt x="44767" y="37148"/>
                        <a:pt x="48578" y="34290"/>
                        <a:pt x="48578" y="27623"/>
                      </a:cubicBezTo>
                      <a:cubicBezTo>
                        <a:pt x="48578" y="19050"/>
                        <a:pt x="42863" y="16192"/>
                        <a:pt x="33338" y="16192"/>
                      </a:cubicBezTo>
                      <a:lnTo>
                        <a:pt x="33338" y="16192"/>
                      </a:lnTo>
                      <a:lnTo>
                        <a:pt x="33338" y="21908"/>
                      </a:lnTo>
                      <a:lnTo>
                        <a:pt x="33338" y="21908"/>
                      </a:lnTo>
                      <a:cubicBezTo>
                        <a:pt x="37147" y="21908"/>
                        <a:pt x="40005" y="22860"/>
                        <a:pt x="40005" y="26670"/>
                      </a:cubicBezTo>
                      <a:cubicBezTo>
                        <a:pt x="40005" y="30480"/>
                        <a:pt x="38100" y="31433"/>
                        <a:pt x="34290" y="31433"/>
                      </a:cubicBezTo>
                      <a:lnTo>
                        <a:pt x="33338" y="31433"/>
                      </a:lnTo>
                      <a:lnTo>
                        <a:pt x="33338" y="40005"/>
                      </a:lnTo>
                      <a:close/>
                      <a:moveTo>
                        <a:pt x="33338" y="67627"/>
                      </a:moveTo>
                      <a:cubicBezTo>
                        <a:pt x="15240" y="67627"/>
                        <a:pt x="0" y="52388"/>
                        <a:pt x="0" y="34290"/>
                      </a:cubicBezTo>
                      <a:cubicBezTo>
                        <a:pt x="0" y="16192"/>
                        <a:pt x="15240" y="952"/>
                        <a:pt x="33338" y="952"/>
                      </a:cubicBezTo>
                      <a:lnTo>
                        <a:pt x="33338" y="8573"/>
                      </a:lnTo>
                      <a:cubicBezTo>
                        <a:pt x="20003" y="8573"/>
                        <a:pt x="9525" y="19050"/>
                        <a:pt x="9525" y="34290"/>
                      </a:cubicBezTo>
                      <a:cubicBezTo>
                        <a:pt x="9525" y="50483"/>
                        <a:pt x="20003" y="60008"/>
                        <a:pt x="33338" y="60008"/>
                      </a:cubicBezTo>
                      <a:lnTo>
                        <a:pt x="33338" y="67627"/>
                      </a:lnTo>
                      <a:lnTo>
                        <a:pt x="33338" y="67627"/>
                      </a:lnTo>
                      <a:close/>
                      <a:moveTo>
                        <a:pt x="33338" y="15240"/>
                      </a:moveTo>
                      <a:lnTo>
                        <a:pt x="20003" y="15240"/>
                      </a:lnTo>
                      <a:lnTo>
                        <a:pt x="20003" y="52388"/>
                      </a:lnTo>
                      <a:lnTo>
                        <a:pt x="28575" y="52388"/>
                      </a:lnTo>
                      <a:lnTo>
                        <a:pt x="28575" y="36195"/>
                      </a:lnTo>
                      <a:lnTo>
                        <a:pt x="32385" y="36195"/>
                      </a:lnTo>
                      <a:lnTo>
                        <a:pt x="34290" y="39052"/>
                      </a:lnTo>
                      <a:lnTo>
                        <a:pt x="34290" y="30480"/>
                      </a:lnTo>
                      <a:lnTo>
                        <a:pt x="28575" y="30480"/>
                      </a:lnTo>
                      <a:lnTo>
                        <a:pt x="28575" y="20955"/>
                      </a:lnTo>
                      <a:lnTo>
                        <a:pt x="34290" y="20955"/>
                      </a:lnTo>
                      <a:lnTo>
                        <a:pt x="34290" y="15240"/>
                      </a:lnTo>
                      <a:cubicBezTo>
                        <a:pt x="34290" y="15240"/>
                        <a:pt x="33338" y="15240"/>
                        <a:pt x="33338" y="15240"/>
                      </a:cubicBez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9478776-C11C-1108-BF74-222666783F09}"/>
                  </a:ext>
                </a:extLst>
              </p:cNvPr>
              <p:cNvSpPr/>
              <p:nvPr/>
            </p:nvSpPr>
            <p:spPr>
              <a:xfrm>
                <a:off x="4052887" y="2838450"/>
                <a:ext cx="624839" cy="1181100"/>
              </a:xfrm>
              <a:custGeom>
                <a:avLst/>
                <a:gdLst>
                  <a:gd name="connsiteX0" fmla="*/ 217170 w 624839"/>
                  <a:gd name="connsiteY0" fmla="*/ 1181100 h 1181100"/>
                  <a:gd name="connsiteX1" fmla="*/ 209550 w 624839"/>
                  <a:gd name="connsiteY1" fmla="*/ 1180148 h 1181100"/>
                  <a:gd name="connsiteX2" fmla="*/ 202883 w 624839"/>
                  <a:gd name="connsiteY2" fmla="*/ 1179195 h 1181100"/>
                  <a:gd name="connsiteX3" fmla="*/ 199073 w 624839"/>
                  <a:gd name="connsiteY3" fmla="*/ 1177290 h 1181100"/>
                  <a:gd name="connsiteX4" fmla="*/ 193358 w 624839"/>
                  <a:gd name="connsiteY4" fmla="*/ 1173480 h 1181100"/>
                  <a:gd name="connsiteX5" fmla="*/ 187643 w 624839"/>
                  <a:gd name="connsiteY5" fmla="*/ 1168718 h 1181100"/>
                  <a:gd name="connsiteX6" fmla="*/ 183833 w 624839"/>
                  <a:gd name="connsiteY6" fmla="*/ 1163955 h 1181100"/>
                  <a:gd name="connsiteX7" fmla="*/ 180975 w 624839"/>
                  <a:gd name="connsiteY7" fmla="*/ 1159193 h 1181100"/>
                  <a:gd name="connsiteX8" fmla="*/ 179070 w 624839"/>
                  <a:gd name="connsiteY8" fmla="*/ 1153478 h 1181100"/>
                  <a:gd name="connsiteX9" fmla="*/ 177165 w 624839"/>
                  <a:gd name="connsiteY9" fmla="*/ 1144905 h 1181100"/>
                  <a:gd name="connsiteX10" fmla="*/ 177165 w 624839"/>
                  <a:gd name="connsiteY10" fmla="*/ 1140143 h 1181100"/>
                  <a:gd name="connsiteX11" fmla="*/ 177165 w 624839"/>
                  <a:gd name="connsiteY11" fmla="*/ 1129665 h 1181100"/>
                  <a:gd name="connsiteX12" fmla="*/ 177165 w 624839"/>
                  <a:gd name="connsiteY12" fmla="*/ 1128713 h 1181100"/>
                  <a:gd name="connsiteX13" fmla="*/ 177165 w 624839"/>
                  <a:gd name="connsiteY13" fmla="*/ 1124903 h 1181100"/>
                  <a:gd name="connsiteX14" fmla="*/ 178118 w 624839"/>
                  <a:gd name="connsiteY14" fmla="*/ 1117283 h 1181100"/>
                  <a:gd name="connsiteX15" fmla="*/ 180023 w 624839"/>
                  <a:gd name="connsiteY15" fmla="*/ 1106805 h 1181100"/>
                  <a:gd name="connsiteX16" fmla="*/ 180023 w 624839"/>
                  <a:gd name="connsiteY16" fmla="*/ 1104900 h 1181100"/>
                  <a:gd name="connsiteX17" fmla="*/ 181928 w 624839"/>
                  <a:gd name="connsiteY17" fmla="*/ 1097280 h 1181100"/>
                  <a:gd name="connsiteX18" fmla="*/ 184785 w 624839"/>
                  <a:gd name="connsiteY18" fmla="*/ 1078230 h 1181100"/>
                  <a:gd name="connsiteX19" fmla="*/ 189548 w 624839"/>
                  <a:gd name="connsiteY19" fmla="*/ 1057275 h 1181100"/>
                  <a:gd name="connsiteX20" fmla="*/ 190500 w 624839"/>
                  <a:gd name="connsiteY20" fmla="*/ 1055370 h 1181100"/>
                  <a:gd name="connsiteX21" fmla="*/ 190500 w 624839"/>
                  <a:gd name="connsiteY21" fmla="*/ 1052513 h 1181100"/>
                  <a:gd name="connsiteX22" fmla="*/ 192405 w 624839"/>
                  <a:gd name="connsiteY22" fmla="*/ 1049655 h 1181100"/>
                  <a:gd name="connsiteX23" fmla="*/ 192405 w 624839"/>
                  <a:gd name="connsiteY23" fmla="*/ 1045845 h 1181100"/>
                  <a:gd name="connsiteX24" fmla="*/ 193358 w 624839"/>
                  <a:gd name="connsiteY24" fmla="*/ 1041083 h 1181100"/>
                  <a:gd name="connsiteX25" fmla="*/ 193358 w 624839"/>
                  <a:gd name="connsiteY25" fmla="*/ 1037273 h 1181100"/>
                  <a:gd name="connsiteX26" fmla="*/ 193358 w 624839"/>
                  <a:gd name="connsiteY26" fmla="*/ 1036320 h 1181100"/>
                  <a:gd name="connsiteX27" fmla="*/ 189548 w 624839"/>
                  <a:gd name="connsiteY27" fmla="*/ 1035368 h 1181100"/>
                  <a:gd name="connsiteX28" fmla="*/ 166688 w 624839"/>
                  <a:gd name="connsiteY28" fmla="*/ 1023938 h 1181100"/>
                  <a:gd name="connsiteX29" fmla="*/ 155258 w 624839"/>
                  <a:gd name="connsiteY29" fmla="*/ 1018223 h 1181100"/>
                  <a:gd name="connsiteX30" fmla="*/ 151448 w 624839"/>
                  <a:gd name="connsiteY30" fmla="*/ 1015365 h 1181100"/>
                  <a:gd name="connsiteX31" fmla="*/ 144780 w 624839"/>
                  <a:gd name="connsiteY31" fmla="*/ 1011555 h 1181100"/>
                  <a:gd name="connsiteX32" fmla="*/ 138113 w 624839"/>
                  <a:gd name="connsiteY32" fmla="*/ 1007745 h 1181100"/>
                  <a:gd name="connsiteX33" fmla="*/ 136208 w 624839"/>
                  <a:gd name="connsiteY33" fmla="*/ 1005840 h 1181100"/>
                  <a:gd name="connsiteX34" fmla="*/ 123825 w 624839"/>
                  <a:gd name="connsiteY34" fmla="*/ 998220 h 1181100"/>
                  <a:gd name="connsiteX35" fmla="*/ 118110 w 624839"/>
                  <a:gd name="connsiteY35" fmla="*/ 992505 h 1181100"/>
                  <a:gd name="connsiteX36" fmla="*/ 105728 w 624839"/>
                  <a:gd name="connsiteY36" fmla="*/ 982028 h 1181100"/>
                  <a:gd name="connsiteX37" fmla="*/ 102870 w 624839"/>
                  <a:gd name="connsiteY37" fmla="*/ 979170 h 1181100"/>
                  <a:gd name="connsiteX38" fmla="*/ 101918 w 624839"/>
                  <a:gd name="connsiteY38" fmla="*/ 979170 h 1181100"/>
                  <a:gd name="connsiteX39" fmla="*/ 101918 w 624839"/>
                  <a:gd name="connsiteY39" fmla="*/ 980123 h 1181100"/>
                  <a:gd name="connsiteX40" fmla="*/ 103823 w 624839"/>
                  <a:gd name="connsiteY40" fmla="*/ 991553 h 1181100"/>
                  <a:gd name="connsiteX41" fmla="*/ 106680 w 624839"/>
                  <a:gd name="connsiteY41" fmla="*/ 996315 h 1181100"/>
                  <a:gd name="connsiteX42" fmla="*/ 108585 w 624839"/>
                  <a:gd name="connsiteY42" fmla="*/ 1009650 h 1181100"/>
                  <a:gd name="connsiteX43" fmla="*/ 108585 w 624839"/>
                  <a:gd name="connsiteY43" fmla="*/ 1011555 h 1181100"/>
                  <a:gd name="connsiteX44" fmla="*/ 110490 w 624839"/>
                  <a:gd name="connsiteY44" fmla="*/ 1016318 h 1181100"/>
                  <a:gd name="connsiteX45" fmla="*/ 113348 w 624839"/>
                  <a:gd name="connsiteY45" fmla="*/ 1030605 h 1181100"/>
                  <a:gd name="connsiteX46" fmla="*/ 117158 w 624839"/>
                  <a:gd name="connsiteY46" fmla="*/ 1047750 h 1181100"/>
                  <a:gd name="connsiteX47" fmla="*/ 121920 w 624839"/>
                  <a:gd name="connsiteY47" fmla="*/ 1071563 h 1181100"/>
                  <a:gd name="connsiteX48" fmla="*/ 121920 w 624839"/>
                  <a:gd name="connsiteY48" fmla="*/ 1075373 h 1181100"/>
                  <a:gd name="connsiteX49" fmla="*/ 122873 w 624839"/>
                  <a:gd name="connsiteY49" fmla="*/ 1079183 h 1181100"/>
                  <a:gd name="connsiteX50" fmla="*/ 123825 w 624839"/>
                  <a:gd name="connsiteY50" fmla="*/ 1086803 h 1181100"/>
                  <a:gd name="connsiteX51" fmla="*/ 123825 w 624839"/>
                  <a:gd name="connsiteY51" fmla="*/ 1094423 h 1181100"/>
                  <a:gd name="connsiteX52" fmla="*/ 121920 w 624839"/>
                  <a:gd name="connsiteY52" fmla="*/ 1103948 h 1181100"/>
                  <a:gd name="connsiteX53" fmla="*/ 120015 w 624839"/>
                  <a:gd name="connsiteY53" fmla="*/ 1111568 h 1181100"/>
                  <a:gd name="connsiteX54" fmla="*/ 117158 w 624839"/>
                  <a:gd name="connsiteY54" fmla="*/ 1119188 h 1181100"/>
                  <a:gd name="connsiteX55" fmla="*/ 112395 w 624839"/>
                  <a:gd name="connsiteY55" fmla="*/ 1127760 h 1181100"/>
                  <a:gd name="connsiteX56" fmla="*/ 105728 w 624839"/>
                  <a:gd name="connsiteY56" fmla="*/ 1133475 h 1181100"/>
                  <a:gd name="connsiteX57" fmla="*/ 100013 w 624839"/>
                  <a:gd name="connsiteY57" fmla="*/ 1136333 h 1181100"/>
                  <a:gd name="connsiteX58" fmla="*/ 93345 w 624839"/>
                  <a:gd name="connsiteY58" fmla="*/ 1138238 h 1181100"/>
                  <a:gd name="connsiteX59" fmla="*/ 88583 w 624839"/>
                  <a:gd name="connsiteY59" fmla="*/ 1139190 h 1181100"/>
                  <a:gd name="connsiteX60" fmla="*/ 80963 w 624839"/>
                  <a:gd name="connsiteY60" fmla="*/ 1139190 h 1181100"/>
                  <a:gd name="connsiteX61" fmla="*/ 74295 w 624839"/>
                  <a:gd name="connsiteY61" fmla="*/ 1138238 h 1181100"/>
                  <a:gd name="connsiteX62" fmla="*/ 67628 w 624839"/>
                  <a:gd name="connsiteY62" fmla="*/ 1135380 h 1181100"/>
                  <a:gd name="connsiteX63" fmla="*/ 62865 w 624839"/>
                  <a:gd name="connsiteY63" fmla="*/ 1133475 h 1181100"/>
                  <a:gd name="connsiteX64" fmla="*/ 59055 w 624839"/>
                  <a:gd name="connsiteY64" fmla="*/ 1129665 h 1181100"/>
                  <a:gd name="connsiteX65" fmla="*/ 53340 w 624839"/>
                  <a:gd name="connsiteY65" fmla="*/ 1123950 h 1181100"/>
                  <a:gd name="connsiteX66" fmla="*/ 50483 w 624839"/>
                  <a:gd name="connsiteY66" fmla="*/ 1119188 h 1181100"/>
                  <a:gd name="connsiteX67" fmla="*/ 47625 w 624839"/>
                  <a:gd name="connsiteY67" fmla="*/ 1111568 h 1181100"/>
                  <a:gd name="connsiteX68" fmla="*/ 46673 w 624839"/>
                  <a:gd name="connsiteY68" fmla="*/ 1108710 h 1181100"/>
                  <a:gd name="connsiteX69" fmla="*/ 45720 w 624839"/>
                  <a:gd name="connsiteY69" fmla="*/ 1102043 h 1181100"/>
                  <a:gd name="connsiteX70" fmla="*/ 45720 w 624839"/>
                  <a:gd name="connsiteY70" fmla="*/ 1087755 h 1181100"/>
                  <a:gd name="connsiteX71" fmla="*/ 47625 w 624839"/>
                  <a:gd name="connsiteY71" fmla="*/ 1069658 h 1181100"/>
                  <a:gd name="connsiteX72" fmla="*/ 50483 w 624839"/>
                  <a:gd name="connsiteY72" fmla="*/ 1052513 h 1181100"/>
                  <a:gd name="connsiteX73" fmla="*/ 52388 w 624839"/>
                  <a:gd name="connsiteY73" fmla="*/ 1047750 h 1181100"/>
                  <a:gd name="connsiteX74" fmla="*/ 54293 w 624839"/>
                  <a:gd name="connsiteY74" fmla="*/ 1038225 h 1181100"/>
                  <a:gd name="connsiteX75" fmla="*/ 55245 w 624839"/>
                  <a:gd name="connsiteY75" fmla="*/ 1034415 h 1181100"/>
                  <a:gd name="connsiteX76" fmla="*/ 57150 w 624839"/>
                  <a:gd name="connsiteY76" fmla="*/ 1025843 h 1181100"/>
                  <a:gd name="connsiteX77" fmla="*/ 57150 w 624839"/>
                  <a:gd name="connsiteY77" fmla="*/ 1024890 h 1181100"/>
                  <a:gd name="connsiteX78" fmla="*/ 55245 w 624839"/>
                  <a:gd name="connsiteY78" fmla="*/ 1024890 h 1181100"/>
                  <a:gd name="connsiteX79" fmla="*/ 50483 w 624839"/>
                  <a:gd name="connsiteY79" fmla="*/ 1027748 h 1181100"/>
                  <a:gd name="connsiteX80" fmla="*/ 42863 w 624839"/>
                  <a:gd name="connsiteY80" fmla="*/ 1029653 h 1181100"/>
                  <a:gd name="connsiteX81" fmla="*/ 40005 w 624839"/>
                  <a:gd name="connsiteY81" fmla="*/ 1030605 h 1181100"/>
                  <a:gd name="connsiteX82" fmla="*/ 33338 w 624839"/>
                  <a:gd name="connsiteY82" fmla="*/ 1029653 h 1181100"/>
                  <a:gd name="connsiteX83" fmla="*/ 26670 w 624839"/>
                  <a:gd name="connsiteY83" fmla="*/ 1027748 h 1181100"/>
                  <a:gd name="connsiteX84" fmla="*/ 22860 w 624839"/>
                  <a:gd name="connsiteY84" fmla="*/ 1026795 h 1181100"/>
                  <a:gd name="connsiteX85" fmla="*/ 17145 w 624839"/>
                  <a:gd name="connsiteY85" fmla="*/ 1022985 h 1181100"/>
                  <a:gd name="connsiteX86" fmla="*/ 14288 w 624839"/>
                  <a:gd name="connsiteY86" fmla="*/ 1020128 h 1181100"/>
                  <a:gd name="connsiteX87" fmla="*/ 11430 w 624839"/>
                  <a:gd name="connsiteY87" fmla="*/ 1016318 h 1181100"/>
                  <a:gd name="connsiteX88" fmla="*/ 7620 w 624839"/>
                  <a:gd name="connsiteY88" fmla="*/ 1009650 h 1181100"/>
                  <a:gd name="connsiteX89" fmla="*/ 4763 w 624839"/>
                  <a:gd name="connsiteY89" fmla="*/ 1001078 h 1181100"/>
                  <a:gd name="connsiteX90" fmla="*/ 3810 w 624839"/>
                  <a:gd name="connsiteY90" fmla="*/ 993458 h 1181100"/>
                  <a:gd name="connsiteX91" fmla="*/ 2858 w 624839"/>
                  <a:gd name="connsiteY91" fmla="*/ 989648 h 1181100"/>
                  <a:gd name="connsiteX92" fmla="*/ 2858 w 624839"/>
                  <a:gd name="connsiteY92" fmla="*/ 988695 h 1181100"/>
                  <a:gd name="connsiteX93" fmla="*/ 2858 w 624839"/>
                  <a:gd name="connsiteY93" fmla="*/ 979170 h 1181100"/>
                  <a:gd name="connsiteX94" fmla="*/ 3810 w 624839"/>
                  <a:gd name="connsiteY94" fmla="*/ 966788 h 1181100"/>
                  <a:gd name="connsiteX95" fmla="*/ 5715 w 624839"/>
                  <a:gd name="connsiteY95" fmla="*/ 959168 h 1181100"/>
                  <a:gd name="connsiteX96" fmla="*/ 6668 w 624839"/>
                  <a:gd name="connsiteY96" fmla="*/ 951548 h 1181100"/>
                  <a:gd name="connsiteX97" fmla="*/ 12383 w 624839"/>
                  <a:gd name="connsiteY97" fmla="*/ 928688 h 1181100"/>
                  <a:gd name="connsiteX98" fmla="*/ 16193 w 624839"/>
                  <a:gd name="connsiteY98" fmla="*/ 907733 h 1181100"/>
                  <a:gd name="connsiteX99" fmla="*/ 18098 w 624839"/>
                  <a:gd name="connsiteY99" fmla="*/ 895350 h 1181100"/>
                  <a:gd name="connsiteX100" fmla="*/ 18098 w 624839"/>
                  <a:gd name="connsiteY100" fmla="*/ 888683 h 1181100"/>
                  <a:gd name="connsiteX101" fmla="*/ 18098 w 624839"/>
                  <a:gd name="connsiteY101" fmla="*/ 882968 h 1181100"/>
                  <a:gd name="connsiteX102" fmla="*/ 18098 w 624839"/>
                  <a:gd name="connsiteY102" fmla="*/ 881063 h 1181100"/>
                  <a:gd name="connsiteX103" fmla="*/ 18098 w 624839"/>
                  <a:gd name="connsiteY103" fmla="*/ 871538 h 1181100"/>
                  <a:gd name="connsiteX104" fmla="*/ 17145 w 624839"/>
                  <a:gd name="connsiteY104" fmla="*/ 858203 h 1181100"/>
                  <a:gd name="connsiteX105" fmla="*/ 13335 w 624839"/>
                  <a:gd name="connsiteY105" fmla="*/ 836295 h 1181100"/>
                  <a:gd name="connsiteX106" fmla="*/ 12383 w 624839"/>
                  <a:gd name="connsiteY106" fmla="*/ 832485 h 1181100"/>
                  <a:gd name="connsiteX107" fmla="*/ 8573 w 624839"/>
                  <a:gd name="connsiteY107" fmla="*/ 819150 h 1181100"/>
                  <a:gd name="connsiteX108" fmla="*/ 7620 w 624839"/>
                  <a:gd name="connsiteY108" fmla="*/ 813435 h 1181100"/>
                  <a:gd name="connsiteX109" fmla="*/ 5715 w 624839"/>
                  <a:gd name="connsiteY109" fmla="*/ 804863 h 1181100"/>
                  <a:gd name="connsiteX110" fmla="*/ 2858 w 624839"/>
                  <a:gd name="connsiteY110" fmla="*/ 789623 h 1181100"/>
                  <a:gd name="connsiteX111" fmla="*/ 2858 w 624839"/>
                  <a:gd name="connsiteY111" fmla="*/ 784860 h 1181100"/>
                  <a:gd name="connsiteX112" fmla="*/ 1905 w 624839"/>
                  <a:gd name="connsiteY112" fmla="*/ 782003 h 1181100"/>
                  <a:gd name="connsiteX113" fmla="*/ 0 w 624839"/>
                  <a:gd name="connsiteY113" fmla="*/ 762953 h 1181100"/>
                  <a:gd name="connsiteX114" fmla="*/ 0 w 624839"/>
                  <a:gd name="connsiteY114" fmla="*/ 746760 h 1181100"/>
                  <a:gd name="connsiteX115" fmla="*/ 0 w 624839"/>
                  <a:gd name="connsiteY115" fmla="*/ 743903 h 1181100"/>
                  <a:gd name="connsiteX116" fmla="*/ 0 w 624839"/>
                  <a:gd name="connsiteY116" fmla="*/ 728663 h 1181100"/>
                  <a:gd name="connsiteX117" fmla="*/ 953 w 624839"/>
                  <a:gd name="connsiteY117" fmla="*/ 723900 h 1181100"/>
                  <a:gd name="connsiteX118" fmla="*/ 953 w 624839"/>
                  <a:gd name="connsiteY118" fmla="*/ 719138 h 1181100"/>
                  <a:gd name="connsiteX119" fmla="*/ 3810 w 624839"/>
                  <a:gd name="connsiteY119" fmla="*/ 692468 h 1181100"/>
                  <a:gd name="connsiteX120" fmla="*/ 5715 w 624839"/>
                  <a:gd name="connsiteY120" fmla="*/ 681990 h 1181100"/>
                  <a:gd name="connsiteX121" fmla="*/ 8573 w 624839"/>
                  <a:gd name="connsiteY121" fmla="*/ 667703 h 1181100"/>
                  <a:gd name="connsiteX122" fmla="*/ 12383 w 624839"/>
                  <a:gd name="connsiteY122" fmla="*/ 658178 h 1181100"/>
                  <a:gd name="connsiteX123" fmla="*/ 13335 w 624839"/>
                  <a:gd name="connsiteY123" fmla="*/ 652463 h 1181100"/>
                  <a:gd name="connsiteX124" fmla="*/ 18098 w 624839"/>
                  <a:gd name="connsiteY124" fmla="*/ 638175 h 1181100"/>
                  <a:gd name="connsiteX125" fmla="*/ 22860 w 624839"/>
                  <a:gd name="connsiteY125" fmla="*/ 622935 h 1181100"/>
                  <a:gd name="connsiteX126" fmla="*/ 23813 w 624839"/>
                  <a:gd name="connsiteY126" fmla="*/ 620078 h 1181100"/>
                  <a:gd name="connsiteX127" fmla="*/ 27623 w 624839"/>
                  <a:gd name="connsiteY127" fmla="*/ 612458 h 1181100"/>
                  <a:gd name="connsiteX128" fmla="*/ 28575 w 624839"/>
                  <a:gd name="connsiteY128" fmla="*/ 608648 h 1181100"/>
                  <a:gd name="connsiteX129" fmla="*/ 35243 w 624839"/>
                  <a:gd name="connsiteY129" fmla="*/ 595313 h 1181100"/>
                  <a:gd name="connsiteX130" fmla="*/ 36195 w 624839"/>
                  <a:gd name="connsiteY130" fmla="*/ 593408 h 1181100"/>
                  <a:gd name="connsiteX131" fmla="*/ 38100 w 624839"/>
                  <a:gd name="connsiteY131" fmla="*/ 589598 h 1181100"/>
                  <a:gd name="connsiteX132" fmla="*/ 48578 w 624839"/>
                  <a:gd name="connsiteY132" fmla="*/ 571500 h 1181100"/>
                  <a:gd name="connsiteX133" fmla="*/ 60960 w 624839"/>
                  <a:gd name="connsiteY133" fmla="*/ 552450 h 1181100"/>
                  <a:gd name="connsiteX134" fmla="*/ 64770 w 624839"/>
                  <a:gd name="connsiteY134" fmla="*/ 547688 h 1181100"/>
                  <a:gd name="connsiteX135" fmla="*/ 67628 w 624839"/>
                  <a:gd name="connsiteY135" fmla="*/ 542925 h 1181100"/>
                  <a:gd name="connsiteX136" fmla="*/ 74295 w 624839"/>
                  <a:gd name="connsiteY136" fmla="*/ 535305 h 1181100"/>
                  <a:gd name="connsiteX137" fmla="*/ 76200 w 624839"/>
                  <a:gd name="connsiteY137" fmla="*/ 533400 h 1181100"/>
                  <a:gd name="connsiteX138" fmla="*/ 87630 w 624839"/>
                  <a:gd name="connsiteY138" fmla="*/ 520065 h 1181100"/>
                  <a:gd name="connsiteX139" fmla="*/ 90488 w 624839"/>
                  <a:gd name="connsiteY139" fmla="*/ 517208 h 1181100"/>
                  <a:gd name="connsiteX140" fmla="*/ 91440 w 624839"/>
                  <a:gd name="connsiteY140" fmla="*/ 516255 h 1181100"/>
                  <a:gd name="connsiteX141" fmla="*/ 94298 w 624839"/>
                  <a:gd name="connsiteY141" fmla="*/ 513398 h 1181100"/>
                  <a:gd name="connsiteX142" fmla="*/ 98108 w 624839"/>
                  <a:gd name="connsiteY142" fmla="*/ 510540 h 1181100"/>
                  <a:gd name="connsiteX143" fmla="*/ 99060 w 624839"/>
                  <a:gd name="connsiteY143" fmla="*/ 508635 h 1181100"/>
                  <a:gd name="connsiteX144" fmla="*/ 106680 w 624839"/>
                  <a:gd name="connsiteY144" fmla="*/ 501015 h 1181100"/>
                  <a:gd name="connsiteX145" fmla="*/ 123825 w 624839"/>
                  <a:gd name="connsiteY145" fmla="*/ 486728 h 1181100"/>
                  <a:gd name="connsiteX146" fmla="*/ 131445 w 624839"/>
                  <a:gd name="connsiteY146" fmla="*/ 480060 h 1181100"/>
                  <a:gd name="connsiteX147" fmla="*/ 135255 w 624839"/>
                  <a:gd name="connsiteY147" fmla="*/ 478155 h 1181100"/>
                  <a:gd name="connsiteX148" fmla="*/ 136208 w 624839"/>
                  <a:gd name="connsiteY148" fmla="*/ 477203 h 1181100"/>
                  <a:gd name="connsiteX149" fmla="*/ 136208 w 624839"/>
                  <a:gd name="connsiteY149" fmla="*/ 475298 h 1181100"/>
                  <a:gd name="connsiteX150" fmla="*/ 134303 w 624839"/>
                  <a:gd name="connsiteY150" fmla="*/ 468630 h 1181100"/>
                  <a:gd name="connsiteX151" fmla="*/ 133350 w 624839"/>
                  <a:gd name="connsiteY151" fmla="*/ 464820 h 1181100"/>
                  <a:gd name="connsiteX152" fmla="*/ 133350 w 624839"/>
                  <a:gd name="connsiteY152" fmla="*/ 458153 h 1181100"/>
                  <a:gd name="connsiteX153" fmla="*/ 133350 w 624839"/>
                  <a:gd name="connsiteY153" fmla="*/ 455295 h 1181100"/>
                  <a:gd name="connsiteX154" fmla="*/ 133350 w 624839"/>
                  <a:gd name="connsiteY154" fmla="*/ 452438 h 1181100"/>
                  <a:gd name="connsiteX155" fmla="*/ 135255 w 624839"/>
                  <a:gd name="connsiteY155" fmla="*/ 448628 h 1181100"/>
                  <a:gd name="connsiteX156" fmla="*/ 137160 w 624839"/>
                  <a:gd name="connsiteY156" fmla="*/ 441960 h 1181100"/>
                  <a:gd name="connsiteX157" fmla="*/ 140970 w 624839"/>
                  <a:gd name="connsiteY157" fmla="*/ 434340 h 1181100"/>
                  <a:gd name="connsiteX158" fmla="*/ 145733 w 624839"/>
                  <a:gd name="connsiteY158" fmla="*/ 427673 h 1181100"/>
                  <a:gd name="connsiteX159" fmla="*/ 152400 w 624839"/>
                  <a:gd name="connsiteY159" fmla="*/ 421005 h 1181100"/>
                  <a:gd name="connsiteX160" fmla="*/ 155258 w 624839"/>
                  <a:gd name="connsiteY160" fmla="*/ 418148 h 1181100"/>
                  <a:gd name="connsiteX161" fmla="*/ 155258 w 624839"/>
                  <a:gd name="connsiteY161" fmla="*/ 418148 h 1181100"/>
                  <a:gd name="connsiteX162" fmla="*/ 152400 w 624839"/>
                  <a:gd name="connsiteY162" fmla="*/ 412433 h 1181100"/>
                  <a:gd name="connsiteX163" fmla="*/ 150495 w 624839"/>
                  <a:gd name="connsiteY163" fmla="*/ 407670 h 1181100"/>
                  <a:gd name="connsiteX164" fmla="*/ 150495 w 624839"/>
                  <a:gd name="connsiteY164" fmla="*/ 402908 h 1181100"/>
                  <a:gd name="connsiteX165" fmla="*/ 150495 w 624839"/>
                  <a:gd name="connsiteY165" fmla="*/ 396240 h 1181100"/>
                  <a:gd name="connsiteX166" fmla="*/ 150495 w 624839"/>
                  <a:gd name="connsiteY166" fmla="*/ 390525 h 1181100"/>
                  <a:gd name="connsiteX167" fmla="*/ 153353 w 624839"/>
                  <a:gd name="connsiteY167" fmla="*/ 385763 h 1181100"/>
                  <a:gd name="connsiteX168" fmla="*/ 155258 w 624839"/>
                  <a:gd name="connsiteY168" fmla="*/ 381000 h 1181100"/>
                  <a:gd name="connsiteX169" fmla="*/ 160973 w 624839"/>
                  <a:gd name="connsiteY169" fmla="*/ 375285 h 1181100"/>
                  <a:gd name="connsiteX170" fmla="*/ 163830 w 624839"/>
                  <a:gd name="connsiteY170" fmla="*/ 371475 h 1181100"/>
                  <a:gd name="connsiteX171" fmla="*/ 170498 w 624839"/>
                  <a:gd name="connsiteY171" fmla="*/ 364808 h 1181100"/>
                  <a:gd name="connsiteX172" fmla="*/ 178118 w 624839"/>
                  <a:gd name="connsiteY172" fmla="*/ 360998 h 1181100"/>
                  <a:gd name="connsiteX173" fmla="*/ 184785 w 624839"/>
                  <a:gd name="connsiteY173" fmla="*/ 358140 h 1181100"/>
                  <a:gd name="connsiteX174" fmla="*/ 194310 w 624839"/>
                  <a:gd name="connsiteY174" fmla="*/ 355283 h 1181100"/>
                  <a:gd name="connsiteX175" fmla="*/ 201930 w 624839"/>
                  <a:gd name="connsiteY175" fmla="*/ 354330 h 1181100"/>
                  <a:gd name="connsiteX176" fmla="*/ 202883 w 624839"/>
                  <a:gd name="connsiteY176" fmla="*/ 354330 h 1181100"/>
                  <a:gd name="connsiteX177" fmla="*/ 202883 w 624839"/>
                  <a:gd name="connsiteY177" fmla="*/ 352425 h 1181100"/>
                  <a:gd name="connsiteX178" fmla="*/ 201930 w 624839"/>
                  <a:gd name="connsiteY178" fmla="*/ 350520 h 1181100"/>
                  <a:gd name="connsiteX179" fmla="*/ 201930 w 624839"/>
                  <a:gd name="connsiteY179" fmla="*/ 344805 h 1181100"/>
                  <a:gd name="connsiteX180" fmla="*/ 202883 w 624839"/>
                  <a:gd name="connsiteY180" fmla="*/ 340995 h 1181100"/>
                  <a:gd name="connsiteX181" fmla="*/ 204788 w 624839"/>
                  <a:gd name="connsiteY181" fmla="*/ 336233 h 1181100"/>
                  <a:gd name="connsiteX182" fmla="*/ 206693 w 624839"/>
                  <a:gd name="connsiteY182" fmla="*/ 332423 h 1181100"/>
                  <a:gd name="connsiteX183" fmla="*/ 212408 w 624839"/>
                  <a:gd name="connsiteY183" fmla="*/ 325755 h 1181100"/>
                  <a:gd name="connsiteX184" fmla="*/ 215265 w 624839"/>
                  <a:gd name="connsiteY184" fmla="*/ 321945 h 1181100"/>
                  <a:gd name="connsiteX185" fmla="*/ 219075 w 624839"/>
                  <a:gd name="connsiteY185" fmla="*/ 320040 h 1181100"/>
                  <a:gd name="connsiteX186" fmla="*/ 224790 w 624839"/>
                  <a:gd name="connsiteY186" fmla="*/ 318135 h 1181100"/>
                  <a:gd name="connsiteX187" fmla="*/ 229553 w 624839"/>
                  <a:gd name="connsiteY187" fmla="*/ 317183 h 1181100"/>
                  <a:gd name="connsiteX188" fmla="*/ 237173 w 624839"/>
                  <a:gd name="connsiteY188" fmla="*/ 317183 h 1181100"/>
                  <a:gd name="connsiteX189" fmla="*/ 242888 w 624839"/>
                  <a:gd name="connsiteY189" fmla="*/ 319088 h 1181100"/>
                  <a:gd name="connsiteX190" fmla="*/ 252413 w 624839"/>
                  <a:gd name="connsiteY190" fmla="*/ 321945 h 1181100"/>
                  <a:gd name="connsiteX191" fmla="*/ 258128 w 624839"/>
                  <a:gd name="connsiteY191" fmla="*/ 324803 h 1181100"/>
                  <a:gd name="connsiteX192" fmla="*/ 265748 w 624839"/>
                  <a:gd name="connsiteY192" fmla="*/ 328613 h 1181100"/>
                  <a:gd name="connsiteX193" fmla="*/ 269558 w 624839"/>
                  <a:gd name="connsiteY193" fmla="*/ 332423 h 1181100"/>
                  <a:gd name="connsiteX194" fmla="*/ 272415 w 624839"/>
                  <a:gd name="connsiteY194" fmla="*/ 335280 h 1181100"/>
                  <a:gd name="connsiteX195" fmla="*/ 273368 w 624839"/>
                  <a:gd name="connsiteY195" fmla="*/ 336233 h 1181100"/>
                  <a:gd name="connsiteX196" fmla="*/ 273368 w 624839"/>
                  <a:gd name="connsiteY196" fmla="*/ 336233 h 1181100"/>
                  <a:gd name="connsiteX197" fmla="*/ 273368 w 624839"/>
                  <a:gd name="connsiteY197" fmla="*/ 334328 h 1181100"/>
                  <a:gd name="connsiteX198" fmla="*/ 270510 w 624839"/>
                  <a:gd name="connsiteY198" fmla="*/ 323850 h 1181100"/>
                  <a:gd name="connsiteX199" fmla="*/ 269558 w 624839"/>
                  <a:gd name="connsiteY199" fmla="*/ 319088 h 1181100"/>
                  <a:gd name="connsiteX200" fmla="*/ 267653 w 624839"/>
                  <a:gd name="connsiteY200" fmla="*/ 315278 h 1181100"/>
                  <a:gd name="connsiteX201" fmla="*/ 265748 w 624839"/>
                  <a:gd name="connsiteY201" fmla="*/ 314325 h 1181100"/>
                  <a:gd name="connsiteX202" fmla="*/ 260985 w 624839"/>
                  <a:gd name="connsiteY202" fmla="*/ 310515 h 1181100"/>
                  <a:gd name="connsiteX203" fmla="*/ 259080 w 624839"/>
                  <a:gd name="connsiteY203" fmla="*/ 308610 h 1181100"/>
                  <a:gd name="connsiteX204" fmla="*/ 258128 w 624839"/>
                  <a:gd name="connsiteY204" fmla="*/ 305753 h 1181100"/>
                  <a:gd name="connsiteX205" fmla="*/ 257175 w 624839"/>
                  <a:gd name="connsiteY205" fmla="*/ 300038 h 1181100"/>
                  <a:gd name="connsiteX206" fmla="*/ 256223 w 624839"/>
                  <a:gd name="connsiteY206" fmla="*/ 297180 h 1181100"/>
                  <a:gd name="connsiteX207" fmla="*/ 253365 w 624839"/>
                  <a:gd name="connsiteY207" fmla="*/ 293370 h 1181100"/>
                  <a:gd name="connsiteX208" fmla="*/ 251460 w 624839"/>
                  <a:gd name="connsiteY208" fmla="*/ 291465 h 1181100"/>
                  <a:gd name="connsiteX209" fmla="*/ 248603 w 624839"/>
                  <a:gd name="connsiteY209" fmla="*/ 290513 h 1181100"/>
                  <a:gd name="connsiteX210" fmla="*/ 246698 w 624839"/>
                  <a:gd name="connsiteY210" fmla="*/ 290513 h 1181100"/>
                  <a:gd name="connsiteX211" fmla="*/ 243840 w 624839"/>
                  <a:gd name="connsiteY211" fmla="*/ 292418 h 1181100"/>
                  <a:gd name="connsiteX212" fmla="*/ 240983 w 624839"/>
                  <a:gd name="connsiteY212" fmla="*/ 292418 h 1181100"/>
                  <a:gd name="connsiteX213" fmla="*/ 239078 w 624839"/>
                  <a:gd name="connsiteY213" fmla="*/ 290513 h 1181100"/>
                  <a:gd name="connsiteX214" fmla="*/ 236220 w 624839"/>
                  <a:gd name="connsiteY214" fmla="*/ 287655 h 1181100"/>
                  <a:gd name="connsiteX215" fmla="*/ 234315 w 624839"/>
                  <a:gd name="connsiteY215" fmla="*/ 287655 h 1181100"/>
                  <a:gd name="connsiteX216" fmla="*/ 233363 w 624839"/>
                  <a:gd name="connsiteY216" fmla="*/ 289560 h 1181100"/>
                  <a:gd name="connsiteX217" fmla="*/ 230505 w 624839"/>
                  <a:gd name="connsiteY217" fmla="*/ 290513 h 1181100"/>
                  <a:gd name="connsiteX218" fmla="*/ 229553 w 624839"/>
                  <a:gd name="connsiteY218" fmla="*/ 290513 h 1181100"/>
                  <a:gd name="connsiteX219" fmla="*/ 226695 w 624839"/>
                  <a:gd name="connsiteY219" fmla="*/ 287655 h 1181100"/>
                  <a:gd name="connsiteX220" fmla="*/ 221933 w 624839"/>
                  <a:gd name="connsiteY220" fmla="*/ 283845 h 1181100"/>
                  <a:gd name="connsiteX221" fmla="*/ 214313 w 624839"/>
                  <a:gd name="connsiteY221" fmla="*/ 275273 h 1181100"/>
                  <a:gd name="connsiteX222" fmla="*/ 205740 w 624839"/>
                  <a:gd name="connsiteY222" fmla="*/ 262890 h 1181100"/>
                  <a:gd name="connsiteX223" fmla="*/ 204788 w 624839"/>
                  <a:gd name="connsiteY223" fmla="*/ 260985 h 1181100"/>
                  <a:gd name="connsiteX224" fmla="*/ 197168 w 624839"/>
                  <a:gd name="connsiteY224" fmla="*/ 250508 h 1181100"/>
                  <a:gd name="connsiteX225" fmla="*/ 189548 w 624839"/>
                  <a:gd name="connsiteY225" fmla="*/ 234315 h 1181100"/>
                  <a:gd name="connsiteX226" fmla="*/ 188595 w 624839"/>
                  <a:gd name="connsiteY226" fmla="*/ 229553 h 1181100"/>
                  <a:gd name="connsiteX227" fmla="*/ 186690 w 624839"/>
                  <a:gd name="connsiteY227" fmla="*/ 226695 h 1181100"/>
                  <a:gd name="connsiteX228" fmla="*/ 183833 w 624839"/>
                  <a:gd name="connsiteY228" fmla="*/ 220980 h 1181100"/>
                  <a:gd name="connsiteX229" fmla="*/ 182880 w 624839"/>
                  <a:gd name="connsiteY229" fmla="*/ 219075 h 1181100"/>
                  <a:gd name="connsiteX230" fmla="*/ 180975 w 624839"/>
                  <a:gd name="connsiteY230" fmla="*/ 214313 h 1181100"/>
                  <a:gd name="connsiteX231" fmla="*/ 178118 w 624839"/>
                  <a:gd name="connsiteY231" fmla="*/ 208598 h 1181100"/>
                  <a:gd name="connsiteX232" fmla="*/ 174308 w 624839"/>
                  <a:gd name="connsiteY232" fmla="*/ 204788 h 1181100"/>
                  <a:gd name="connsiteX233" fmla="*/ 161925 w 624839"/>
                  <a:gd name="connsiteY233" fmla="*/ 190500 h 1181100"/>
                  <a:gd name="connsiteX234" fmla="*/ 160973 w 624839"/>
                  <a:gd name="connsiteY234" fmla="*/ 189548 h 1181100"/>
                  <a:gd name="connsiteX235" fmla="*/ 159068 w 624839"/>
                  <a:gd name="connsiteY235" fmla="*/ 187643 h 1181100"/>
                  <a:gd name="connsiteX236" fmla="*/ 153353 w 624839"/>
                  <a:gd name="connsiteY236" fmla="*/ 181928 h 1181100"/>
                  <a:gd name="connsiteX237" fmla="*/ 150495 w 624839"/>
                  <a:gd name="connsiteY237" fmla="*/ 180023 h 1181100"/>
                  <a:gd name="connsiteX238" fmla="*/ 147638 w 624839"/>
                  <a:gd name="connsiteY238" fmla="*/ 177165 h 1181100"/>
                  <a:gd name="connsiteX239" fmla="*/ 143828 w 624839"/>
                  <a:gd name="connsiteY239" fmla="*/ 175260 h 1181100"/>
                  <a:gd name="connsiteX240" fmla="*/ 140018 w 624839"/>
                  <a:gd name="connsiteY240" fmla="*/ 175260 h 1181100"/>
                  <a:gd name="connsiteX241" fmla="*/ 136208 w 624839"/>
                  <a:gd name="connsiteY241" fmla="*/ 174308 h 1181100"/>
                  <a:gd name="connsiteX242" fmla="*/ 134303 w 624839"/>
                  <a:gd name="connsiteY242" fmla="*/ 172403 h 1181100"/>
                  <a:gd name="connsiteX243" fmla="*/ 133350 w 624839"/>
                  <a:gd name="connsiteY243" fmla="*/ 170498 h 1181100"/>
                  <a:gd name="connsiteX244" fmla="*/ 131445 w 624839"/>
                  <a:gd name="connsiteY244" fmla="*/ 162878 h 1181100"/>
                  <a:gd name="connsiteX245" fmla="*/ 129540 w 624839"/>
                  <a:gd name="connsiteY245" fmla="*/ 158115 h 1181100"/>
                  <a:gd name="connsiteX246" fmla="*/ 129540 w 624839"/>
                  <a:gd name="connsiteY246" fmla="*/ 147638 h 1181100"/>
                  <a:gd name="connsiteX247" fmla="*/ 131445 w 624839"/>
                  <a:gd name="connsiteY247" fmla="*/ 139065 h 1181100"/>
                  <a:gd name="connsiteX248" fmla="*/ 132398 w 624839"/>
                  <a:gd name="connsiteY248" fmla="*/ 133350 h 1181100"/>
                  <a:gd name="connsiteX249" fmla="*/ 136208 w 624839"/>
                  <a:gd name="connsiteY249" fmla="*/ 122873 h 1181100"/>
                  <a:gd name="connsiteX250" fmla="*/ 140018 w 624839"/>
                  <a:gd name="connsiteY250" fmla="*/ 114300 h 1181100"/>
                  <a:gd name="connsiteX251" fmla="*/ 141923 w 624839"/>
                  <a:gd name="connsiteY251" fmla="*/ 110490 h 1181100"/>
                  <a:gd name="connsiteX252" fmla="*/ 145733 w 624839"/>
                  <a:gd name="connsiteY252" fmla="*/ 101918 h 1181100"/>
                  <a:gd name="connsiteX253" fmla="*/ 151448 w 624839"/>
                  <a:gd name="connsiteY253" fmla="*/ 93345 h 1181100"/>
                  <a:gd name="connsiteX254" fmla="*/ 155258 w 624839"/>
                  <a:gd name="connsiteY254" fmla="*/ 87630 h 1181100"/>
                  <a:gd name="connsiteX255" fmla="*/ 156210 w 624839"/>
                  <a:gd name="connsiteY255" fmla="*/ 84773 h 1181100"/>
                  <a:gd name="connsiteX256" fmla="*/ 167640 w 624839"/>
                  <a:gd name="connsiteY256" fmla="*/ 69533 h 1181100"/>
                  <a:gd name="connsiteX257" fmla="*/ 178118 w 624839"/>
                  <a:gd name="connsiteY257" fmla="*/ 59055 h 1181100"/>
                  <a:gd name="connsiteX258" fmla="*/ 180023 w 624839"/>
                  <a:gd name="connsiteY258" fmla="*/ 56198 h 1181100"/>
                  <a:gd name="connsiteX259" fmla="*/ 183833 w 624839"/>
                  <a:gd name="connsiteY259" fmla="*/ 52388 h 1181100"/>
                  <a:gd name="connsiteX260" fmla="*/ 189548 w 624839"/>
                  <a:gd name="connsiteY260" fmla="*/ 47625 h 1181100"/>
                  <a:gd name="connsiteX261" fmla="*/ 190500 w 624839"/>
                  <a:gd name="connsiteY261" fmla="*/ 45720 h 1181100"/>
                  <a:gd name="connsiteX262" fmla="*/ 195263 w 624839"/>
                  <a:gd name="connsiteY262" fmla="*/ 41910 h 1181100"/>
                  <a:gd name="connsiteX263" fmla="*/ 198120 w 624839"/>
                  <a:gd name="connsiteY263" fmla="*/ 40005 h 1181100"/>
                  <a:gd name="connsiteX264" fmla="*/ 201930 w 624839"/>
                  <a:gd name="connsiteY264" fmla="*/ 37148 h 1181100"/>
                  <a:gd name="connsiteX265" fmla="*/ 217170 w 624839"/>
                  <a:gd name="connsiteY265" fmla="*/ 25718 h 1181100"/>
                  <a:gd name="connsiteX266" fmla="*/ 223838 w 624839"/>
                  <a:gd name="connsiteY266" fmla="*/ 20955 h 1181100"/>
                  <a:gd name="connsiteX267" fmla="*/ 228600 w 624839"/>
                  <a:gd name="connsiteY267" fmla="*/ 18098 h 1181100"/>
                  <a:gd name="connsiteX268" fmla="*/ 241935 w 624839"/>
                  <a:gd name="connsiteY268" fmla="*/ 11430 h 1181100"/>
                  <a:gd name="connsiteX269" fmla="*/ 243840 w 624839"/>
                  <a:gd name="connsiteY269" fmla="*/ 9525 h 1181100"/>
                  <a:gd name="connsiteX270" fmla="*/ 248603 w 624839"/>
                  <a:gd name="connsiteY270" fmla="*/ 7620 h 1181100"/>
                  <a:gd name="connsiteX271" fmla="*/ 259080 w 624839"/>
                  <a:gd name="connsiteY271" fmla="*/ 3810 h 1181100"/>
                  <a:gd name="connsiteX272" fmla="*/ 270510 w 624839"/>
                  <a:gd name="connsiteY272" fmla="*/ 953 h 1181100"/>
                  <a:gd name="connsiteX273" fmla="*/ 277178 w 624839"/>
                  <a:gd name="connsiteY273" fmla="*/ 0 h 1181100"/>
                  <a:gd name="connsiteX274" fmla="*/ 290513 w 624839"/>
                  <a:gd name="connsiteY274" fmla="*/ 0 h 1181100"/>
                  <a:gd name="connsiteX275" fmla="*/ 298133 w 624839"/>
                  <a:gd name="connsiteY275" fmla="*/ 953 h 1181100"/>
                  <a:gd name="connsiteX276" fmla="*/ 302895 w 624839"/>
                  <a:gd name="connsiteY276" fmla="*/ 3810 h 1181100"/>
                  <a:gd name="connsiteX277" fmla="*/ 306705 w 624839"/>
                  <a:gd name="connsiteY277" fmla="*/ 6668 h 1181100"/>
                  <a:gd name="connsiteX278" fmla="*/ 307658 w 624839"/>
                  <a:gd name="connsiteY278" fmla="*/ 8573 h 1181100"/>
                  <a:gd name="connsiteX279" fmla="*/ 309563 w 624839"/>
                  <a:gd name="connsiteY279" fmla="*/ 13335 h 1181100"/>
                  <a:gd name="connsiteX280" fmla="*/ 309563 w 624839"/>
                  <a:gd name="connsiteY280" fmla="*/ 17145 h 1181100"/>
                  <a:gd name="connsiteX281" fmla="*/ 309563 w 624839"/>
                  <a:gd name="connsiteY281" fmla="*/ 19050 h 1181100"/>
                  <a:gd name="connsiteX282" fmla="*/ 309563 w 624839"/>
                  <a:gd name="connsiteY282" fmla="*/ 20955 h 1181100"/>
                  <a:gd name="connsiteX283" fmla="*/ 311468 w 624839"/>
                  <a:gd name="connsiteY283" fmla="*/ 22860 h 1181100"/>
                  <a:gd name="connsiteX284" fmla="*/ 319088 w 624839"/>
                  <a:gd name="connsiteY284" fmla="*/ 32385 h 1181100"/>
                  <a:gd name="connsiteX285" fmla="*/ 321945 w 624839"/>
                  <a:gd name="connsiteY285" fmla="*/ 35243 h 1181100"/>
                  <a:gd name="connsiteX286" fmla="*/ 326708 w 624839"/>
                  <a:gd name="connsiteY286" fmla="*/ 41910 h 1181100"/>
                  <a:gd name="connsiteX287" fmla="*/ 333375 w 624839"/>
                  <a:gd name="connsiteY287" fmla="*/ 48578 h 1181100"/>
                  <a:gd name="connsiteX288" fmla="*/ 336233 w 624839"/>
                  <a:gd name="connsiteY288" fmla="*/ 51435 h 1181100"/>
                  <a:gd name="connsiteX289" fmla="*/ 338138 w 624839"/>
                  <a:gd name="connsiteY289" fmla="*/ 54293 h 1181100"/>
                  <a:gd name="connsiteX290" fmla="*/ 341948 w 624839"/>
                  <a:gd name="connsiteY290" fmla="*/ 57150 h 1181100"/>
                  <a:gd name="connsiteX291" fmla="*/ 346710 w 624839"/>
                  <a:gd name="connsiteY291" fmla="*/ 60008 h 1181100"/>
                  <a:gd name="connsiteX292" fmla="*/ 351473 w 624839"/>
                  <a:gd name="connsiteY292" fmla="*/ 62865 h 1181100"/>
                  <a:gd name="connsiteX293" fmla="*/ 360045 w 624839"/>
                  <a:gd name="connsiteY293" fmla="*/ 66675 h 1181100"/>
                  <a:gd name="connsiteX294" fmla="*/ 368618 w 624839"/>
                  <a:gd name="connsiteY294" fmla="*/ 71438 h 1181100"/>
                  <a:gd name="connsiteX295" fmla="*/ 380048 w 624839"/>
                  <a:gd name="connsiteY295" fmla="*/ 79058 h 1181100"/>
                  <a:gd name="connsiteX296" fmla="*/ 392430 w 624839"/>
                  <a:gd name="connsiteY296" fmla="*/ 88583 h 1181100"/>
                  <a:gd name="connsiteX297" fmla="*/ 410528 w 624839"/>
                  <a:gd name="connsiteY297" fmla="*/ 103823 h 1181100"/>
                  <a:gd name="connsiteX298" fmla="*/ 417195 w 624839"/>
                  <a:gd name="connsiteY298" fmla="*/ 111443 h 1181100"/>
                  <a:gd name="connsiteX299" fmla="*/ 421005 w 624839"/>
                  <a:gd name="connsiteY299" fmla="*/ 116205 h 1181100"/>
                  <a:gd name="connsiteX300" fmla="*/ 421005 w 624839"/>
                  <a:gd name="connsiteY300" fmla="*/ 118110 h 1181100"/>
                  <a:gd name="connsiteX301" fmla="*/ 420053 w 624839"/>
                  <a:gd name="connsiteY301" fmla="*/ 120015 h 1181100"/>
                  <a:gd name="connsiteX302" fmla="*/ 417195 w 624839"/>
                  <a:gd name="connsiteY302" fmla="*/ 123825 h 1181100"/>
                  <a:gd name="connsiteX303" fmla="*/ 415290 w 624839"/>
                  <a:gd name="connsiteY303" fmla="*/ 124778 h 1181100"/>
                  <a:gd name="connsiteX304" fmla="*/ 414338 w 624839"/>
                  <a:gd name="connsiteY304" fmla="*/ 126683 h 1181100"/>
                  <a:gd name="connsiteX305" fmla="*/ 416243 w 624839"/>
                  <a:gd name="connsiteY305" fmla="*/ 129540 h 1181100"/>
                  <a:gd name="connsiteX306" fmla="*/ 419100 w 624839"/>
                  <a:gd name="connsiteY306" fmla="*/ 133350 h 1181100"/>
                  <a:gd name="connsiteX307" fmla="*/ 420053 w 624839"/>
                  <a:gd name="connsiteY307" fmla="*/ 133350 h 1181100"/>
                  <a:gd name="connsiteX308" fmla="*/ 420053 w 624839"/>
                  <a:gd name="connsiteY308" fmla="*/ 136208 h 1181100"/>
                  <a:gd name="connsiteX309" fmla="*/ 418148 w 624839"/>
                  <a:gd name="connsiteY309" fmla="*/ 139065 h 1181100"/>
                  <a:gd name="connsiteX310" fmla="*/ 418148 w 624839"/>
                  <a:gd name="connsiteY310" fmla="*/ 140970 h 1181100"/>
                  <a:gd name="connsiteX311" fmla="*/ 418148 w 624839"/>
                  <a:gd name="connsiteY311" fmla="*/ 141923 h 1181100"/>
                  <a:gd name="connsiteX312" fmla="*/ 421958 w 624839"/>
                  <a:gd name="connsiteY312" fmla="*/ 145733 h 1181100"/>
                  <a:gd name="connsiteX313" fmla="*/ 425768 w 624839"/>
                  <a:gd name="connsiteY313" fmla="*/ 148590 h 1181100"/>
                  <a:gd name="connsiteX314" fmla="*/ 428625 w 624839"/>
                  <a:gd name="connsiteY314" fmla="*/ 150495 h 1181100"/>
                  <a:gd name="connsiteX315" fmla="*/ 432435 w 624839"/>
                  <a:gd name="connsiteY315" fmla="*/ 150495 h 1181100"/>
                  <a:gd name="connsiteX316" fmla="*/ 436245 w 624839"/>
                  <a:gd name="connsiteY316" fmla="*/ 152400 h 1181100"/>
                  <a:gd name="connsiteX317" fmla="*/ 438150 w 624839"/>
                  <a:gd name="connsiteY317" fmla="*/ 154305 h 1181100"/>
                  <a:gd name="connsiteX318" fmla="*/ 440055 w 624839"/>
                  <a:gd name="connsiteY318" fmla="*/ 157163 h 1181100"/>
                  <a:gd name="connsiteX319" fmla="*/ 441960 w 624839"/>
                  <a:gd name="connsiteY319" fmla="*/ 160020 h 1181100"/>
                  <a:gd name="connsiteX320" fmla="*/ 441960 w 624839"/>
                  <a:gd name="connsiteY320" fmla="*/ 162878 h 1181100"/>
                  <a:gd name="connsiteX321" fmla="*/ 441008 w 624839"/>
                  <a:gd name="connsiteY321" fmla="*/ 171450 h 1181100"/>
                  <a:gd name="connsiteX322" fmla="*/ 437198 w 624839"/>
                  <a:gd name="connsiteY322" fmla="*/ 183833 h 1181100"/>
                  <a:gd name="connsiteX323" fmla="*/ 431483 w 624839"/>
                  <a:gd name="connsiteY323" fmla="*/ 195263 h 1181100"/>
                  <a:gd name="connsiteX324" fmla="*/ 424815 w 624839"/>
                  <a:gd name="connsiteY324" fmla="*/ 206693 h 1181100"/>
                  <a:gd name="connsiteX325" fmla="*/ 420053 w 624839"/>
                  <a:gd name="connsiteY325" fmla="*/ 214313 h 1181100"/>
                  <a:gd name="connsiteX326" fmla="*/ 419100 w 624839"/>
                  <a:gd name="connsiteY326" fmla="*/ 216218 h 1181100"/>
                  <a:gd name="connsiteX327" fmla="*/ 419100 w 624839"/>
                  <a:gd name="connsiteY327" fmla="*/ 217170 h 1181100"/>
                  <a:gd name="connsiteX328" fmla="*/ 415290 w 624839"/>
                  <a:gd name="connsiteY328" fmla="*/ 221933 h 1181100"/>
                  <a:gd name="connsiteX329" fmla="*/ 413385 w 624839"/>
                  <a:gd name="connsiteY329" fmla="*/ 224790 h 1181100"/>
                  <a:gd name="connsiteX330" fmla="*/ 405765 w 624839"/>
                  <a:gd name="connsiteY330" fmla="*/ 234315 h 1181100"/>
                  <a:gd name="connsiteX331" fmla="*/ 393383 w 624839"/>
                  <a:gd name="connsiteY331" fmla="*/ 248603 h 1181100"/>
                  <a:gd name="connsiteX332" fmla="*/ 388620 w 624839"/>
                  <a:gd name="connsiteY332" fmla="*/ 253365 h 1181100"/>
                  <a:gd name="connsiteX333" fmla="*/ 385763 w 624839"/>
                  <a:gd name="connsiteY333" fmla="*/ 256223 h 1181100"/>
                  <a:gd name="connsiteX334" fmla="*/ 368618 w 624839"/>
                  <a:gd name="connsiteY334" fmla="*/ 273368 h 1181100"/>
                  <a:gd name="connsiteX335" fmla="*/ 357188 w 624839"/>
                  <a:gd name="connsiteY335" fmla="*/ 280988 h 1181100"/>
                  <a:gd name="connsiteX336" fmla="*/ 350520 w 624839"/>
                  <a:gd name="connsiteY336" fmla="*/ 285750 h 1181100"/>
                  <a:gd name="connsiteX337" fmla="*/ 346710 w 624839"/>
                  <a:gd name="connsiteY337" fmla="*/ 287655 h 1181100"/>
                  <a:gd name="connsiteX338" fmla="*/ 345758 w 624839"/>
                  <a:gd name="connsiteY338" fmla="*/ 289560 h 1181100"/>
                  <a:gd name="connsiteX339" fmla="*/ 345758 w 624839"/>
                  <a:gd name="connsiteY339" fmla="*/ 292418 h 1181100"/>
                  <a:gd name="connsiteX340" fmla="*/ 345758 w 624839"/>
                  <a:gd name="connsiteY340" fmla="*/ 334328 h 1181100"/>
                  <a:gd name="connsiteX341" fmla="*/ 345758 w 624839"/>
                  <a:gd name="connsiteY341" fmla="*/ 335280 h 1181100"/>
                  <a:gd name="connsiteX342" fmla="*/ 346710 w 624839"/>
                  <a:gd name="connsiteY342" fmla="*/ 335280 h 1181100"/>
                  <a:gd name="connsiteX343" fmla="*/ 354330 w 624839"/>
                  <a:gd name="connsiteY343" fmla="*/ 329565 h 1181100"/>
                  <a:gd name="connsiteX344" fmla="*/ 360998 w 624839"/>
                  <a:gd name="connsiteY344" fmla="*/ 323850 h 1181100"/>
                  <a:gd name="connsiteX345" fmla="*/ 367665 w 624839"/>
                  <a:gd name="connsiteY345" fmla="*/ 320993 h 1181100"/>
                  <a:gd name="connsiteX346" fmla="*/ 371475 w 624839"/>
                  <a:gd name="connsiteY346" fmla="*/ 320040 h 1181100"/>
                  <a:gd name="connsiteX347" fmla="*/ 375285 w 624839"/>
                  <a:gd name="connsiteY347" fmla="*/ 318135 h 1181100"/>
                  <a:gd name="connsiteX348" fmla="*/ 381000 w 624839"/>
                  <a:gd name="connsiteY348" fmla="*/ 317183 h 1181100"/>
                  <a:gd name="connsiteX349" fmla="*/ 388620 w 624839"/>
                  <a:gd name="connsiteY349" fmla="*/ 318135 h 1181100"/>
                  <a:gd name="connsiteX350" fmla="*/ 394335 w 624839"/>
                  <a:gd name="connsiteY350" fmla="*/ 319088 h 1181100"/>
                  <a:gd name="connsiteX351" fmla="*/ 401003 w 624839"/>
                  <a:gd name="connsiteY351" fmla="*/ 320993 h 1181100"/>
                  <a:gd name="connsiteX352" fmla="*/ 406718 w 624839"/>
                  <a:gd name="connsiteY352" fmla="*/ 324803 h 1181100"/>
                  <a:gd name="connsiteX353" fmla="*/ 411480 w 624839"/>
                  <a:gd name="connsiteY353" fmla="*/ 328613 h 1181100"/>
                  <a:gd name="connsiteX354" fmla="*/ 416243 w 624839"/>
                  <a:gd name="connsiteY354" fmla="*/ 335280 h 1181100"/>
                  <a:gd name="connsiteX355" fmla="*/ 419100 w 624839"/>
                  <a:gd name="connsiteY355" fmla="*/ 340995 h 1181100"/>
                  <a:gd name="connsiteX356" fmla="*/ 420053 w 624839"/>
                  <a:gd name="connsiteY356" fmla="*/ 346710 h 1181100"/>
                  <a:gd name="connsiteX357" fmla="*/ 420053 w 624839"/>
                  <a:gd name="connsiteY357" fmla="*/ 350520 h 1181100"/>
                  <a:gd name="connsiteX358" fmla="*/ 420053 w 624839"/>
                  <a:gd name="connsiteY358" fmla="*/ 356235 h 1181100"/>
                  <a:gd name="connsiteX359" fmla="*/ 420053 w 624839"/>
                  <a:gd name="connsiteY359" fmla="*/ 357188 h 1181100"/>
                  <a:gd name="connsiteX360" fmla="*/ 420053 w 624839"/>
                  <a:gd name="connsiteY360" fmla="*/ 357188 h 1181100"/>
                  <a:gd name="connsiteX361" fmla="*/ 424815 w 624839"/>
                  <a:gd name="connsiteY361" fmla="*/ 358140 h 1181100"/>
                  <a:gd name="connsiteX362" fmla="*/ 433388 w 624839"/>
                  <a:gd name="connsiteY362" fmla="*/ 359093 h 1181100"/>
                  <a:gd name="connsiteX363" fmla="*/ 438150 w 624839"/>
                  <a:gd name="connsiteY363" fmla="*/ 362903 h 1181100"/>
                  <a:gd name="connsiteX364" fmla="*/ 441960 w 624839"/>
                  <a:gd name="connsiteY364" fmla="*/ 366713 h 1181100"/>
                  <a:gd name="connsiteX365" fmla="*/ 445770 w 624839"/>
                  <a:gd name="connsiteY365" fmla="*/ 369570 h 1181100"/>
                  <a:gd name="connsiteX366" fmla="*/ 450533 w 624839"/>
                  <a:gd name="connsiteY366" fmla="*/ 376238 h 1181100"/>
                  <a:gd name="connsiteX367" fmla="*/ 452438 w 624839"/>
                  <a:gd name="connsiteY367" fmla="*/ 379095 h 1181100"/>
                  <a:gd name="connsiteX368" fmla="*/ 454343 w 624839"/>
                  <a:gd name="connsiteY368" fmla="*/ 386715 h 1181100"/>
                  <a:gd name="connsiteX369" fmla="*/ 454343 w 624839"/>
                  <a:gd name="connsiteY369" fmla="*/ 390525 h 1181100"/>
                  <a:gd name="connsiteX370" fmla="*/ 452438 w 624839"/>
                  <a:gd name="connsiteY370" fmla="*/ 396240 h 1181100"/>
                  <a:gd name="connsiteX371" fmla="*/ 450533 w 624839"/>
                  <a:gd name="connsiteY371" fmla="*/ 401955 h 1181100"/>
                  <a:gd name="connsiteX372" fmla="*/ 448628 w 624839"/>
                  <a:gd name="connsiteY372" fmla="*/ 405765 h 1181100"/>
                  <a:gd name="connsiteX373" fmla="*/ 447675 w 624839"/>
                  <a:gd name="connsiteY373" fmla="*/ 406718 h 1181100"/>
                  <a:gd name="connsiteX374" fmla="*/ 447675 w 624839"/>
                  <a:gd name="connsiteY374" fmla="*/ 407670 h 1181100"/>
                  <a:gd name="connsiteX375" fmla="*/ 450533 w 624839"/>
                  <a:gd name="connsiteY375" fmla="*/ 410528 h 1181100"/>
                  <a:gd name="connsiteX376" fmla="*/ 452438 w 624839"/>
                  <a:gd name="connsiteY376" fmla="*/ 410528 h 1181100"/>
                  <a:gd name="connsiteX377" fmla="*/ 458153 w 624839"/>
                  <a:gd name="connsiteY377" fmla="*/ 414338 h 1181100"/>
                  <a:gd name="connsiteX378" fmla="*/ 466725 w 624839"/>
                  <a:gd name="connsiteY378" fmla="*/ 421958 h 1181100"/>
                  <a:gd name="connsiteX379" fmla="*/ 469583 w 624839"/>
                  <a:gd name="connsiteY379" fmla="*/ 424815 h 1181100"/>
                  <a:gd name="connsiteX380" fmla="*/ 471488 w 624839"/>
                  <a:gd name="connsiteY380" fmla="*/ 428625 h 1181100"/>
                  <a:gd name="connsiteX381" fmla="*/ 474345 w 624839"/>
                  <a:gd name="connsiteY381" fmla="*/ 432435 h 1181100"/>
                  <a:gd name="connsiteX382" fmla="*/ 478155 w 624839"/>
                  <a:gd name="connsiteY382" fmla="*/ 440055 h 1181100"/>
                  <a:gd name="connsiteX383" fmla="*/ 481013 w 624839"/>
                  <a:gd name="connsiteY383" fmla="*/ 447675 h 1181100"/>
                  <a:gd name="connsiteX384" fmla="*/ 481965 w 624839"/>
                  <a:gd name="connsiteY384" fmla="*/ 451485 h 1181100"/>
                  <a:gd name="connsiteX385" fmla="*/ 481965 w 624839"/>
                  <a:gd name="connsiteY385" fmla="*/ 460058 h 1181100"/>
                  <a:gd name="connsiteX386" fmla="*/ 481013 w 624839"/>
                  <a:gd name="connsiteY386" fmla="*/ 462915 h 1181100"/>
                  <a:gd name="connsiteX387" fmla="*/ 479108 w 624839"/>
                  <a:gd name="connsiteY387" fmla="*/ 466725 h 1181100"/>
                  <a:gd name="connsiteX388" fmla="*/ 477203 w 624839"/>
                  <a:gd name="connsiteY388" fmla="*/ 469583 h 1181100"/>
                  <a:gd name="connsiteX389" fmla="*/ 476250 w 624839"/>
                  <a:gd name="connsiteY389" fmla="*/ 471488 h 1181100"/>
                  <a:gd name="connsiteX390" fmla="*/ 476250 w 624839"/>
                  <a:gd name="connsiteY390" fmla="*/ 471488 h 1181100"/>
                  <a:gd name="connsiteX391" fmla="*/ 479108 w 624839"/>
                  <a:gd name="connsiteY391" fmla="*/ 474345 h 1181100"/>
                  <a:gd name="connsiteX392" fmla="*/ 481965 w 624839"/>
                  <a:gd name="connsiteY392" fmla="*/ 476250 h 1181100"/>
                  <a:gd name="connsiteX393" fmla="*/ 492443 w 624839"/>
                  <a:gd name="connsiteY393" fmla="*/ 483870 h 1181100"/>
                  <a:gd name="connsiteX394" fmla="*/ 503873 w 624839"/>
                  <a:gd name="connsiteY394" fmla="*/ 492443 h 1181100"/>
                  <a:gd name="connsiteX395" fmla="*/ 508635 w 624839"/>
                  <a:gd name="connsiteY395" fmla="*/ 496253 h 1181100"/>
                  <a:gd name="connsiteX396" fmla="*/ 512445 w 624839"/>
                  <a:gd name="connsiteY396" fmla="*/ 499110 h 1181100"/>
                  <a:gd name="connsiteX397" fmla="*/ 518160 w 624839"/>
                  <a:gd name="connsiteY397" fmla="*/ 504825 h 1181100"/>
                  <a:gd name="connsiteX398" fmla="*/ 521018 w 624839"/>
                  <a:gd name="connsiteY398" fmla="*/ 506730 h 1181100"/>
                  <a:gd name="connsiteX399" fmla="*/ 522923 w 624839"/>
                  <a:gd name="connsiteY399" fmla="*/ 508635 h 1181100"/>
                  <a:gd name="connsiteX400" fmla="*/ 524828 w 624839"/>
                  <a:gd name="connsiteY400" fmla="*/ 510540 h 1181100"/>
                  <a:gd name="connsiteX401" fmla="*/ 528638 w 624839"/>
                  <a:gd name="connsiteY401" fmla="*/ 514350 h 1181100"/>
                  <a:gd name="connsiteX402" fmla="*/ 531495 w 624839"/>
                  <a:gd name="connsiteY402" fmla="*/ 516255 h 1181100"/>
                  <a:gd name="connsiteX403" fmla="*/ 533400 w 624839"/>
                  <a:gd name="connsiteY403" fmla="*/ 519113 h 1181100"/>
                  <a:gd name="connsiteX404" fmla="*/ 538163 w 624839"/>
                  <a:gd name="connsiteY404" fmla="*/ 522923 h 1181100"/>
                  <a:gd name="connsiteX405" fmla="*/ 547688 w 624839"/>
                  <a:gd name="connsiteY405" fmla="*/ 533400 h 1181100"/>
                  <a:gd name="connsiteX406" fmla="*/ 547688 w 624839"/>
                  <a:gd name="connsiteY406" fmla="*/ 533400 h 1181100"/>
                  <a:gd name="connsiteX407" fmla="*/ 549593 w 624839"/>
                  <a:gd name="connsiteY407" fmla="*/ 535305 h 1181100"/>
                  <a:gd name="connsiteX408" fmla="*/ 552450 w 624839"/>
                  <a:gd name="connsiteY408" fmla="*/ 539115 h 1181100"/>
                  <a:gd name="connsiteX409" fmla="*/ 558165 w 624839"/>
                  <a:gd name="connsiteY409" fmla="*/ 545783 h 1181100"/>
                  <a:gd name="connsiteX410" fmla="*/ 560070 w 624839"/>
                  <a:gd name="connsiteY410" fmla="*/ 549593 h 1181100"/>
                  <a:gd name="connsiteX411" fmla="*/ 561975 w 624839"/>
                  <a:gd name="connsiteY411" fmla="*/ 550545 h 1181100"/>
                  <a:gd name="connsiteX412" fmla="*/ 572453 w 624839"/>
                  <a:gd name="connsiteY412" fmla="*/ 565785 h 1181100"/>
                  <a:gd name="connsiteX413" fmla="*/ 574358 w 624839"/>
                  <a:gd name="connsiteY413" fmla="*/ 569595 h 1181100"/>
                  <a:gd name="connsiteX414" fmla="*/ 578168 w 624839"/>
                  <a:gd name="connsiteY414" fmla="*/ 576263 h 1181100"/>
                  <a:gd name="connsiteX415" fmla="*/ 581978 w 624839"/>
                  <a:gd name="connsiteY415" fmla="*/ 582930 h 1181100"/>
                  <a:gd name="connsiteX416" fmla="*/ 583883 w 624839"/>
                  <a:gd name="connsiteY416" fmla="*/ 586740 h 1181100"/>
                  <a:gd name="connsiteX417" fmla="*/ 585788 w 624839"/>
                  <a:gd name="connsiteY417" fmla="*/ 589598 h 1181100"/>
                  <a:gd name="connsiteX418" fmla="*/ 586740 w 624839"/>
                  <a:gd name="connsiteY418" fmla="*/ 591503 h 1181100"/>
                  <a:gd name="connsiteX419" fmla="*/ 590550 w 624839"/>
                  <a:gd name="connsiteY419" fmla="*/ 597218 h 1181100"/>
                  <a:gd name="connsiteX420" fmla="*/ 594360 w 624839"/>
                  <a:gd name="connsiteY420" fmla="*/ 606743 h 1181100"/>
                  <a:gd name="connsiteX421" fmla="*/ 596265 w 624839"/>
                  <a:gd name="connsiteY421" fmla="*/ 610553 h 1181100"/>
                  <a:gd name="connsiteX422" fmla="*/ 602933 w 624839"/>
                  <a:gd name="connsiteY422" fmla="*/ 625793 h 1181100"/>
                  <a:gd name="connsiteX423" fmla="*/ 603885 w 624839"/>
                  <a:gd name="connsiteY423" fmla="*/ 627698 h 1181100"/>
                  <a:gd name="connsiteX424" fmla="*/ 605790 w 624839"/>
                  <a:gd name="connsiteY424" fmla="*/ 633413 h 1181100"/>
                  <a:gd name="connsiteX425" fmla="*/ 612458 w 624839"/>
                  <a:gd name="connsiteY425" fmla="*/ 652463 h 1181100"/>
                  <a:gd name="connsiteX426" fmla="*/ 612458 w 624839"/>
                  <a:gd name="connsiteY426" fmla="*/ 654368 h 1181100"/>
                  <a:gd name="connsiteX427" fmla="*/ 614363 w 624839"/>
                  <a:gd name="connsiteY427" fmla="*/ 660083 h 1181100"/>
                  <a:gd name="connsiteX428" fmla="*/ 616268 w 624839"/>
                  <a:gd name="connsiteY428" fmla="*/ 662940 h 1181100"/>
                  <a:gd name="connsiteX429" fmla="*/ 616268 w 624839"/>
                  <a:gd name="connsiteY429" fmla="*/ 665798 h 1181100"/>
                  <a:gd name="connsiteX430" fmla="*/ 621030 w 624839"/>
                  <a:gd name="connsiteY430" fmla="*/ 688658 h 1181100"/>
                  <a:gd name="connsiteX431" fmla="*/ 621030 w 624839"/>
                  <a:gd name="connsiteY431" fmla="*/ 695325 h 1181100"/>
                  <a:gd name="connsiteX432" fmla="*/ 622935 w 624839"/>
                  <a:gd name="connsiteY432" fmla="*/ 704850 h 1181100"/>
                  <a:gd name="connsiteX433" fmla="*/ 622935 w 624839"/>
                  <a:gd name="connsiteY433" fmla="*/ 706755 h 1181100"/>
                  <a:gd name="connsiteX434" fmla="*/ 623888 w 624839"/>
                  <a:gd name="connsiteY434" fmla="*/ 711518 h 1181100"/>
                  <a:gd name="connsiteX435" fmla="*/ 623888 w 624839"/>
                  <a:gd name="connsiteY435" fmla="*/ 714375 h 1181100"/>
                  <a:gd name="connsiteX436" fmla="*/ 624840 w 624839"/>
                  <a:gd name="connsiteY436" fmla="*/ 732473 h 1181100"/>
                  <a:gd name="connsiteX437" fmla="*/ 624840 w 624839"/>
                  <a:gd name="connsiteY437" fmla="*/ 734378 h 1181100"/>
                  <a:gd name="connsiteX438" fmla="*/ 624840 w 624839"/>
                  <a:gd name="connsiteY438" fmla="*/ 736283 h 1181100"/>
                  <a:gd name="connsiteX439" fmla="*/ 624840 w 624839"/>
                  <a:gd name="connsiteY439" fmla="*/ 737235 h 1181100"/>
                  <a:gd name="connsiteX440" fmla="*/ 624840 w 624839"/>
                  <a:gd name="connsiteY440" fmla="*/ 741998 h 1181100"/>
                  <a:gd name="connsiteX441" fmla="*/ 624840 w 624839"/>
                  <a:gd name="connsiteY441" fmla="*/ 745808 h 1181100"/>
                  <a:gd name="connsiteX442" fmla="*/ 624840 w 624839"/>
                  <a:gd name="connsiteY442" fmla="*/ 755333 h 1181100"/>
                  <a:gd name="connsiteX443" fmla="*/ 623888 w 624839"/>
                  <a:gd name="connsiteY443" fmla="*/ 760095 h 1181100"/>
                  <a:gd name="connsiteX444" fmla="*/ 623888 w 624839"/>
                  <a:gd name="connsiteY444" fmla="*/ 770573 h 1181100"/>
                  <a:gd name="connsiteX445" fmla="*/ 621983 w 624839"/>
                  <a:gd name="connsiteY445" fmla="*/ 796290 h 1181100"/>
                  <a:gd name="connsiteX446" fmla="*/ 619125 w 624839"/>
                  <a:gd name="connsiteY446" fmla="*/ 822008 h 1181100"/>
                  <a:gd name="connsiteX447" fmla="*/ 614363 w 624839"/>
                  <a:gd name="connsiteY447" fmla="*/ 846773 h 1181100"/>
                  <a:gd name="connsiteX448" fmla="*/ 614363 w 624839"/>
                  <a:gd name="connsiteY448" fmla="*/ 862013 h 1181100"/>
                  <a:gd name="connsiteX449" fmla="*/ 615315 w 624839"/>
                  <a:gd name="connsiteY449" fmla="*/ 873443 h 1181100"/>
                  <a:gd name="connsiteX450" fmla="*/ 614363 w 624839"/>
                  <a:gd name="connsiteY450" fmla="*/ 876300 h 1181100"/>
                  <a:gd name="connsiteX451" fmla="*/ 615315 w 624839"/>
                  <a:gd name="connsiteY451" fmla="*/ 881063 h 1181100"/>
                  <a:gd name="connsiteX452" fmla="*/ 616268 w 624839"/>
                  <a:gd name="connsiteY452" fmla="*/ 895350 h 1181100"/>
                  <a:gd name="connsiteX453" fmla="*/ 616268 w 624839"/>
                  <a:gd name="connsiteY453" fmla="*/ 900113 h 1181100"/>
                  <a:gd name="connsiteX454" fmla="*/ 616268 w 624839"/>
                  <a:gd name="connsiteY454" fmla="*/ 902970 h 1181100"/>
                  <a:gd name="connsiteX455" fmla="*/ 616268 w 624839"/>
                  <a:gd name="connsiteY455" fmla="*/ 912495 h 1181100"/>
                  <a:gd name="connsiteX456" fmla="*/ 615315 w 624839"/>
                  <a:gd name="connsiteY456" fmla="*/ 917258 h 1181100"/>
                  <a:gd name="connsiteX457" fmla="*/ 614363 w 624839"/>
                  <a:gd name="connsiteY457" fmla="*/ 924878 h 1181100"/>
                  <a:gd name="connsiteX458" fmla="*/ 613410 w 624839"/>
                  <a:gd name="connsiteY458" fmla="*/ 935355 h 1181100"/>
                  <a:gd name="connsiteX459" fmla="*/ 609600 w 624839"/>
                  <a:gd name="connsiteY459" fmla="*/ 948690 h 1181100"/>
                  <a:gd name="connsiteX460" fmla="*/ 601980 w 624839"/>
                  <a:gd name="connsiteY460" fmla="*/ 977265 h 1181100"/>
                  <a:gd name="connsiteX461" fmla="*/ 599123 w 624839"/>
                  <a:gd name="connsiteY461" fmla="*/ 984885 h 1181100"/>
                  <a:gd name="connsiteX462" fmla="*/ 598170 w 624839"/>
                  <a:gd name="connsiteY462" fmla="*/ 987743 h 1181100"/>
                  <a:gd name="connsiteX463" fmla="*/ 599123 w 624839"/>
                  <a:gd name="connsiteY463" fmla="*/ 994410 h 1181100"/>
                  <a:gd name="connsiteX464" fmla="*/ 599123 w 624839"/>
                  <a:gd name="connsiteY464" fmla="*/ 1005840 h 1181100"/>
                  <a:gd name="connsiteX465" fmla="*/ 600075 w 624839"/>
                  <a:gd name="connsiteY465" fmla="*/ 1008698 h 1181100"/>
                  <a:gd name="connsiteX466" fmla="*/ 601028 w 624839"/>
                  <a:gd name="connsiteY466" fmla="*/ 1010603 h 1181100"/>
                  <a:gd name="connsiteX467" fmla="*/ 601980 w 624839"/>
                  <a:gd name="connsiteY467" fmla="*/ 1018223 h 1181100"/>
                  <a:gd name="connsiteX468" fmla="*/ 602933 w 624839"/>
                  <a:gd name="connsiteY468" fmla="*/ 1025843 h 1181100"/>
                  <a:gd name="connsiteX469" fmla="*/ 605790 w 624839"/>
                  <a:gd name="connsiteY469" fmla="*/ 1040130 h 1181100"/>
                  <a:gd name="connsiteX470" fmla="*/ 608648 w 624839"/>
                  <a:gd name="connsiteY470" fmla="*/ 1054418 h 1181100"/>
                  <a:gd name="connsiteX471" fmla="*/ 609600 w 624839"/>
                  <a:gd name="connsiteY471" fmla="*/ 1057275 h 1181100"/>
                  <a:gd name="connsiteX472" fmla="*/ 610553 w 624839"/>
                  <a:gd name="connsiteY472" fmla="*/ 1062990 h 1181100"/>
                  <a:gd name="connsiteX473" fmla="*/ 613410 w 624839"/>
                  <a:gd name="connsiteY473" fmla="*/ 1082993 h 1181100"/>
                  <a:gd name="connsiteX474" fmla="*/ 616268 w 624839"/>
                  <a:gd name="connsiteY474" fmla="*/ 1101090 h 1181100"/>
                  <a:gd name="connsiteX475" fmla="*/ 616268 w 624839"/>
                  <a:gd name="connsiteY475" fmla="*/ 1106805 h 1181100"/>
                  <a:gd name="connsiteX476" fmla="*/ 616268 w 624839"/>
                  <a:gd name="connsiteY476" fmla="*/ 1116330 h 1181100"/>
                  <a:gd name="connsiteX477" fmla="*/ 614363 w 624839"/>
                  <a:gd name="connsiteY477" fmla="*/ 1121093 h 1181100"/>
                  <a:gd name="connsiteX478" fmla="*/ 611505 w 624839"/>
                  <a:gd name="connsiteY478" fmla="*/ 1129665 h 1181100"/>
                  <a:gd name="connsiteX479" fmla="*/ 608648 w 624839"/>
                  <a:gd name="connsiteY479" fmla="*/ 1133475 h 1181100"/>
                  <a:gd name="connsiteX480" fmla="*/ 603885 w 624839"/>
                  <a:gd name="connsiteY480" fmla="*/ 1139190 h 1181100"/>
                  <a:gd name="connsiteX481" fmla="*/ 599123 w 624839"/>
                  <a:gd name="connsiteY481" fmla="*/ 1142048 h 1181100"/>
                  <a:gd name="connsiteX482" fmla="*/ 593408 w 624839"/>
                  <a:gd name="connsiteY482" fmla="*/ 1144905 h 1181100"/>
                  <a:gd name="connsiteX483" fmla="*/ 586740 w 624839"/>
                  <a:gd name="connsiteY483" fmla="*/ 1146810 h 1181100"/>
                  <a:gd name="connsiteX484" fmla="*/ 581978 w 624839"/>
                  <a:gd name="connsiteY484" fmla="*/ 1147763 h 1181100"/>
                  <a:gd name="connsiteX485" fmla="*/ 577215 w 624839"/>
                  <a:gd name="connsiteY485" fmla="*/ 1147763 h 1181100"/>
                  <a:gd name="connsiteX486" fmla="*/ 572453 w 624839"/>
                  <a:gd name="connsiteY486" fmla="*/ 1145858 h 1181100"/>
                  <a:gd name="connsiteX487" fmla="*/ 564833 w 624839"/>
                  <a:gd name="connsiteY487" fmla="*/ 1143000 h 1181100"/>
                  <a:gd name="connsiteX488" fmla="*/ 558165 w 624839"/>
                  <a:gd name="connsiteY488" fmla="*/ 1139190 h 1181100"/>
                  <a:gd name="connsiteX489" fmla="*/ 554355 w 624839"/>
                  <a:gd name="connsiteY489" fmla="*/ 1134428 h 1181100"/>
                  <a:gd name="connsiteX490" fmla="*/ 551498 w 624839"/>
                  <a:gd name="connsiteY490" fmla="*/ 1130618 h 1181100"/>
                  <a:gd name="connsiteX491" fmla="*/ 547688 w 624839"/>
                  <a:gd name="connsiteY491" fmla="*/ 1123950 h 1181100"/>
                  <a:gd name="connsiteX492" fmla="*/ 545783 w 624839"/>
                  <a:gd name="connsiteY492" fmla="*/ 1117283 h 1181100"/>
                  <a:gd name="connsiteX493" fmla="*/ 545783 w 624839"/>
                  <a:gd name="connsiteY493" fmla="*/ 1114425 h 1181100"/>
                  <a:gd name="connsiteX494" fmla="*/ 544830 w 624839"/>
                  <a:gd name="connsiteY494" fmla="*/ 1107758 h 1181100"/>
                  <a:gd name="connsiteX495" fmla="*/ 544830 w 624839"/>
                  <a:gd name="connsiteY495" fmla="*/ 1104900 h 1181100"/>
                  <a:gd name="connsiteX496" fmla="*/ 544830 w 624839"/>
                  <a:gd name="connsiteY496" fmla="*/ 1102995 h 1181100"/>
                  <a:gd name="connsiteX497" fmla="*/ 545783 w 624839"/>
                  <a:gd name="connsiteY497" fmla="*/ 1095375 h 1181100"/>
                  <a:gd name="connsiteX498" fmla="*/ 548640 w 624839"/>
                  <a:gd name="connsiteY498" fmla="*/ 1082040 h 1181100"/>
                  <a:gd name="connsiteX499" fmla="*/ 553403 w 624839"/>
                  <a:gd name="connsiteY499" fmla="*/ 1062990 h 1181100"/>
                  <a:gd name="connsiteX500" fmla="*/ 558165 w 624839"/>
                  <a:gd name="connsiteY500" fmla="*/ 1048703 h 1181100"/>
                  <a:gd name="connsiteX501" fmla="*/ 564833 w 624839"/>
                  <a:gd name="connsiteY501" fmla="*/ 1023938 h 1181100"/>
                  <a:gd name="connsiteX502" fmla="*/ 565785 w 624839"/>
                  <a:gd name="connsiteY502" fmla="*/ 1021080 h 1181100"/>
                  <a:gd name="connsiteX503" fmla="*/ 567690 w 624839"/>
                  <a:gd name="connsiteY503" fmla="*/ 1012508 h 1181100"/>
                  <a:gd name="connsiteX504" fmla="*/ 569595 w 624839"/>
                  <a:gd name="connsiteY504" fmla="*/ 1008698 h 1181100"/>
                  <a:gd name="connsiteX505" fmla="*/ 570548 w 624839"/>
                  <a:gd name="connsiteY505" fmla="*/ 1002983 h 1181100"/>
                  <a:gd name="connsiteX506" fmla="*/ 571500 w 624839"/>
                  <a:gd name="connsiteY506" fmla="*/ 998220 h 1181100"/>
                  <a:gd name="connsiteX507" fmla="*/ 573405 w 624839"/>
                  <a:gd name="connsiteY507" fmla="*/ 991553 h 1181100"/>
                  <a:gd name="connsiteX508" fmla="*/ 574358 w 624839"/>
                  <a:gd name="connsiteY508" fmla="*/ 982980 h 1181100"/>
                  <a:gd name="connsiteX509" fmla="*/ 572453 w 624839"/>
                  <a:gd name="connsiteY509" fmla="*/ 974408 h 1181100"/>
                  <a:gd name="connsiteX510" fmla="*/ 572453 w 624839"/>
                  <a:gd name="connsiteY510" fmla="*/ 971550 h 1181100"/>
                  <a:gd name="connsiteX511" fmla="*/ 570548 w 624839"/>
                  <a:gd name="connsiteY511" fmla="*/ 967740 h 1181100"/>
                  <a:gd name="connsiteX512" fmla="*/ 569595 w 624839"/>
                  <a:gd name="connsiteY512" fmla="*/ 962025 h 1181100"/>
                  <a:gd name="connsiteX513" fmla="*/ 568643 w 624839"/>
                  <a:gd name="connsiteY513" fmla="*/ 958215 h 1181100"/>
                  <a:gd name="connsiteX514" fmla="*/ 564833 w 624839"/>
                  <a:gd name="connsiteY514" fmla="*/ 947738 h 1181100"/>
                  <a:gd name="connsiteX515" fmla="*/ 563880 w 624839"/>
                  <a:gd name="connsiteY515" fmla="*/ 944880 h 1181100"/>
                  <a:gd name="connsiteX516" fmla="*/ 561975 w 624839"/>
                  <a:gd name="connsiteY516" fmla="*/ 940118 h 1181100"/>
                  <a:gd name="connsiteX517" fmla="*/ 561023 w 624839"/>
                  <a:gd name="connsiteY517" fmla="*/ 937260 h 1181100"/>
                  <a:gd name="connsiteX518" fmla="*/ 560070 w 624839"/>
                  <a:gd name="connsiteY518" fmla="*/ 935355 h 1181100"/>
                  <a:gd name="connsiteX519" fmla="*/ 560070 w 624839"/>
                  <a:gd name="connsiteY519" fmla="*/ 935355 h 1181100"/>
                  <a:gd name="connsiteX520" fmla="*/ 558165 w 624839"/>
                  <a:gd name="connsiteY520" fmla="*/ 935355 h 1181100"/>
                  <a:gd name="connsiteX521" fmla="*/ 552450 w 624839"/>
                  <a:gd name="connsiteY521" fmla="*/ 944880 h 1181100"/>
                  <a:gd name="connsiteX522" fmla="*/ 540068 w 624839"/>
                  <a:gd name="connsiteY522" fmla="*/ 959168 h 1181100"/>
                  <a:gd name="connsiteX523" fmla="*/ 534353 w 624839"/>
                  <a:gd name="connsiteY523" fmla="*/ 963930 h 1181100"/>
                  <a:gd name="connsiteX524" fmla="*/ 531495 w 624839"/>
                  <a:gd name="connsiteY524" fmla="*/ 967740 h 1181100"/>
                  <a:gd name="connsiteX525" fmla="*/ 527685 w 624839"/>
                  <a:gd name="connsiteY525" fmla="*/ 971550 h 1181100"/>
                  <a:gd name="connsiteX526" fmla="*/ 524828 w 624839"/>
                  <a:gd name="connsiteY526" fmla="*/ 974408 h 1181100"/>
                  <a:gd name="connsiteX527" fmla="*/ 521018 w 624839"/>
                  <a:gd name="connsiteY527" fmla="*/ 978218 h 1181100"/>
                  <a:gd name="connsiteX528" fmla="*/ 515303 w 624839"/>
                  <a:gd name="connsiteY528" fmla="*/ 982980 h 1181100"/>
                  <a:gd name="connsiteX529" fmla="*/ 504825 w 624839"/>
                  <a:gd name="connsiteY529" fmla="*/ 991553 h 1181100"/>
                  <a:gd name="connsiteX530" fmla="*/ 502920 w 624839"/>
                  <a:gd name="connsiteY530" fmla="*/ 992505 h 1181100"/>
                  <a:gd name="connsiteX531" fmla="*/ 496253 w 624839"/>
                  <a:gd name="connsiteY531" fmla="*/ 997268 h 1181100"/>
                  <a:gd name="connsiteX532" fmla="*/ 493395 w 624839"/>
                  <a:gd name="connsiteY532" fmla="*/ 999173 h 1181100"/>
                  <a:gd name="connsiteX533" fmla="*/ 490538 w 624839"/>
                  <a:gd name="connsiteY533" fmla="*/ 1002030 h 1181100"/>
                  <a:gd name="connsiteX534" fmla="*/ 486728 w 624839"/>
                  <a:gd name="connsiteY534" fmla="*/ 1004888 h 1181100"/>
                  <a:gd name="connsiteX535" fmla="*/ 464820 w 624839"/>
                  <a:gd name="connsiteY535" fmla="*/ 1018223 h 1181100"/>
                  <a:gd name="connsiteX536" fmla="*/ 447675 w 624839"/>
                  <a:gd name="connsiteY536" fmla="*/ 1027748 h 1181100"/>
                  <a:gd name="connsiteX537" fmla="*/ 444818 w 624839"/>
                  <a:gd name="connsiteY537" fmla="*/ 1029653 h 1181100"/>
                  <a:gd name="connsiteX538" fmla="*/ 432435 w 624839"/>
                  <a:gd name="connsiteY538" fmla="*/ 1035368 h 1181100"/>
                  <a:gd name="connsiteX539" fmla="*/ 430530 w 624839"/>
                  <a:gd name="connsiteY539" fmla="*/ 1035368 h 1181100"/>
                  <a:gd name="connsiteX540" fmla="*/ 423863 w 624839"/>
                  <a:gd name="connsiteY540" fmla="*/ 1038225 h 1181100"/>
                  <a:gd name="connsiteX541" fmla="*/ 420053 w 624839"/>
                  <a:gd name="connsiteY541" fmla="*/ 1040130 h 1181100"/>
                  <a:gd name="connsiteX542" fmla="*/ 408623 w 624839"/>
                  <a:gd name="connsiteY542" fmla="*/ 1042988 h 1181100"/>
                  <a:gd name="connsiteX543" fmla="*/ 378143 w 624839"/>
                  <a:gd name="connsiteY543" fmla="*/ 1051560 h 1181100"/>
                  <a:gd name="connsiteX544" fmla="*/ 352425 w 624839"/>
                  <a:gd name="connsiteY544" fmla="*/ 1056323 h 1181100"/>
                  <a:gd name="connsiteX545" fmla="*/ 340995 w 624839"/>
                  <a:gd name="connsiteY545" fmla="*/ 1057275 h 1181100"/>
                  <a:gd name="connsiteX546" fmla="*/ 326708 w 624839"/>
                  <a:gd name="connsiteY546" fmla="*/ 1059180 h 1181100"/>
                  <a:gd name="connsiteX547" fmla="*/ 317183 w 624839"/>
                  <a:gd name="connsiteY547" fmla="*/ 1059180 h 1181100"/>
                  <a:gd name="connsiteX548" fmla="*/ 303848 w 624839"/>
                  <a:gd name="connsiteY548" fmla="*/ 1059180 h 1181100"/>
                  <a:gd name="connsiteX549" fmla="*/ 291465 w 624839"/>
                  <a:gd name="connsiteY549" fmla="*/ 1058228 h 1181100"/>
                  <a:gd name="connsiteX550" fmla="*/ 278130 w 624839"/>
                  <a:gd name="connsiteY550" fmla="*/ 1057275 h 1181100"/>
                  <a:gd name="connsiteX551" fmla="*/ 274320 w 624839"/>
                  <a:gd name="connsiteY551" fmla="*/ 1056323 h 1181100"/>
                  <a:gd name="connsiteX552" fmla="*/ 268605 w 624839"/>
                  <a:gd name="connsiteY552" fmla="*/ 1055370 h 1181100"/>
                  <a:gd name="connsiteX553" fmla="*/ 256223 w 624839"/>
                  <a:gd name="connsiteY553" fmla="*/ 1053465 h 1181100"/>
                  <a:gd name="connsiteX554" fmla="*/ 249555 w 624839"/>
                  <a:gd name="connsiteY554" fmla="*/ 1052513 h 1181100"/>
                  <a:gd name="connsiteX555" fmla="*/ 240983 w 624839"/>
                  <a:gd name="connsiteY555" fmla="*/ 1050608 h 1181100"/>
                  <a:gd name="connsiteX556" fmla="*/ 239078 w 624839"/>
                  <a:gd name="connsiteY556" fmla="*/ 1050608 h 1181100"/>
                  <a:gd name="connsiteX557" fmla="*/ 239078 w 624839"/>
                  <a:gd name="connsiteY557" fmla="*/ 1051560 h 1181100"/>
                  <a:gd name="connsiteX558" fmla="*/ 240983 w 624839"/>
                  <a:gd name="connsiteY558" fmla="*/ 1062990 h 1181100"/>
                  <a:gd name="connsiteX559" fmla="*/ 243840 w 624839"/>
                  <a:gd name="connsiteY559" fmla="*/ 1079183 h 1181100"/>
                  <a:gd name="connsiteX560" fmla="*/ 245745 w 624839"/>
                  <a:gd name="connsiteY560" fmla="*/ 1082993 h 1181100"/>
                  <a:gd name="connsiteX561" fmla="*/ 248603 w 624839"/>
                  <a:gd name="connsiteY561" fmla="*/ 1099185 h 1181100"/>
                  <a:gd name="connsiteX562" fmla="*/ 250508 w 624839"/>
                  <a:gd name="connsiteY562" fmla="*/ 1106805 h 1181100"/>
                  <a:gd name="connsiteX563" fmla="*/ 251460 w 624839"/>
                  <a:gd name="connsiteY563" fmla="*/ 1110615 h 1181100"/>
                  <a:gd name="connsiteX564" fmla="*/ 251460 w 624839"/>
                  <a:gd name="connsiteY564" fmla="*/ 1112520 h 1181100"/>
                  <a:gd name="connsiteX565" fmla="*/ 251460 w 624839"/>
                  <a:gd name="connsiteY565" fmla="*/ 1116330 h 1181100"/>
                  <a:gd name="connsiteX566" fmla="*/ 252413 w 624839"/>
                  <a:gd name="connsiteY566" fmla="*/ 1123950 h 1181100"/>
                  <a:gd name="connsiteX567" fmla="*/ 253365 w 624839"/>
                  <a:gd name="connsiteY567" fmla="*/ 1139190 h 1181100"/>
                  <a:gd name="connsiteX568" fmla="*/ 252413 w 624839"/>
                  <a:gd name="connsiteY568" fmla="*/ 1145858 h 1181100"/>
                  <a:gd name="connsiteX569" fmla="*/ 251460 w 624839"/>
                  <a:gd name="connsiteY569" fmla="*/ 1152525 h 1181100"/>
                  <a:gd name="connsiteX570" fmla="*/ 249555 w 624839"/>
                  <a:gd name="connsiteY570" fmla="*/ 1158240 h 1181100"/>
                  <a:gd name="connsiteX571" fmla="*/ 245745 w 624839"/>
                  <a:gd name="connsiteY571" fmla="*/ 1164908 h 1181100"/>
                  <a:gd name="connsiteX572" fmla="*/ 242888 w 624839"/>
                  <a:gd name="connsiteY572" fmla="*/ 1167765 h 1181100"/>
                  <a:gd name="connsiteX573" fmla="*/ 239078 w 624839"/>
                  <a:gd name="connsiteY573" fmla="*/ 1171575 h 1181100"/>
                  <a:gd name="connsiteX574" fmla="*/ 235268 w 624839"/>
                  <a:gd name="connsiteY574" fmla="*/ 1175385 h 1181100"/>
                  <a:gd name="connsiteX575" fmla="*/ 231458 w 624839"/>
                  <a:gd name="connsiteY575" fmla="*/ 1177290 h 1181100"/>
                  <a:gd name="connsiteX576" fmla="*/ 226695 w 624839"/>
                  <a:gd name="connsiteY576" fmla="*/ 1179195 h 1181100"/>
                  <a:gd name="connsiteX577" fmla="*/ 221933 w 624839"/>
                  <a:gd name="connsiteY577" fmla="*/ 1180148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</a:cxnLst>
                <a:rect l="l" t="t" r="r" b="b"/>
                <a:pathLst>
                  <a:path w="624839" h="1181100">
                    <a:moveTo>
                      <a:pt x="217170" y="1181100"/>
                    </a:moveTo>
                    <a:lnTo>
                      <a:pt x="209550" y="1180148"/>
                    </a:lnTo>
                    <a:lnTo>
                      <a:pt x="202883" y="1179195"/>
                    </a:lnTo>
                    <a:lnTo>
                      <a:pt x="199073" y="1177290"/>
                    </a:lnTo>
                    <a:lnTo>
                      <a:pt x="193358" y="1173480"/>
                    </a:lnTo>
                    <a:lnTo>
                      <a:pt x="187643" y="1168718"/>
                    </a:lnTo>
                    <a:lnTo>
                      <a:pt x="183833" y="1163955"/>
                    </a:lnTo>
                    <a:lnTo>
                      <a:pt x="180975" y="1159193"/>
                    </a:lnTo>
                    <a:lnTo>
                      <a:pt x="179070" y="1153478"/>
                    </a:lnTo>
                    <a:lnTo>
                      <a:pt x="177165" y="1144905"/>
                    </a:lnTo>
                    <a:lnTo>
                      <a:pt x="177165" y="1140143"/>
                    </a:lnTo>
                    <a:lnTo>
                      <a:pt x="177165" y="1129665"/>
                    </a:lnTo>
                    <a:lnTo>
                      <a:pt x="177165" y="1128713"/>
                    </a:lnTo>
                    <a:lnTo>
                      <a:pt x="177165" y="1124903"/>
                    </a:lnTo>
                    <a:lnTo>
                      <a:pt x="178118" y="1117283"/>
                    </a:lnTo>
                    <a:lnTo>
                      <a:pt x="180023" y="1106805"/>
                    </a:lnTo>
                    <a:lnTo>
                      <a:pt x="180023" y="1104900"/>
                    </a:lnTo>
                    <a:lnTo>
                      <a:pt x="181928" y="1097280"/>
                    </a:lnTo>
                    <a:lnTo>
                      <a:pt x="184785" y="1078230"/>
                    </a:lnTo>
                    <a:lnTo>
                      <a:pt x="189548" y="1057275"/>
                    </a:lnTo>
                    <a:lnTo>
                      <a:pt x="190500" y="1055370"/>
                    </a:lnTo>
                    <a:lnTo>
                      <a:pt x="190500" y="1052513"/>
                    </a:lnTo>
                    <a:lnTo>
                      <a:pt x="192405" y="1049655"/>
                    </a:lnTo>
                    <a:lnTo>
                      <a:pt x="192405" y="1045845"/>
                    </a:lnTo>
                    <a:lnTo>
                      <a:pt x="193358" y="1041083"/>
                    </a:lnTo>
                    <a:lnTo>
                      <a:pt x="193358" y="1037273"/>
                    </a:lnTo>
                    <a:lnTo>
                      <a:pt x="193358" y="1036320"/>
                    </a:lnTo>
                    <a:lnTo>
                      <a:pt x="189548" y="1035368"/>
                    </a:lnTo>
                    <a:lnTo>
                      <a:pt x="166688" y="1023938"/>
                    </a:lnTo>
                    <a:lnTo>
                      <a:pt x="155258" y="1018223"/>
                    </a:lnTo>
                    <a:lnTo>
                      <a:pt x="151448" y="1015365"/>
                    </a:lnTo>
                    <a:lnTo>
                      <a:pt x="144780" y="1011555"/>
                    </a:lnTo>
                    <a:lnTo>
                      <a:pt x="138113" y="1007745"/>
                    </a:lnTo>
                    <a:lnTo>
                      <a:pt x="136208" y="1005840"/>
                    </a:lnTo>
                    <a:lnTo>
                      <a:pt x="123825" y="998220"/>
                    </a:lnTo>
                    <a:lnTo>
                      <a:pt x="118110" y="992505"/>
                    </a:lnTo>
                    <a:lnTo>
                      <a:pt x="105728" y="982028"/>
                    </a:lnTo>
                    <a:lnTo>
                      <a:pt x="102870" y="979170"/>
                    </a:lnTo>
                    <a:lnTo>
                      <a:pt x="101918" y="979170"/>
                    </a:lnTo>
                    <a:lnTo>
                      <a:pt x="101918" y="980123"/>
                    </a:lnTo>
                    <a:lnTo>
                      <a:pt x="103823" y="991553"/>
                    </a:lnTo>
                    <a:lnTo>
                      <a:pt x="106680" y="996315"/>
                    </a:lnTo>
                    <a:lnTo>
                      <a:pt x="108585" y="1009650"/>
                    </a:lnTo>
                    <a:lnTo>
                      <a:pt x="108585" y="1011555"/>
                    </a:lnTo>
                    <a:lnTo>
                      <a:pt x="110490" y="1016318"/>
                    </a:lnTo>
                    <a:lnTo>
                      <a:pt x="113348" y="1030605"/>
                    </a:lnTo>
                    <a:lnTo>
                      <a:pt x="117158" y="1047750"/>
                    </a:lnTo>
                    <a:lnTo>
                      <a:pt x="121920" y="1071563"/>
                    </a:lnTo>
                    <a:lnTo>
                      <a:pt x="121920" y="1075373"/>
                    </a:lnTo>
                    <a:lnTo>
                      <a:pt x="122873" y="1079183"/>
                    </a:lnTo>
                    <a:lnTo>
                      <a:pt x="123825" y="1086803"/>
                    </a:lnTo>
                    <a:lnTo>
                      <a:pt x="123825" y="1094423"/>
                    </a:lnTo>
                    <a:lnTo>
                      <a:pt x="121920" y="1103948"/>
                    </a:lnTo>
                    <a:lnTo>
                      <a:pt x="120015" y="1111568"/>
                    </a:lnTo>
                    <a:lnTo>
                      <a:pt x="117158" y="1119188"/>
                    </a:lnTo>
                    <a:lnTo>
                      <a:pt x="112395" y="1127760"/>
                    </a:lnTo>
                    <a:lnTo>
                      <a:pt x="105728" y="1133475"/>
                    </a:lnTo>
                    <a:lnTo>
                      <a:pt x="100013" y="1136333"/>
                    </a:lnTo>
                    <a:lnTo>
                      <a:pt x="93345" y="1138238"/>
                    </a:lnTo>
                    <a:lnTo>
                      <a:pt x="88583" y="1139190"/>
                    </a:lnTo>
                    <a:lnTo>
                      <a:pt x="80963" y="1139190"/>
                    </a:lnTo>
                    <a:lnTo>
                      <a:pt x="74295" y="1138238"/>
                    </a:lnTo>
                    <a:lnTo>
                      <a:pt x="67628" y="1135380"/>
                    </a:lnTo>
                    <a:lnTo>
                      <a:pt x="62865" y="1133475"/>
                    </a:lnTo>
                    <a:lnTo>
                      <a:pt x="59055" y="1129665"/>
                    </a:lnTo>
                    <a:lnTo>
                      <a:pt x="53340" y="1123950"/>
                    </a:lnTo>
                    <a:lnTo>
                      <a:pt x="50483" y="1119188"/>
                    </a:lnTo>
                    <a:lnTo>
                      <a:pt x="47625" y="1111568"/>
                    </a:lnTo>
                    <a:lnTo>
                      <a:pt x="46673" y="1108710"/>
                    </a:lnTo>
                    <a:lnTo>
                      <a:pt x="45720" y="1102043"/>
                    </a:lnTo>
                    <a:lnTo>
                      <a:pt x="45720" y="1087755"/>
                    </a:lnTo>
                    <a:lnTo>
                      <a:pt x="47625" y="1069658"/>
                    </a:lnTo>
                    <a:lnTo>
                      <a:pt x="50483" y="1052513"/>
                    </a:lnTo>
                    <a:lnTo>
                      <a:pt x="52388" y="1047750"/>
                    </a:lnTo>
                    <a:lnTo>
                      <a:pt x="54293" y="1038225"/>
                    </a:lnTo>
                    <a:lnTo>
                      <a:pt x="55245" y="1034415"/>
                    </a:lnTo>
                    <a:lnTo>
                      <a:pt x="57150" y="1025843"/>
                    </a:lnTo>
                    <a:lnTo>
                      <a:pt x="57150" y="1024890"/>
                    </a:lnTo>
                    <a:lnTo>
                      <a:pt x="55245" y="1024890"/>
                    </a:lnTo>
                    <a:lnTo>
                      <a:pt x="50483" y="1027748"/>
                    </a:lnTo>
                    <a:lnTo>
                      <a:pt x="42863" y="1029653"/>
                    </a:lnTo>
                    <a:lnTo>
                      <a:pt x="40005" y="1030605"/>
                    </a:lnTo>
                    <a:lnTo>
                      <a:pt x="33338" y="1029653"/>
                    </a:lnTo>
                    <a:lnTo>
                      <a:pt x="26670" y="1027748"/>
                    </a:lnTo>
                    <a:lnTo>
                      <a:pt x="22860" y="1026795"/>
                    </a:lnTo>
                    <a:lnTo>
                      <a:pt x="17145" y="1022985"/>
                    </a:lnTo>
                    <a:lnTo>
                      <a:pt x="14288" y="1020128"/>
                    </a:lnTo>
                    <a:lnTo>
                      <a:pt x="11430" y="1016318"/>
                    </a:lnTo>
                    <a:lnTo>
                      <a:pt x="7620" y="1009650"/>
                    </a:lnTo>
                    <a:lnTo>
                      <a:pt x="4763" y="1001078"/>
                    </a:lnTo>
                    <a:lnTo>
                      <a:pt x="3810" y="993458"/>
                    </a:lnTo>
                    <a:lnTo>
                      <a:pt x="2858" y="989648"/>
                    </a:lnTo>
                    <a:lnTo>
                      <a:pt x="2858" y="988695"/>
                    </a:lnTo>
                    <a:lnTo>
                      <a:pt x="2858" y="979170"/>
                    </a:lnTo>
                    <a:lnTo>
                      <a:pt x="3810" y="966788"/>
                    </a:lnTo>
                    <a:lnTo>
                      <a:pt x="5715" y="959168"/>
                    </a:lnTo>
                    <a:lnTo>
                      <a:pt x="6668" y="951548"/>
                    </a:lnTo>
                    <a:lnTo>
                      <a:pt x="12383" y="928688"/>
                    </a:lnTo>
                    <a:lnTo>
                      <a:pt x="16193" y="907733"/>
                    </a:lnTo>
                    <a:lnTo>
                      <a:pt x="18098" y="895350"/>
                    </a:lnTo>
                    <a:lnTo>
                      <a:pt x="18098" y="888683"/>
                    </a:lnTo>
                    <a:lnTo>
                      <a:pt x="18098" y="882968"/>
                    </a:lnTo>
                    <a:lnTo>
                      <a:pt x="18098" y="881063"/>
                    </a:lnTo>
                    <a:lnTo>
                      <a:pt x="18098" y="871538"/>
                    </a:lnTo>
                    <a:lnTo>
                      <a:pt x="17145" y="858203"/>
                    </a:lnTo>
                    <a:lnTo>
                      <a:pt x="13335" y="836295"/>
                    </a:lnTo>
                    <a:lnTo>
                      <a:pt x="12383" y="832485"/>
                    </a:lnTo>
                    <a:lnTo>
                      <a:pt x="8573" y="819150"/>
                    </a:lnTo>
                    <a:lnTo>
                      <a:pt x="7620" y="813435"/>
                    </a:lnTo>
                    <a:lnTo>
                      <a:pt x="5715" y="804863"/>
                    </a:lnTo>
                    <a:lnTo>
                      <a:pt x="2858" y="789623"/>
                    </a:lnTo>
                    <a:lnTo>
                      <a:pt x="2858" y="784860"/>
                    </a:lnTo>
                    <a:lnTo>
                      <a:pt x="1905" y="782003"/>
                    </a:lnTo>
                    <a:lnTo>
                      <a:pt x="0" y="762953"/>
                    </a:lnTo>
                    <a:lnTo>
                      <a:pt x="0" y="746760"/>
                    </a:lnTo>
                    <a:lnTo>
                      <a:pt x="0" y="743903"/>
                    </a:lnTo>
                    <a:lnTo>
                      <a:pt x="0" y="728663"/>
                    </a:lnTo>
                    <a:lnTo>
                      <a:pt x="953" y="723900"/>
                    </a:lnTo>
                    <a:lnTo>
                      <a:pt x="953" y="719138"/>
                    </a:lnTo>
                    <a:lnTo>
                      <a:pt x="3810" y="692468"/>
                    </a:lnTo>
                    <a:lnTo>
                      <a:pt x="5715" y="681990"/>
                    </a:lnTo>
                    <a:lnTo>
                      <a:pt x="8573" y="667703"/>
                    </a:lnTo>
                    <a:lnTo>
                      <a:pt x="12383" y="658178"/>
                    </a:lnTo>
                    <a:lnTo>
                      <a:pt x="13335" y="652463"/>
                    </a:lnTo>
                    <a:lnTo>
                      <a:pt x="18098" y="638175"/>
                    </a:lnTo>
                    <a:lnTo>
                      <a:pt x="22860" y="622935"/>
                    </a:lnTo>
                    <a:lnTo>
                      <a:pt x="23813" y="620078"/>
                    </a:lnTo>
                    <a:lnTo>
                      <a:pt x="27623" y="612458"/>
                    </a:lnTo>
                    <a:lnTo>
                      <a:pt x="28575" y="608648"/>
                    </a:lnTo>
                    <a:lnTo>
                      <a:pt x="35243" y="595313"/>
                    </a:lnTo>
                    <a:lnTo>
                      <a:pt x="36195" y="593408"/>
                    </a:lnTo>
                    <a:lnTo>
                      <a:pt x="38100" y="589598"/>
                    </a:lnTo>
                    <a:lnTo>
                      <a:pt x="48578" y="571500"/>
                    </a:lnTo>
                    <a:lnTo>
                      <a:pt x="60960" y="552450"/>
                    </a:lnTo>
                    <a:lnTo>
                      <a:pt x="64770" y="547688"/>
                    </a:lnTo>
                    <a:lnTo>
                      <a:pt x="67628" y="542925"/>
                    </a:lnTo>
                    <a:lnTo>
                      <a:pt x="74295" y="535305"/>
                    </a:lnTo>
                    <a:lnTo>
                      <a:pt x="76200" y="533400"/>
                    </a:lnTo>
                    <a:lnTo>
                      <a:pt x="87630" y="520065"/>
                    </a:lnTo>
                    <a:lnTo>
                      <a:pt x="90488" y="517208"/>
                    </a:lnTo>
                    <a:lnTo>
                      <a:pt x="91440" y="516255"/>
                    </a:lnTo>
                    <a:lnTo>
                      <a:pt x="94298" y="513398"/>
                    </a:lnTo>
                    <a:lnTo>
                      <a:pt x="98108" y="510540"/>
                    </a:lnTo>
                    <a:lnTo>
                      <a:pt x="99060" y="508635"/>
                    </a:lnTo>
                    <a:lnTo>
                      <a:pt x="106680" y="501015"/>
                    </a:lnTo>
                    <a:lnTo>
                      <a:pt x="123825" y="486728"/>
                    </a:lnTo>
                    <a:lnTo>
                      <a:pt x="131445" y="480060"/>
                    </a:lnTo>
                    <a:lnTo>
                      <a:pt x="135255" y="478155"/>
                    </a:lnTo>
                    <a:lnTo>
                      <a:pt x="136208" y="477203"/>
                    </a:lnTo>
                    <a:lnTo>
                      <a:pt x="136208" y="475298"/>
                    </a:lnTo>
                    <a:lnTo>
                      <a:pt x="134303" y="468630"/>
                    </a:lnTo>
                    <a:lnTo>
                      <a:pt x="133350" y="464820"/>
                    </a:lnTo>
                    <a:lnTo>
                      <a:pt x="133350" y="458153"/>
                    </a:lnTo>
                    <a:lnTo>
                      <a:pt x="133350" y="455295"/>
                    </a:lnTo>
                    <a:lnTo>
                      <a:pt x="133350" y="452438"/>
                    </a:lnTo>
                    <a:lnTo>
                      <a:pt x="135255" y="448628"/>
                    </a:lnTo>
                    <a:lnTo>
                      <a:pt x="137160" y="441960"/>
                    </a:lnTo>
                    <a:lnTo>
                      <a:pt x="140970" y="434340"/>
                    </a:lnTo>
                    <a:lnTo>
                      <a:pt x="145733" y="427673"/>
                    </a:lnTo>
                    <a:lnTo>
                      <a:pt x="152400" y="421005"/>
                    </a:lnTo>
                    <a:lnTo>
                      <a:pt x="155258" y="418148"/>
                    </a:lnTo>
                    <a:lnTo>
                      <a:pt x="155258" y="418148"/>
                    </a:lnTo>
                    <a:lnTo>
                      <a:pt x="152400" y="412433"/>
                    </a:lnTo>
                    <a:lnTo>
                      <a:pt x="150495" y="407670"/>
                    </a:lnTo>
                    <a:lnTo>
                      <a:pt x="150495" y="402908"/>
                    </a:lnTo>
                    <a:lnTo>
                      <a:pt x="150495" y="396240"/>
                    </a:lnTo>
                    <a:lnTo>
                      <a:pt x="150495" y="390525"/>
                    </a:lnTo>
                    <a:lnTo>
                      <a:pt x="153353" y="385763"/>
                    </a:lnTo>
                    <a:lnTo>
                      <a:pt x="155258" y="381000"/>
                    </a:lnTo>
                    <a:lnTo>
                      <a:pt x="160973" y="375285"/>
                    </a:lnTo>
                    <a:lnTo>
                      <a:pt x="163830" y="371475"/>
                    </a:lnTo>
                    <a:lnTo>
                      <a:pt x="170498" y="364808"/>
                    </a:lnTo>
                    <a:lnTo>
                      <a:pt x="178118" y="360998"/>
                    </a:lnTo>
                    <a:lnTo>
                      <a:pt x="184785" y="358140"/>
                    </a:lnTo>
                    <a:lnTo>
                      <a:pt x="194310" y="355283"/>
                    </a:lnTo>
                    <a:lnTo>
                      <a:pt x="201930" y="354330"/>
                    </a:lnTo>
                    <a:lnTo>
                      <a:pt x="202883" y="354330"/>
                    </a:lnTo>
                    <a:lnTo>
                      <a:pt x="202883" y="352425"/>
                    </a:lnTo>
                    <a:lnTo>
                      <a:pt x="201930" y="350520"/>
                    </a:lnTo>
                    <a:lnTo>
                      <a:pt x="201930" y="344805"/>
                    </a:lnTo>
                    <a:lnTo>
                      <a:pt x="202883" y="340995"/>
                    </a:lnTo>
                    <a:lnTo>
                      <a:pt x="204788" y="336233"/>
                    </a:lnTo>
                    <a:lnTo>
                      <a:pt x="206693" y="332423"/>
                    </a:lnTo>
                    <a:lnTo>
                      <a:pt x="212408" y="325755"/>
                    </a:lnTo>
                    <a:lnTo>
                      <a:pt x="215265" y="321945"/>
                    </a:lnTo>
                    <a:lnTo>
                      <a:pt x="219075" y="320040"/>
                    </a:lnTo>
                    <a:lnTo>
                      <a:pt x="224790" y="318135"/>
                    </a:lnTo>
                    <a:lnTo>
                      <a:pt x="229553" y="317183"/>
                    </a:lnTo>
                    <a:lnTo>
                      <a:pt x="237173" y="317183"/>
                    </a:lnTo>
                    <a:lnTo>
                      <a:pt x="242888" y="319088"/>
                    </a:lnTo>
                    <a:lnTo>
                      <a:pt x="252413" y="321945"/>
                    </a:lnTo>
                    <a:lnTo>
                      <a:pt x="258128" y="324803"/>
                    </a:lnTo>
                    <a:lnTo>
                      <a:pt x="265748" y="328613"/>
                    </a:lnTo>
                    <a:lnTo>
                      <a:pt x="269558" y="332423"/>
                    </a:lnTo>
                    <a:lnTo>
                      <a:pt x="272415" y="335280"/>
                    </a:lnTo>
                    <a:lnTo>
                      <a:pt x="273368" y="336233"/>
                    </a:lnTo>
                    <a:lnTo>
                      <a:pt x="273368" y="336233"/>
                    </a:lnTo>
                    <a:lnTo>
                      <a:pt x="273368" y="334328"/>
                    </a:lnTo>
                    <a:lnTo>
                      <a:pt x="270510" y="323850"/>
                    </a:lnTo>
                    <a:lnTo>
                      <a:pt x="269558" y="319088"/>
                    </a:lnTo>
                    <a:lnTo>
                      <a:pt x="267653" y="315278"/>
                    </a:lnTo>
                    <a:lnTo>
                      <a:pt x="265748" y="314325"/>
                    </a:lnTo>
                    <a:lnTo>
                      <a:pt x="260985" y="310515"/>
                    </a:lnTo>
                    <a:lnTo>
                      <a:pt x="259080" y="308610"/>
                    </a:lnTo>
                    <a:lnTo>
                      <a:pt x="258128" y="305753"/>
                    </a:lnTo>
                    <a:lnTo>
                      <a:pt x="257175" y="300038"/>
                    </a:lnTo>
                    <a:lnTo>
                      <a:pt x="256223" y="297180"/>
                    </a:lnTo>
                    <a:lnTo>
                      <a:pt x="253365" y="293370"/>
                    </a:lnTo>
                    <a:lnTo>
                      <a:pt x="251460" y="291465"/>
                    </a:lnTo>
                    <a:lnTo>
                      <a:pt x="248603" y="290513"/>
                    </a:lnTo>
                    <a:lnTo>
                      <a:pt x="246698" y="290513"/>
                    </a:lnTo>
                    <a:lnTo>
                      <a:pt x="243840" y="292418"/>
                    </a:lnTo>
                    <a:lnTo>
                      <a:pt x="240983" y="292418"/>
                    </a:lnTo>
                    <a:lnTo>
                      <a:pt x="239078" y="290513"/>
                    </a:lnTo>
                    <a:lnTo>
                      <a:pt x="236220" y="287655"/>
                    </a:lnTo>
                    <a:lnTo>
                      <a:pt x="234315" y="287655"/>
                    </a:lnTo>
                    <a:lnTo>
                      <a:pt x="233363" y="289560"/>
                    </a:lnTo>
                    <a:lnTo>
                      <a:pt x="230505" y="290513"/>
                    </a:lnTo>
                    <a:lnTo>
                      <a:pt x="229553" y="290513"/>
                    </a:lnTo>
                    <a:lnTo>
                      <a:pt x="226695" y="287655"/>
                    </a:lnTo>
                    <a:lnTo>
                      <a:pt x="221933" y="283845"/>
                    </a:lnTo>
                    <a:lnTo>
                      <a:pt x="214313" y="275273"/>
                    </a:lnTo>
                    <a:lnTo>
                      <a:pt x="205740" y="262890"/>
                    </a:lnTo>
                    <a:lnTo>
                      <a:pt x="204788" y="260985"/>
                    </a:lnTo>
                    <a:lnTo>
                      <a:pt x="197168" y="250508"/>
                    </a:lnTo>
                    <a:lnTo>
                      <a:pt x="189548" y="234315"/>
                    </a:lnTo>
                    <a:lnTo>
                      <a:pt x="188595" y="229553"/>
                    </a:lnTo>
                    <a:lnTo>
                      <a:pt x="186690" y="226695"/>
                    </a:lnTo>
                    <a:lnTo>
                      <a:pt x="183833" y="220980"/>
                    </a:lnTo>
                    <a:lnTo>
                      <a:pt x="182880" y="219075"/>
                    </a:lnTo>
                    <a:lnTo>
                      <a:pt x="180975" y="214313"/>
                    </a:lnTo>
                    <a:lnTo>
                      <a:pt x="178118" y="208598"/>
                    </a:lnTo>
                    <a:lnTo>
                      <a:pt x="174308" y="204788"/>
                    </a:lnTo>
                    <a:lnTo>
                      <a:pt x="161925" y="190500"/>
                    </a:lnTo>
                    <a:lnTo>
                      <a:pt x="160973" y="189548"/>
                    </a:lnTo>
                    <a:lnTo>
                      <a:pt x="159068" y="187643"/>
                    </a:lnTo>
                    <a:lnTo>
                      <a:pt x="153353" y="181928"/>
                    </a:lnTo>
                    <a:lnTo>
                      <a:pt x="150495" y="180023"/>
                    </a:lnTo>
                    <a:lnTo>
                      <a:pt x="147638" y="177165"/>
                    </a:lnTo>
                    <a:lnTo>
                      <a:pt x="143828" y="175260"/>
                    </a:lnTo>
                    <a:lnTo>
                      <a:pt x="140018" y="175260"/>
                    </a:lnTo>
                    <a:lnTo>
                      <a:pt x="136208" y="174308"/>
                    </a:lnTo>
                    <a:lnTo>
                      <a:pt x="134303" y="172403"/>
                    </a:lnTo>
                    <a:lnTo>
                      <a:pt x="133350" y="170498"/>
                    </a:lnTo>
                    <a:lnTo>
                      <a:pt x="131445" y="162878"/>
                    </a:lnTo>
                    <a:lnTo>
                      <a:pt x="129540" y="158115"/>
                    </a:lnTo>
                    <a:lnTo>
                      <a:pt x="129540" y="147638"/>
                    </a:lnTo>
                    <a:lnTo>
                      <a:pt x="131445" y="139065"/>
                    </a:lnTo>
                    <a:lnTo>
                      <a:pt x="132398" y="133350"/>
                    </a:lnTo>
                    <a:lnTo>
                      <a:pt x="136208" y="122873"/>
                    </a:lnTo>
                    <a:lnTo>
                      <a:pt x="140018" y="114300"/>
                    </a:lnTo>
                    <a:lnTo>
                      <a:pt x="141923" y="110490"/>
                    </a:lnTo>
                    <a:lnTo>
                      <a:pt x="145733" y="101918"/>
                    </a:lnTo>
                    <a:lnTo>
                      <a:pt x="151448" y="93345"/>
                    </a:lnTo>
                    <a:lnTo>
                      <a:pt x="155258" y="87630"/>
                    </a:lnTo>
                    <a:lnTo>
                      <a:pt x="156210" y="84773"/>
                    </a:lnTo>
                    <a:lnTo>
                      <a:pt x="167640" y="69533"/>
                    </a:lnTo>
                    <a:lnTo>
                      <a:pt x="178118" y="59055"/>
                    </a:lnTo>
                    <a:lnTo>
                      <a:pt x="180023" y="56198"/>
                    </a:lnTo>
                    <a:lnTo>
                      <a:pt x="183833" y="52388"/>
                    </a:lnTo>
                    <a:lnTo>
                      <a:pt x="189548" y="47625"/>
                    </a:lnTo>
                    <a:lnTo>
                      <a:pt x="190500" y="45720"/>
                    </a:lnTo>
                    <a:lnTo>
                      <a:pt x="195263" y="41910"/>
                    </a:lnTo>
                    <a:lnTo>
                      <a:pt x="198120" y="40005"/>
                    </a:lnTo>
                    <a:lnTo>
                      <a:pt x="201930" y="37148"/>
                    </a:lnTo>
                    <a:lnTo>
                      <a:pt x="217170" y="25718"/>
                    </a:lnTo>
                    <a:lnTo>
                      <a:pt x="223838" y="20955"/>
                    </a:lnTo>
                    <a:lnTo>
                      <a:pt x="228600" y="18098"/>
                    </a:lnTo>
                    <a:lnTo>
                      <a:pt x="241935" y="11430"/>
                    </a:lnTo>
                    <a:lnTo>
                      <a:pt x="243840" y="9525"/>
                    </a:lnTo>
                    <a:lnTo>
                      <a:pt x="248603" y="7620"/>
                    </a:lnTo>
                    <a:lnTo>
                      <a:pt x="259080" y="3810"/>
                    </a:lnTo>
                    <a:lnTo>
                      <a:pt x="270510" y="953"/>
                    </a:lnTo>
                    <a:lnTo>
                      <a:pt x="277178" y="0"/>
                    </a:lnTo>
                    <a:lnTo>
                      <a:pt x="290513" y="0"/>
                    </a:lnTo>
                    <a:lnTo>
                      <a:pt x="298133" y="953"/>
                    </a:lnTo>
                    <a:lnTo>
                      <a:pt x="302895" y="3810"/>
                    </a:lnTo>
                    <a:lnTo>
                      <a:pt x="306705" y="6668"/>
                    </a:lnTo>
                    <a:lnTo>
                      <a:pt x="307658" y="8573"/>
                    </a:lnTo>
                    <a:lnTo>
                      <a:pt x="309563" y="13335"/>
                    </a:lnTo>
                    <a:lnTo>
                      <a:pt x="309563" y="17145"/>
                    </a:lnTo>
                    <a:lnTo>
                      <a:pt x="309563" y="19050"/>
                    </a:lnTo>
                    <a:lnTo>
                      <a:pt x="309563" y="20955"/>
                    </a:lnTo>
                    <a:lnTo>
                      <a:pt x="311468" y="22860"/>
                    </a:lnTo>
                    <a:lnTo>
                      <a:pt x="319088" y="32385"/>
                    </a:lnTo>
                    <a:lnTo>
                      <a:pt x="321945" y="35243"/>
                    </a:lnTo>
                    <a:lnTo>
                      <a:pt x="326708" y="41910"/>
                    </a:lnTo>
                    <a:lnTo>
                      <a:pt x="333375" y="48578"/>
                    </a:lnTo>
                    <a:lnTo>
                      <a:pt x="336233" y="51435"/>
                    </a:lnTo>
                    <a:lnTo>
                      <a:pt x="338138" y="54293"/>
                    </a:lnTo>
                    <a:lnTo>
                      <a:pt x="341948" y="57150"/>
                    </a:lnTo>
                    <a:lnTo>
                      <a:pt x="346710" y="60008"/>
                    </a:lnTo>
                    <a:lnTo>
                      <a:pt x="351473" y="62865"/>
                    </a:lnTo>
                    <a:lnTo>
                      <a:pt x="360045" y="66675"/>
                    </a:lnTo>
                    <a:lnTo>
                      <a:pt x="368618" y="71438"/>
                    </a:lnTo>
                    <a:lnTo>
                      <a:pt x="380048" y="79058"/>
                    </a:lnTo>
                    <a:lnTo>
                      <a:pt x="392430" y="88583"/>
                    </a:lnTo>
                    <a:lnTo>
                      <a:pt x="410528" y="103823"/>
                    </a:lnTo>
                    <a:lnTo>
                      <a:pt x="417195" y="111443"/>
                    </a:lnTo>
                    <a:lnTo>
                      <a:pt x="421005" y="116205"/>
                    </a:lnTo>
                    <a:lnTo>
                      <a:pt x="421005" y="118110"/>
                    </a:lnTo>
                    <a:lnTo>
                      <a:pt x="420053" y="120015"/>
                    </a:lnTo>
                    <a:lnTo>
                      <a:pt x="417195" y="123825"/>
                    </a:lnTo>
                    <a:lnTo>
                      <a:pt x="415290" y="124778"/>
                    </a:lnTo>
                    <a:lnTo>
                      <a:pt x="414338" y="126683"/>
                    </a:lnTo>
                    <a:lnTo>
                      <a:pt x="416243" y="129540"/>
                    </a:lnTo>
                    <a:lnTo>
                      <a:pt x="419100" y="133350"/>
                    </a:lnTo>
                    <a:lnTo>
                      <a:pt x="420053" y="133350"/>
                    </a:lnTo>
                    <a:lnTo>
                      <a:pt x="420053" y="136208"/>
                    </a:lnTo>
                    <a:lnTo>
                      <a:pt x="418148" y="139065"/>
                    </a:lnTo>
                    <a:lnTo>
                      <a:pt x="418148" y="140970"/>
                    </a:lnTo>
                    <a:lnTo>
                      <a:pt x="418148" y="141923"/>
                    </a:lnTo>
                    <a:lnTo>
                      <a:pt x="421958" y="145733"/>
                    </a:lnTo>
                    <a:lnTo>
                      <a:pt x="425768" y="148590"/>
                    </a:lnTo>
                    <a:lnTo>
                      <a:pt x="428625" y="150495"/>
                    </a:lnTo>
                    <a:lnTo>
                      <a:pt x="432435" y="150495"/>
                    </a:lnTo>
                    <a:lnTo>
                      <a:pt x="436245" y="152400"/>
                    </a:lnTo>
                    <a:lnTo>
                      <a:pt x="438150" y="154305"/>
                    </a:lnTo>
                    <a:lnTo>
                      <a:pt x="440055" y="157163"/>
                    </a:lnTo>
                    <a:lnTo>
                      <a:pt x="441960" y="160020"/>
                    </a:lnTo>
                    <a:lnTo>
                      <a:pt x="441960" y="162878"/>
                    </a:lnTo>
                    <a:lnTo>
                      <a:pt x="441008" y="171450"/>
                    </a:lnTo>
                    <a:lnTo>
                      <a:pt x="437198" y="183833"/>
                    </a:lnTo>
                    <a:lnTo>
                      <a:pt x="431483" y="195263"/>
                    </a:lnTo>
                    <a:lnTo>
                      <a:pt x="424815" y="206693"/>
                    </a:lnTo>
                    <a:lnTo>
                      <a:pt x="420053" y="214313"/>
                    </a:lnTo>
                    <a:lnTo>
                      <a:pt x="419100" y="216218"/>
                    </a:lnTo>
                    <a:lnTo>
                      <a:pt x="419100" y="217170"/>
                    </a:lnTo>
                    <a:lnTo>
                      <a:pt x="415290" y="221933"/>
                    </a:lnTo>
                    <a:lnTo>
                      <a:pt x="413385" y="224790"/>
                    </a:lnTo>
                    <a:lnTo>
                      <a:pt x="405765" y="234315"/>
                    </a:lnTo>
                    <a:lnTo>
                      <a:pt x="393383" y="248603"/>
                    </a:lnTo>
                    <a:lnTo>
                      <a:pt x="388620" y="253365"/>
                    </a:lnTo>
                    <a:lnTo>
                      <a:pt x="385763" y="256223"/>
                    </a:lnTo>
                    <a:lnTo>
                      <a:pt x="368618" y="273368"/>
                    </a:lnTo>
                    <a:lnTo>
                      <a:pt x="357188" y="280988"/>
                    </a:lnTo>
                    <a:lnTo>
                      <a:pt x="350520" y="285750"/>
                    </a:lnTo>
                    <a:lnTo>
                      <a:pt x="346710" y="287655"/>
                    </a:lnTo>
                    <a:lnTo>
                      <a:pt x="345758" y="289560"/>
                    </a:lnTo>
                    <a:lnTo>
                      <a:pt x="345758" y="292418"/>
                    </a:lnTo>
                    <a:lnTo>
                      <a:pt x="345758" y="334328"/>
                    </a:lnTo>
                    <a:lnTo>
                      <a:pt x="345758" y="335280"/>
                    </a:lnTo>
                    <a:lnTo>
                      <a:pt x="346710" y="335280"/>
                    </a:lnTo>
                    <a:lnTo>
                      <a:pt x="354330" y="329565"/>
                    </a:lnTo>
                    <a:lnTo>
                      <a:pt x="360998" y="323850"/>
                    </a:lnTo>
                    <a:lnTo>
                      <a:pt x="367665" y="320993"/>
                    </a:lnTo>
                    <a:lnTo>
                      <a:pt x="371475" y="320040"/>
                    </a:lnTo>
                    <a:lnTo>
                      <a:pt x="375285" y="318135"/>
                    </a:lnTo>
                    <a:lnTo>
                      <a:pt x="381000" y="317183"/>
                    </a:lnTo>
                    <a:lnTo>
                      <a:pt x="388620" y="318135"/>
                    </a:lnTo>
                    <a:lnTo>
                      <a:pt x="394335" y="319088"/>
                    </a:lnTo>
                    <a:lnTo>
                      <a:pt x="401003" y="320993"/>
                    </a:lnTo>
                    <a:lnTo>
                      <a:pt x="406718" y="324803"/>
                    </a:lnTo>
                    <a:lnTo>
                      <a:pt x="411480" y="328613"/>
                    </a:lnTo>
                    <a:lnTo>
                      <a:pt x="416243" y="335280"/>
                    </a:lnTo>
                    <a:lnTo>
                      <a:pt x="419100" y="340995"/>
                    </a:lnTo>
                    <a:lnTo>
                      <a:pt x="420053" y="346710"/>
                    </a:lnTo>
                    <a:lnTo>
                      <a:pt x="420053" y="350520"/>
                    </a:lnTo>
                    <a:lnTo>
                      <a:pt x="420053" y="356235"/>
                    </a:lnTo>
                    <a:lnTo>
                      <a:pt x="420053" y="357188"/>
                    </a:lnTo>
                    <a:lnTo>
                      <a:pt x="420053" y="357188"/>
                    </a:lnTo>
                    <a:lnTo>
                      <a:pt x="424815" y="358140"/>
                    </a:lnTo>
                    <a:lnTo>
                      <a:pt x="433388" y="359093"/>
                    </a:lnTo>
                    <a:lnTo>
                      <a:pt x="438150" y="362903"/>
                    </a:lnTo>
                    <a:lnTo>
                      <a:pt x="441960" y="366713"/>
                    </a:lnTo>
                    <a:lnTo>
                      <a:pt x="445770" y="369570"/>
                    </a:lnTo>
                    <a:lnTo>
                      <a:pt x="450533" y="376238"/>
                    </a:lnTo>
                    <a:lnTo>
                      <a:pt x="452438" y="379095"/>
                    </a:lnTo>
                    <a:lnTo>
                      <a:pt x="454343" y="386715"/>
                    </a:lnTo>
                    <a:lnTo>
                      <a:pt x="454343" y="390525"/>
                    </a:lnTo>
                    <a:lnTo>
                      <a:pt x="452438" y="396240"/>
                    </a:lnTo>
                    <a:lnTo>
                      <a:pt x="450533" y="401955"/>
                    </a:lnTo>
                    <a:lnTo>
                      <a:pt x="448628" y="405765"/>
                    </a:lnTo>
                    <a:lnTo>
                      <a:pt x="447675" y="406718"/>
                    </a:lnTo>
                    <a:lnTo>
                      <a:pt x="447675" y="407670"/>
                    </a:lnTo>
                    <a:lnTo>
                      <a:pt x="450533" y="410528"/>
                    </a:lnTo>
                    <a:lnTo>
                      <a:pt x="452438" y="410528"/>
                    </a:lnTo>
                    <a:lnTo>
                      <a:pt x="458153" y="414338"/>
                    </a:lnTo>
                    <a:lnTo>
                      <a:pt x="466725" y="421958"/>
                    </a:lnTo>
                    <a:lnTo>
                      <a:pt x="469583" y="424815"/>
                    </a:lnTo>
                    <a:lnTo>
                      <a:pt x="471488" y="428625"/>
                    </a:lnTo>
                    <a:lnTo>
                      <a:pt x="474345" y="432435"/>
                    </a:lnTo>
                    <a:lnTo>
                      <a:pt x="478155" y="440055"/>
                    </a:lnTo>
                    <a:lnTo>
                      <a:pt x="481013" y="447675"/>
                    </a:lnTo>
                    <a:lnTo>
                      <a:pt x="481965" y="451485"/>
                    </a:lnTo>
                    <a:lnTo>
                      <a:pt x="481965" y="460058"/>
                    </a:lnTo>
                    <a:lnTo>
                      <a:pt x="481013" y="462915"/>
                    </a:lnTo>
                    <a:lnTo>
                      <a:pt x="479108" y="466725"/>
                    </a:lnTo>
                    <a:lnTo>
                      <a:pt x="477203" y="469583"/>
                    </a:lnTo>
                    <a:lnTo>
                      <a:pt x="476250" y="471488"/>
                    </a:lnTo>
                    <a:lnTo>
                      <a:pt x="476250" y="471488"/>
                    </a:lnTo>
                    <a:lnTo>
                      <a:pt x="479108" y="474345"/>
                    </a:lnTo>
                    <a:lnTo>
                      <a:pt x="481965" y="476250"/>
                    </a:lnTo>
                    <a:lnTo>
                      <a:pt x="492443" y="483870"/>
                    </a:lnTo>
                    <a:lnTo>
                      <a:pt x="503873" y="492443"/>
                    </a:lnTo>
                    <a:lnTo>
                      <a:pt x="508635" y="496253"/>
                    </a:lnTo>
                    <a:lnTo>
                      <a:pt x="512445" y="499110"/>
                    </a:lnTo>
                    <a:lnTo>
                      <a:pt x="518160" y="504825"/>
                    </a:lnTo>
                    <a:lnTo>
                      <a:pt x="521018" y="506730"/>
                    </a:lnTo>
                    <a:lnTo>
                      <a:pt x="522923" y="508635"/>
                    </a:lnTo>
                    <a:lnTo>
                      <a:pt x="524828" y="510540"/>
                    </a:lnTo>
                    <a:lnTo>
                      <a:pt x="528638" y="514350"/>
                    </a:lnTo>
                    <a:lnTo>
                      <a:pt x="531495" y="516255"/>
                    </a:lnTo>
                    <a:lnTo>
                      <a:pt x="533400" y="519113"/>
                    </a:lnTo>
                    <a:lnTo>
                      <a:pt x="538163" y="522923"/>
                    </a:lnTo>
                    <a:lnTo>
                      <a:pt x="547688" y="533400"/>
                    </a:lnTo>
                    <a:lnTo>
                      <a:pt x="547688" y="533400"/>
                    </a:lnTo>
                    <a:lnTo>
                      <a:pt x="549593" y="535305"/>
                    </a:lnTo>
                    <a:lnTo>
                      <a:pt x="552450" y="539115"/>
                    </a:lnTo>
                    <a:lnTo>
                      <a:pt x="558165" y="545783"/>
                    </a:lnTo>
                    <a:lnTo>
                      <a:pt x="560070" y="549593"/>
                    </a:lnTo>
                    <a:lnTo>
                      <a:pt x="561975" y="550545"/>
                    </a:lnTo>
                    <a:lnTo>
                      <a:pt x="572453" y="565785"/>
                    </a:lnTo>
                    <a:lnTo>
                      <a:pt x="574358" y="569595"/>
                    </a:lnTo>
                    <a:lnTo>
                      <a:pt x="578168" y="576263"/>
                    </a:lnTo>
                    <a:lnTo>
                      <a:pt x="581978" y="582930"/>
                    </a:lnTo>
                    <a:lnTo>
                      <a:pt x="583883" y="586740"/>
                    </a:lnTo>
                    <a:lnTo>
                      <a:pt x="585788" y="589598"/>
                    </a:lnTo>
                    <a:lnTo>
                      <a:pt x="586740" y="591503"/>
                    </a:lnTo>
                    <a:lnTo>
                      <a:pt x="590550" y="597218"/>
                    </a:lnTo>
                    <a:lnTo>
                      <a:pt x="594360" y="606743"/>
                    </a:lnTo>
                    <a:lnTo>
                      <a:pt x="596265" y="610553"/>
                    </a:lnTo>
                    <a:lnTo>
                      <a:pt x="602933" y="625793"/>
                    </a:lnTo>
                    <a:lnTo>
                      <a:pt x="603885" y="627698"/>
                    </a:lnTo>
                    <a:lnTo>
                      <a:pt x="605790" y="633413"/>
                    </a:lnTo>
                    <a:lnTo>
                      <a:pt x="612458" y="652463"/>
                    </a:lnTo>
                    <a:lnTo>
                      <a:pt x="612458" y="654368"/>
                    </a:lnTo>
                    <a:lnTo>
                      <a:pt x="614363" y="660083"/>
                    </a:lnTo>
                    <a:lnTo>
                      <a:pt x="616268" y="662940"/>
                    </a:lnTo>
                    <a:lnTo>
                      <a:pt x="616268" y="665798"/>
                    </a:lnTo>
                    <a:lnTo>
                      <a:pt x="621030" y="688658"/>
                    </a:lnTo>
                    <a:lnTo>
                      <a:pt x="621030" y="695325"/>
                    </a:lnTo>
                    <a:lnTo>
                      <a:pt x="622935" y="704850"/>
                    </a:lnTo>
                    <a:lnTo>
                      <a:pt x="622935" y="706755"/>
                    </a:lnTo>
                    <a:lnTo>
                      <a:pt x="623888" y="711518"/>
                    </a:lnTo>
                    <a:lnTo>
                      <a:pt x="623888" y="714375"/>
                    </a:lnTo>
                    <a:lnTo>
                      <a:pt x="624840" y="732473"/>
                    </a:lnTo>
                    <a:lnTo>
                      <a:pt x="624840" y="734378"/>
                    </a:lnTo>
                    <a:lnTo>
                      <a:pt x="624840" y="736283"/>
                    </a:lnTo>
                    <a:lnTo>
                      <a:pt x="624840" y="737235"/>
                    </a:lnTo>
                    <a:lnTo>
                      <a:pt x="624840" y="741998"/>
                    </a:lnTo>
                    <a:lnTo>
                      <a:pt x="624840" y="745808"/>
                    </a:lnTo>
                    <a:lnTo>
                      <a:pt x="624840" y="755333"/>
                    </a:lnTo>
                    <a:lnTo>
                      <a:pt x="623888" y="760095"/>
                    </a:lnTo>
                    <a:lnTo>
                      <a:pt x="623888" y="770573"/>
                    </a:lnTo>
                    <a:lnTo>
                      <a:pt x="621983" y="796290"/>
                    </a:lnTo>
                    <a:lnTo>
                      <a:pt x="619125" y="822008"/>
                    </a:lnTo>
                    <a:lnTo>
                      <a:pt x="614363" y="846773"/>
                    </a:lnTo>
                    <a:lnTo>
                      <a:pt x="614363" y="862013"/>
                    </a:lnTo>
                    <a:lnTo>
                      <a:pt x="615315" y="873443"/>
                    </a:lnTo>
                    <a:lnTo>
                      <a:pt x="614363" y="876300"/>
                    </a:lnTo>
                    <a:lnTo>
                      <a:pt x="615315" y="881063"/>
                    </a:lnTo>
                    <a:lnTo>
                      <a:pt x="616268" y="895350"/>
                    </a:lnTo>
                    <a:lnTo>
                      <a:pt x="616268" y="900113"/>
                    </a:lnTo>
                    <a:lnTo>
                      <a:pt x="616268" y="902970"/>
                    </a:lnTo>
                    <a:lnTo>
                      <a:pt x="616268" y="912495"/>
                    </a:lnTo>
                    <a:lnTo>
                      <a:pt x="615315" y="917258"/>
                    </a:lnTo>
                    <a:lnTo>
                      <a:pt x="614363" y="924878"/>
                    </a:lnTo>
                    <a:lnTo>
                      <a:pt x="613410" y="935355"/>
                    </a:lnTo>
                    <a:lnTo>
                      <a:pt x="609600" y="948690"/>
                    </a:lnTo>
                    <a:lnTo>
                      <a:pt x="601980" y="977265"/>
                    </a:lnTo>
                    <a:lnTo>
                      <a:pt x="599123" y="984885"/>
                    </a:lnTo>
                    <a:lnTo>
                      <a:pt x="598170" y="987743"/>
                    </a:lnTo>
                    <a:lnTo>
                      <a:pt x="599123" y="994410"/>
                    </a:lnTo>
                    <a:lnTo>
                      <a:pt x="599123" y="1005840"/>
                    </a:lnTo>
                    <a:lnTo>
                      <a:pt x="600075" y="1008698"/>
                    </a:lnTo>
                    <a:lnTo>
                      <a:pt x="601028" y="1010603"/>
                    </a:lnTo>
                    <a:lnTo>
                      <a:pt x="601980" y="1018223"/>
                    </a:lnTo>
                    <a:lnTo>
                      <a:pt x="602933" y="1025843"/>
                    </a:lnTo>
                    <a:lnTo>
                      <a:pt x="605790" y="1040130"/>
                    </a:lnTo>
                    <a:lnTo>
                      <a:pt x="608648" y="1054418"/>
                    </a:lnTo>
                    <a:lnTo>
                      <a:pt x="609600" y="1057275"/>
                    </a:lnTo>
                    <a:lnTo>
                      <a:pt x="610553" y="1062990"/>
                    </a:lnTo>
                    <a:lnTo>
                      <a:pt x="613410" y="1082993"/>
                    </a:lnTo>
                    <a:lnTo>
                      <a:pt x="616268" y="1101090"/>
                    </a:lnTo>
                    <a:lnTo>
                      <a:pt x="616268" y="1106805"/>
                    </a:lnTo>
                    <a:lnTo>
                      <a:pt x="616268" y="1116330"/>
                    </a:lnTo>
                    <a:lnTo>
                      <a:pt x="614363" y="1121093"/>
                    </a:lnTo>
                    <a:lnTo>
                      <a:pt x="611505" y="1129665"/>
                    </a:lnTo>
                    <a:lnTo>
                      <a:pt x="608648" y="1133475"/>
                    </a:lnTo>
                    <a:lnTo>
                      <a:pt x="603885" y="1139190"/>
                    </a:lnTo>
                    <a:lnTo>
                      <a:pt x="599123" y="1142048"/>
                    </a:lnTo>
                    <a:lnTo>
                      <a:pt x="593408" y="1144905"/>
                    </a:lnTo>
                    <a:lnTo>
                      <a:pt x="586740" y="1146810"/>
                    </a:lnTo>
                    <a:lnTo>
                      <a:pt x="581978" y="1147763"/>
                    </a:lnTo>
                    <a:lnTo>
                      <a:pt x="577215" y="1147763"/>
                    </a:lnTo>
                    <a:lnTo>
                      <a:pt x="572453" y="1145858"/>
                    </a:lnTo>
                    <a:lnTo>
                      <a:pt x="564833" y="1143000"/>
                    </a:lnTo>
                    <a:lnTo>
                      <a:pt x="558165" y="1139190"/>
                    </a:lnTo>
                    <a:lnTo>
                      <a:pt x="554355" y="1134428"/>
                    </a:lnTo>
                    <a:lnTo>
                      <a:pt x="551498" y="1130618"/>
                    </a:lnTo>
                    <a:lnTo>
                      <a:pt x="547688" y="1123950"/>
                    </a:lnTo>
                    <a:lnTo>
                      <a:pt x="545783" y="1117283"/>
                    </a:lnTo>
                    <a:lnTo>
                      <a:pt x="545783" y="1114425"/>
                    </a:lnTo>
                    <a:lnTo>
                      <a:pt x="544830" y="1107758"/>
                    </a:lnTo>
                    <a:lnTo>
                      <a:pt x="544830" y="1104900"/>
                    </a:lnTo>
                    <a:lnTo>
                      <a:pt x="544830" y="1102995"/>
                    </a:lnTo>
                    <a:lnTo>
                      <a:pt x="545783" y="1095375"/>
                    </a:lnTo>
                    <a:lnTo>
                      <a:pt x="548640" y="1082040"/>
                    </a:lnTo>
                    <a:lnTo>
                      <a:pt x="553403" y="1062990"/>
                    </a:lnTo>
                    <a:lnTo>
                      <a:pt x="558165" y="1048703"/>
                    </a:lnTo>
                    <a:lnTo>
                      <a:pt x="564833" y="1023938"/>
                    </a:lnTo>
                    <a:lnTo>
                      <a:pt x="565785" y="1021080"/>
                    </a:lnTo>
                    <a:lnTo>
                      <a:pt x="567690" y="1012508"/>
                    </a:lnTo>
                    <a:lnTo>
                      <a:pt x="569595" y="1008698"/>
                    </a:lnTo>
                    <a:lnTo>
                      <a:pt x="570548" y="1002983"/>
                    </a:lnTo>
                    <a:lnTo>
                      <a:pt x="571500" y="998220"/>
                    </a:lnTo>
                    <a:lnTo>
                      <a:pt x="573405" y="991553"/>
                    </a:lnTo>
                    <a:lnTo>
                      <a:pt x="574358" y="982980"/>
                    </a:lnTo>
                    <a:lnTo>
                      <a:pt x="572453" y="974408"/>
                    </a:lnTo>
                    <a:lnTo>
                      <a:pt x="572453" y="971550"/>
                    </a:lnTo>
                    <a:lnTo>
                      <a:pt x="570548" y="967740"/>
                    </a:lnTo>
                    <a:lnTo>
                      <a:pt x="569595" y="962025"/>
                    </a:lnTo>
                    <a:lnTo>
                      <a:pt x="568643" y="958215"/>
                    </a:lnTo>
                    <a:lnTo>
                      <a:pt x="564833" y="947738"/>
                    </a:lnTo>
                    <a:lnTo>
                      <a:pt x="563880" y="944880"/>
                    </a:lnTo>
                    <a:lnTo>
                      <a:pt x="561975" y="940118"/>
                    </a:lnTo>
                    <a:lnTo>
                      <a:pt x="561023" y="937260"/>
                    </a:lnTo>
                    <a:lnTo>
                      <a:pt x="560070" y="935355"/>
                    </a:lnTo>
                    <a:lnTo>
                      <a:pt x="560070" y="935355"/>
                    </a:lnTo>
                    <a:lnTo>
                      <a:pt x="558165" y="935355"/>
                    </a:lnTo>
                    <a:lnTo>
                      <a:pt x="552450" y="944880"/>
                    </a:lnTo>
                    <a:lnTo>
                      <a:pt x="540068" y="959168"/>
                    </a:lnTo>
                    <a:lnTo>
                      <a:pt x="534353" y="963930"/>
                    </a:lnTo>
                    <a:lnTo>
                      <a:pt x="531495" y="967740"/>
                    </a:lnTo>
                    <a:lnTo>
                      <a:pt x="527685" y="971550"/>
                    </a:lnTo>
                    <a:lnTo>
                      <a:pt x="524828" y="974408"/>
                    </a:lnTo>
                    <a:lnTo>
                      <a:pt x="521018" y="978218"/>
                    </a:lnTo>
                    <a:lnTo>
                      <a:pt x="515303" y="982980"/>
                    </a:lnTo>
                    <a:lnTo>
                      <a:pt x="504825" y="991553"/>
                    </a:lnTo>
                    <a:lnTo>
                      <a:pt x="502920" y="992505"/>
                    </a:lnTo>
                    <a:lnTo>
                      <a:pt x="496253" y="997268"/>
                    </a:lnTo>
                    <a:lnTo>
                      <a:pt x="493395" y="999173"/>
                    </a:lnTo>
                    <a:lnTo>
                      <a:pt x="490538" y="1002030"/>
                    </a:lnTo>
                    <a:lnTo>
                      <a:pt x="486728" y="1004888"/>
                    </a:lnTo>
                    <a:lnTo>
                      <a:pt x="464820" y="1018223"/>
                    </a:lnTo>
                    <a:lnTo>
                      <a:pt x="447675" y="1027748"/>
                    </a:lnTo>
                    <a:lnTo>
                      <a:pt x="444818" y="1029653"/>
                    </a:lnTo>
                    <a:lnTo>
                      <a:pt x="432435" y="1035368"/>
                    </a:lnTo>
                    <a:lnTo>
                      <a:pt x="430530" y="1035368"/>
                    </a:lnTo>
                    <a:lnTo>
                      <a:pt x="423863" y="1038225"/>
                    </a:lnTo>
                    <a:lnTo>
                      <a:pt x="420053" y="1040130"/>
                    </a:lnTo>
                    <a:lnTo>
                      <a:pt x="408623" y="1042988"/>
                    </a:lnTo>
                    <a:lnTo>
                      <a:pt x="378143" y="1051560"/>
                    </a:lnTo>
                    <a:lnTo>
                      <a:pt x="352425" y="1056323"/>
                    </a:lnTo>
                    <a:lnTo>
                      <a:pt x="340995" y="1057275"/>
                    </a:lnTo>
                    <a:lnTo>
                      <a:pt x="326708" y="1059180"/>
                    </a:lnTo>
                    <a:lnTo>
                      <a:pt x="317183" y="1059180"/>
                    </a:lnTo>
                    <a:lnTo>
                      <a:pt x="303848" y="1059180"/>
                    </a:lnTo>
                    <a:lnTo>
                      <a:pt x="291465" y="1058228"/>
                    </a:lnTo>
                    <a:lnTo>
                      <a:pt x="278130" y="1057275"/>
                    </a:lnTo>
                    <a:lnTo>
                      <a:pt x="274320" y="1056323"/>
                    </a:lnTo>
                    <a:lnTo>
                      <a:pt x="268605" y="1055370"/>
                    </a:lnTo>
                    <a:lnTo>
                      <a:pt x="256223" y="1053465"/>
                    </a:lnTo>
                    <a:lnTo>
                      <a:pt x="249555" y="1052513"/>
                    </a:lnTo>
                    <a:lnTo>
                      <a:pt x="240983" y="1050608"/>
                    </a:lnTo>
                    <a:lnTo>
                      <a:pt x="239078" y="1050608"/>
                    </a:lnTo>
                    <a:lnTo>
                      <a:pt x="239078" y="1051560"/>
                    </a:lnTo>
                    <a:lnTo>
                      <a:pt x="240983" y="1062990"/>
                    </a:lnTo>
                    <a:lnTo>
                      <a:pt x="243840" y="1079183"/>
                    </a:lnTo>
                    <a:lnTo>
                      <a:pt x="245745" y="1082993"/>
                    </a:lnTo>
                    <a:lnTo>
                      <a:pt x="248603" y="1099185"/>
                    </a:lnTo>
                    <a:lnTo>
                      <a:pt x="250508" y="1106805"/>
                    </a:lnTo>
                    <a:lnTo>
                      <a:pt x="251460" y="1110615"/>
                    </a:lnTo>
                    <a:lnTo>
                      <a:pt x="251460" y="1112520"/>
                    </a:lnTo>
                    <a:lnTo>
                      <a:pt x="251460" y="1116330"/>
                    </a:lnTo>
                    <a:lnTo>
                      <a:pt x="252413" y="1123950"/>
                    </a:lnTo>
                    <a:lnTo>
                      <a:pt x="253365" y="1139190"/>
                    </a:lnTo>
                    <a:lnTo>
                      <a:pt x="252413" y="1145858"/>
                    </a:lnTo>
                    <a:lnTo>
                      <a:pt x="251460" y="1152525"/>
                    </a:lnTo>
                    <a:lnTo>
                      <a:pt x="249555" y="1158240"/>
                    </a:lnTo>
                    <a:lnTo>
                      <a:pt x="245745" y="1164908"/>
                    </a:lnTo>
                    <a:lnTo>
                      <a:pt x="242888" y="1167765"/>
                    </a:lnTo>
                    <a:lnTo>
                      <a:pt x="239078" y="1171575"/>
                    </a:lnTo>
                    <a:lnTo>
                      <a:pt x="235268" y="1175385"/>
                    </a:lnTo>
                    <a:lnTo>
                      <a:pt x="231458" y="1177290"/>
                    </a:lnTo>
                    <a:lnTo>
                      <a:pt x="226695" y="1179195"/>
                    </a:lnTo>
                    <a:lnTo>
                      <a:pt x="221933" y="1180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B7BD7B90-BB86-070A-4051-4D30F7A9F002}"/>
                  </a:ext>
                </a:extLst>
              </p:cNvPr>
              <p:cNvSpPr/>
              <p:nvPr/>
            </p:nvSpPr>
            <p:spPr>
              <a:xfrm>
                <a:off x="4064317" y="2849880"/>
                <a:ext cx="601980" cy="1156334"/>
              </a:xfrm>
              <a:custGeom>
                <a:avLst/>
                <a:gdLst>
                  <a:gd name="connsiteX0" fmla="*/ 203835 w 601980"/>
                  <a:gd name="connsiteY0" fmla="*/ 1156335 h 1156334"/>
                  <a:gd name="connsiteX1" fmla="*/ 199073 w 601980"/>
                  <a:gd name="connsiteY1" fmla="*/ 1156335 h 1156334"/>
                  <a:gd name="connsiteX2" fmla="*/ 193358 w 601980"/>
                  <a:gd name="connsiteY2" fmla="*/ 1154430 h 1156334"/>
                  <a:gd name="connsiteX3" fmla="*/ 190500 w 601980"/>
                  <a:gd name="connsiteY3" fmla="*/ 1152525 h 1156334"/>
                  <a:gd name="connsiteX4" fmla="*/ 185738 w 601980"/>
                  <a:gd name="connsiteY4" fmla="*/ 1148715 h 1156334"/>
                  <a:gd name="connsiteX5" fmla="*/ 181928 w 601980"/>
                  <a:gd name="connsiteY5" fmla="*/ 1143953 h 1156334"/>
                  <a:gd name="connsiteX6" fmla="*/ 180023 w 601980"/>
                  <a:gd name="connsiteY6" fmla="*/ 1139190 h 1156334"/>
                  <a:gd name="connsiteX7" fmla="*/ 178118 w 601980"/>
                  <a:gd name="connsiteY7" fmla="*/ 1132523 h 1156334"/>
                  <a:gd name="connsiteX8" fmla="*/ 177165 w 601980"/>
                  <a:gd name="connsiteY8" fmla="*/ 1128713 h 1156334"/>
                  <a:gd name="connsiteX9" fmla="*/ 177165 w 601980"/>
                  <a:gd name="connsiteY9" fmla="*/ 1122045 h 1156334"/>
                  <a:gd name="connsiteX10" fmla="*/ 178118 w 601980"/>
                  <a:gd name="connsiteY10" fmla="*/ 1109663 h 1156334"/>
                  <a:gd name="connsiteX11" fmla="*/ 181928 w 601980"/>
                  <a:gd name="connsiteY11" fmla="*/ 1085850 h 1156334"/>
                  <a:gd name="connsiteX12" fmla="*/ 188595 w 601980"/>
                  <a:gd name="connsiteY12" fmla="*/ 1055370 h 1156334"/>
                  <a:gd name="connsiteX13" fmla="*/ 193358 w 601980"/>
                  <a:gd name="connsiteY13" fmla="*/ 1030605 h 1156334"/>
                  <a:gd name="connsiteX14" fmla="*/ 195263 w 601980"/>
                  <a:gd name="connsiteY14" fmla="*/ 1019175 h 1156334"/>
                  <a:gd name="connsiteX15" fmla="*/ 194310 w 601980"/>
                  <a:gd name="connsiteY15" fmla="*/ 1017270 h 1156334"/>
                  <a:gd name="connsiteX16" fmla="*/ 191453 w 601980"/>
                  <a:gd name="connsiteY16" fmla="*/ 1016318 h 1156334"/>
                  <a:gd name="connsiteX17" fmla="*/ 178118 w 601980"/>
                  <a:gd name="connsiteY17" fmla="*/ 1010603 h 1156334"/>
                  <a:gd name="connsiteX18" fmla="*/ 160020 w 601980"/>
                  <a:gd name="connsiteY18" fmla="*/ 1002030 h 1156334"/>
                  <a:gd name="connsiteX19" fmla="*/ 139065 w 601980"/>
                  <a:gd name="connsiteY19" fmla="*/ 989648 h 1156334"/>
                  <a:gd name="connsiteX20" fmla="*/ 126683 w 601980"/>
                  <a:gd name="connsiteY20" fmla="*/ 981075 h 1156334"/>
                  <a:gd name="connsiteX21" fmla="*/ 110490 w 601980"/>
                  <a:gd name="connsiteY21" fmla="*/ 968693 h 1156334"/>
                  <a:gd name="connsiteX22" fmla="*/ 100965 w 601980"/>
                  <a:gd name="connsiteY22" fmla="*/ 960120 h 1156334"/>
                  <a:gd name="connsiteX23" fmla="*/ 90488 w 601980"/>
                  <a:gd name="connsiteY23" fmla="*/ 949643 h 1156334"/>
                  <a:gd name="connsiteX24" fmla="*/ 81915 w 601980"/>
                  <a:gd name="connsiteY24" fmla="*/ 940118 h 1156334"/>
                  <a:gd name="connsiteX25" fmla="*/ 70485 w 601980"/>
                  <a:gd name="connsiteY25" fmla="*/ 925830 h 1156334"/>
                  <a:gd name="connsiteX26" fmla="*/ 67628 w 601980"/>
                  <a:gd name="connsiteY26" fmla="*/ 922973 h 1156334"/>
                  <a:gd name="connsiteX27" fmla="*/ 61912 w 601980"/>
                  <a:gd name="connsiteY27" fmla="*/ 916305 h 1156334"/>
                  <a:gd name="connsiteX28" fmla="*/ 49530 w 601980"/>
                  <a:gd name="connsiteY28" fmla="*/ 899160 h 1156334"/>
                  <a:gd name="connsiteX29" fmla="*/ 47625 w 601980"/>
                  <a:gd name="connsiteY29" fmla="*/ 895350 h 1156334"/>
                  <a:gd name="connsiteX30" fmla="*/ 42862 w 601980"/>
                  <a:gd name="connsiteY30" fmla="*/ 888683 h 1156334"/>
                  <a:gd name="connsiteX31" fmla="*/ 40958 w 601980"/>
                  <a:gd name="connsiteY31" fmla="*/ 886778 h 1156334"/>
                  <a:gd name="connsiteX32" fmla="*/ 40958 w 601980"/>
                  <a:gd name="connsiteY32" fmla="*/ 887730 h 1156334"/>
                  <a:gd name="connsiteX33" fmla="*/ 40958 w 601980"/>
                  <a:gd name="connsiteY33" fmla="*/ 892493 h 1156334"/>
                  <a:gd name="connsiteX34" fmla="*/ 42862 w 601980"/>
                  <a:gd name="connsiteY34" fmla="*/ 903923 h 1156334"/>
                  <a:gd name="connsiteX35" fmla="*/ 45720 w 601980"/>
                  <a:gd name="connsiteY35" fmla="*/ 921068 h 1156334"/>
                  <a:gd name="connsiteX36" fmla="*/ 51435 w 601980"/>
                  <a:gd name="connsiteY36" fmla="*/ 949643 h 1156334"/>
                  <a:gd name="connsiteX37" fmla="*/ 53340 w 601980"/>
                  <a:gd name="connsiteY37" fmla="*/ 961073 h 1156334"/>
                  <a:gd name="connsiteX38" fmla="*/ 53340 w 601980"/>
                  <a:gd name="connsiteY38" fmla="*/ 972503 h 1156334"/>
                  <a:gd name="connsiteX39" fmla="*/ 53340 w 601980"/>
                  <a:gd name="connsiteY39" fmla="*/ 978218 h 1156334"/>
                  <a:gd name="connsiteX40" fmla="*/ 52387 w 601980"/>
                  <a:gd name="connsiteY40" fmla="*/ 984885 h 1156334"/>
                  <a:gd name="connsiteX41" fmla="*/ 50483 w 601980"/>
                  <a:gd name="connsiteY41" fmla="*/ 989648 h 1156334"/>
                  <a:gd name="connsiteX42" fmla="*/ 48578 w 601980"/>
                  <a:gd name="connsiteY42" fmla="*/ 993458 h 1156334"/>
                  <a:gd name="connsiteX43" fmla="*/ 45720 w 601980"/>
                  <a:gd name="connsiteY43" fmla="*/ 997268 h 1156334"/>
                  <a:gd name="connsiteX44" fmla="*/ 40958 w 601980"/>
                  <a:gd name="connsiteY44" fmla="*/ 1002030 h 1156334"/>
                  <a:gd name="connsiteX45" fmla="*/ 37148 w 601980"/>
                  <a:gd name="connsiteY45" fmla="*/ 1003935 h 1156334"/>
                  <a:gd name="connsiteX46" fmla="*/ 33337 w 601980"/>
                  <a:gd name="connsiteY46" fmla="*/ 1005840 h 1156334"/>
                  <a:gd name="connsiteX47" fmla="*/ 28575 w 601980"/>
                  <a:gd name="connsiteY47" fmla="*/ 1006793 h 1156334"/>
                  <a:gd name="connsiteX48" fmla="*/ 23813 w 601980"/>
                  <a:gd name="connsiteY48" fmla="*/ 1006793 h 1156334"/>
                  <a:gd name="connsiteX49" fmla="*/ 20003 w 601980"/>
                  <a:gd name="connsiteY49" fmla="*/ 1004888 h 1156334"/>
                  <a:gd name="connsiteX50" fmla="*/ 17145 w 601980"/>
                  <a:gd name="connsiteY50" fmla="*/ 1003935 h 1156334"/>
                  <a:gd name="connsiteX51" fmla="*/ 12383 w 601980"/>
                  <a:gd name="connsiteY51" fmla="*/ 1000125 h 1156334"/>
                  <a:gd name="connsiteX52" fmla="*/ 9525 w 601980"/>
                  <a:gd name="connsiteY52" fmla="*/ 997268 h 1156334"/>
                  <a:gd name="connsiteX53" fmla="*/ 6667 w 601980"/>
                  <a:gd name="connsiteY53" fmla="*/ 992505 h 1156334"/>
                  <a:gd name="connsiteX54" fmla="*/ 4763 w 601980"/>
                  <a:gd name="connsiteY54" fmla="*/ 984885 h 1156334"/>
                  <a:gd name="connsiteX55" fmla="*/ 2857 w 601980"/>
                  <a:gd name="connsiteY55" fmla="*/ 977265 h 1156334"/>
                  <a:gd name="connsiteX56" fmla="*/ 2857 w 601980"/>
                  <a:gd name="connsiteY56" fmla="*/ 965835 h 1156334"/>
                  <a:gd name="connsiteX57" fmla="*/ 3810 w 601980"/>
                  <a:gd name="connsiteY57" fmla="*/ 956310 h 1156334"/>
                  <a:gd name="connsiteX58" fmla="*/ 8572 w 601980"/>
                  <a:gd name="connsiteY58" fmla="*/ 933450 h 1156334"/>
                  <a:gd name="connsiteX59" fmla="*/ 13335 w 601980"/>
                  <a:gd name="connsiteY59" fmla="*/ 913448 h 1156334"/>
                  <a:gd name="connsiteX60" fmla="*/ 15240 w 601980"/>
                  <a:gd name="connsiteY60" fmla="*/ 903923 h 1156334"/>
                  <a:gd name="connsiteX61" fmla="*/ 16193 w 601980"/>
                  <a:gd name="connsiteY61" fmla="*/ 897255 h 1156334"/>
                  <a:gd name="connsiteX62" fmla="*/ 17145 w 601980"/>
                  <a:gd name="connsiteY62" fmla="*/ 895350 h 1156334"/>
                  <a:gd name="connsiteX63" fmla="*/ 17145 w 601980"/>
                  <a:gd name="connsiteY63" fmla="*/ 883920 h 1156334"/>
                  <a:gd name="connsiteX64" fmla="*/ 18097 w 601980"/>
                  <a:gd name="connsiteY64" fmla="*/ 864870 h 1156334"/>
                  <a:gd name="connsiteX65" fmla="*/ 17145 w 601980"/>
                  <a:gd name="connsiteY65" fmla="*/ 850583 h 1156334"/>
                  <a:gd name="connsiteX66" fmla="*/ 17145 w 601980"/>
                  <a:gd name="connsiteY66" fmla="*/ 846773 h 1156334"/>
                  <a:gd name="connsiteX67" fmla="*/ 16193 w 601980"/>
                  <a:gd name="connsiteY67" fmla="*/ 840105 h 1156334"/>
                  <a:gd name="connsiteX68" fmla="*/ 14288 w 601980"/>
                  <a:gd name="connsiteY68" fmla="*/ 827723 h 1156334"/>
                  <a:gd name="connsiteX69" fmla="*/ 13335 w 601980"/>
                  <a:gd name="connsiteY69" fmla="*/ 823913 h 1156334"/>
                  <a:gd name="connsiteX70" fmla="*/ 9525 w 601980"/>
                  <a:gd name="connsiteY70" fmla="*/ 805815 h 1156334"/>
                  <a:gd name="connsiteX71" fmla="*/ 4763 w 601980"/>
                  <a:gd name="connsiteY71" fmla="*/ 787718 h 1156334"/>
                  <a:gd name="connsiteX72" fmla="*/ 952 w 601980"/>
                  <a:gd name="connsiteY72" fmla="*/ 762953 h 1156334"/>
                  <a:gd name="connsiteX73" fmla="*/ 0 w 601980"/>
                  <a:gd name="connsiteY73" fmla="*/ 744855 h 1156334"/>
                  <a:gd name="connsiteX74" fmla="*/ 0 w 601980"/>
                  <a:gd name="connsiteY74" fmla="*/ 730568 h 1156334"/>
                  <a:gd name="connsiteX75" fmla="*/ 0 w 601980"/>
                  <a:gd name="connsiteY75" fmla="*/ 729615 h 1156334"/>
                  <a:gd name="connsiteX76" fmla="*/ 0 w 601980"/>
                  <a:gd name="connsiteY76" fmla="*/ 721043 h 1156334"/>
                  <a:gd name="connsiteX77" fmla="*/ 952 w 601980"/>
                  <a:gd name="connsiteY77" fmla="*/ 711518 h 1156334"/>
                  <a:gd name="connsiteX78" fmla="*/ 952 w 601980"/>
                  <a:gd name="connsiteY78" fmla="*/ 708660 h 1156334"/>
                  <a:gd name="connsiteX79" fmla="*/ 1905 w 601980"/>
                  <a:gd name="connsiteY79" fmla="*/ 701040 h 1156334"/>
                  <a:gd name="connsiteX80" fmla="*/ 4763 w 601980"/>
                  <a:gd name="connsiteY80" fmla="*/ 682943 h 1156334"/>
                  <a:gd name="connsiteX81" fmla="*/ 6667 w 601980"/>
                  <a:gd name="connsiteY81" fmla="*/ 665798 h 1156334"/>
                  <a:gd name="connsiteX82" fmla="*/ 10477 w 601980"/>
                  <a:gd name="connsiteY82" fmla="*/ 651510 h 1156334"/>
                  <a:gd name="connsiteX83" fmla="*/ 16193 w 601980"/>
                  <a:gd name="connsiteY83" fmla="*/ 634365 h 1156334"/>
                  <a:gd name="connsiteX84" fmla="*/ 20003 w 601980"/>
                  <a:gd name="connsiteY84" fmla="*/ 621983 h 1156334"/>
                  <a:gd name="connsiteX85" fmla="*/ 27622 w 601980"/>
                  <a:gd name="connsiteY85" fmla="*/ 602933 h 1156334"/>
                  <a:gd name="connsiteX86" fmla="*/ 35243 w 601980"/>
                  <a:gd name="connsiteY86" fmla="*/ 587693 h 1156334"/>
                  <a:gd name="connsiteX87" fmla="*/ 43815 w 601980"/>
                  <a:gd name="connsiteY87" fmla="*/ 570548 h 1156334"/>
                  <a:gd name="connsiteX88" fmla="*/ 49530 w 601980"/>
                  <a:gd name="connsiteY88" fmla="*/ 561975 h 1156334"/>
                  <a:gd name="connsiteX89" fmla="*/ 60008 w 601980"/>
                  <a:gd name="connsiteY89" fmla="*/ 546735 h 1156334"/>
                  <a:gd name="connsiteX90" fmla="*/ 70485 w 601980"/>
                  <a:gd name="connsiteY90" fmla="*/ 531495 h 1156334"/>
                  <a:gd name="connsiteX91" fmla="*/ 80010 w 601980"/>
                  <a:gd name="connsiteY91" fmla="*/ 521018 h 1156334"/>
                  <a:gd name="connsiteX92" fmla="*/ 82867 w 601980"/>
                  <a:gd name="connsiteY92" fmla="*/ 519113 h 1156334"/>
                  <a:gd name="connsiteX93" fmla="*/ 85725 w 601980"/>
                  <a:gd name="connsiteY93" fmla="*/ 515303 h 1156334"/>
                  <a:gd name="connsiteX94" fmla="*/ 97155 w 601980"/>
                  <a:gd name="connsiteY94" fmla="*/ 503873 h 1156334"/>
                  <a:gd name="connsiteX95" fmla="*/ 100013 w 601980"/>
                  <a:gd name="connsiteY95" fmla="*/ 501968 h 1156334"/>
                  <a:gd name="connsiteX96" fmla="*/ 109538 w 601980"/>
                  <a:gd name="connsiteY96" fmla="*/ 492443 h 1156334"/>
                  <a:gd name="connsiteX97" fmla="*/ 124778 w 601980"/>
                  <a:gd name="connsiteY97" fmla="*/ 480060 h 1156334"/>
                  <a:gd name="connsiteX98" fmla="*/ 132398 w 601980"/>
                  <a:gd name="connsiteY98" fmla="*/ 475298 h 1156334"/>
                  <a:gd name="connsiteX99" fmla="*/ 139065 w 601980"/>
                  <a:gd name="connsiteY99" fmla="*/ 470535 h 1156334"/>
                  <a:gd name="connsiteX100" fmla="*/ 140018 w 601980"/>
                  <a:gd name="connsiteY100" fmla="*/ 469583 h 1156334"/>
                  <a:gd name="connsiteX101" fmla="*/ 139065 w 601980"/>
                  <a:gd name="connsiteY101" fmla="*/ 467678 h 1156334"/>
                  <a:gd name="connsiteX102" fmla="*/ 137160 w 601980"/>
                  <a:gd name="connsiteY102" fmla="*/ 462915 h 1156334"/>
                  <a:gd name="connsiteX103" fmla="*/ 135255 w 601980"/>
                  <a:gd name="connsiteY103" fmla="*/ 458153 h 1156334"/>
                  <a:gd name="connsiteX104" fmla="*/ 134303 w 601980"/>
                  <a:gd name="connsiteY104" fmla="*/ 450533 h 1156334"/>
                  <a:gd name="connsiteX105" fmla="*/ 134303 w 601980"/>
                  <a:gd name="connsiteY105" fmla="*/ 444818 h 1156334"/>
                  <a:gd name="connsiteX106" fmla="*/ 136208 w 601980"/>
                  <a:gd name="connsiteY106" fmla="*/ 437198 h 1156334"/>
                  <a:gd name="connsiteX107" fmla="*/ 139065 w 601980"/>
                  <a:gd name="connsiteY107" fmla="*/ 430530 h 1156334"/>
                  <a:gd name="connsiteX108" fmla="*/ 142875 w 601980"/>
                  <a:gd name="connsiteY108" fmla="*/ 423863 h 1156334"/>
                  <a:gd name="connsiteX109" fmla="*/ 146685 w 601980"/>
                  <a:gd name="connsiteY109" fmla="*/ 419100 h 1156334"/>
                  <a:gd name="connsiteX110" fmla="*/ 156210 w 601980"/>
                  <a:gd name="connsiteY110" fmla="*/ 411480 h 1156334"/>
                  <a:gd name="connsiteX111" fmla="*/ 160020 w 601980"/>
                  <a:gd name="connsiteY111" fmla="*/ 407670 h 1156334"/>
                  <a:gd name="connsiteX112" fmla="*/ 160973 w 601980"/>
                  <a:gd name="connsiteY112" fmla="*/ 406718 h 1156334"/>
                  <a:gd name="connsiteX113" fmla="*/ 160020 w 601980"/>
                  <a:gd name="connsiteY113" fmla="*/ 405765 h 1156334"/>
                  <a:gd name="connsiteX114" fmla="*/ 157163 w 601980"/>
                  <a:gd name="connsiteY114" fmla="*/ 402908 h 1156334"/>
                  <a:gd name="connsiteX115" fmla="*/ 154305 w 601980"/>
                  <a:gd name="connsiteY115" fmla="*/ 398145 h 1156334"/>
                  <a:gd name="connsiteX116" fmla="*/ 151448 w 601980"/>
                  <a:gd name="connsiteY116" fmla="*/ 394335 h 1156334"/>
                  <a:gd name="connsiteX117" fmla="*/ 151448 w 601980"/>
                  <a:gd name="connsiteY117" fmla="*/ 391478 h 1156334"/>
                  <a:gd name="connsiteX118" fmla="*/ 151448 w 601980"/>
                  <a:gd name="connsiteY118" fmla="*/ 386715 h 1156334"/>
                  <a:gd name="connsiteX119" fmla="*/ 152400 w 601980"/>
                  <a:gd name="connsiteY119" fmla="*/ 381953 h 1156334"/>
                  <a:gd name="connsiteX120" fmla="*/ 154305 w 601980"/>
                  <a:gd name="connsiteY120" fmla="*/ 376238 h 1156334"/>
                  <a:gd name="connsiteX121" fmla="*/ 157163 w 601980"/>
                  <a:gd name="connsiteY121" fmla="*/ 372428 h 1156334"/>
                  <a:gd name="connsiteX122" fmla="*/ 160973 w 601980"/>
                  <a:gd name="connsiteY122" fmla="*/ 367665 h 1156334"/>
                  <a:gd name="connsiteX123" fmla="*/ 163830 w 601980"/>
                  <a:gd name="connsiteY123" fmla="*/ 364808 h 1156334"/>
                  <a:gd name="connsiteX124" fmla="*/ 170498 w 601980"/>
                  <a:gd name="connsiteY124" fmla="*/ 360045 h 1156334"/>
                  <a:gd name="connsiteX125" fmla="*/ 176213 w 601980"/>
                  <a:gd name="connsiteY125" fmla="*/ 358140 h 1156334"/>
                  <a:gd name="connsiteX126" fmla="*/ 184785 w 601980"/>
                  <a:gd name="connsiteY126" fmla="*/ 355283 h 1156334"/>
                  <a:gd name="connsiteX127" fmla="*/ 193358 w 601980"/>
                  <a:gd name="connsiteY127" fmla="*/ 354330 h 1156334"/>
                  <a:gd name="connsiteX128" fmla="*/ 200978 w 601980"/>
                  <a:gd name="connsiteY128" fmla="*/ 354330 h 1156334"/>
                  <a:gd name="connsiteX129" fmla="*/ 206693 w 601980"/>
                  <a:gd name="connsiteY129" fmla="*/ 353378 h 1156334"/>
                  <a:gd name="connsiteX130" fmla="*/ 207645 w 601980"/>
                  <a:gd name="connsiteY130" fmla="*/ 352425 h 1156334"/>
                  <a:gd name="connsiteX131" fmla="*/ 206693 w 601980"/>
                  <a:gd name="connsiteY131" fmla="*/ 352425 h 1156334"/>
                  <a:gd name="connsiteX132" fmla="*/ 205740 w 601980"/>
                  <a:gd name="connsiteY132" fmla="*/ 349568 h 1156334"/>
                  <a:gd name="connsiteX133" fmla="*/ 202883 w 601980"/>
                  <a:gd name="connsiteY133" fmla="*/ 344805 h 1156334"/>
                  <a:gd name="connsiteX134" fmla="*/ 201930 w 601980"/>
                  <a:gd name="connsiteY134" fmla="*/ 340043 h 1156334"/>
                  <a:gd name="connsiteX135" fmla="*/ 201930 w 601980"/>
                  <a:gd name="connsiteY135" fmla="*/ 336233 h 1156334"/>
                  <a:gd name="connsiteX136" fmla="*/ 202883 w 601980"/>
                  <a:gd name="connsiteY136" fmla="*/ 332423 h 1156334"/>
                  <a:gd name="connsiteX137" fmla="*/ 203835 w 601980"/>
                  <a:gd name="connsiteY137" fmla="*/ 329565 h 1156334"/>
                  <a:gd name="connsiteX138" fmla="*/ 205740 w 601980"/>
                  <a:gd name="connsiteY138" fmla="*/ 325755 h 1156334"/>
                  <a:gd name="connsiteX139" fmla="*/ 209550 w 601980"/>
                  <a:gd name="connsiteY139" fmla="*/ 322898 h 1156334"/>
                  <a:gd name="connsiteX140" fmla="*/ 213360 w 601980"/>
                  <a:gd name="connsiteY140" fmla="*/ 320993 h 1156334"/>
                  <a:gd name="connsiteX141" fmla="*/ 218123 w 601980"/>
                  <a:gd name="connsiteY141" fmla="*/ 319088 h 1156334"/>
                  <a:gd name="connsiteX142" fmla="*/ 220028 w 601980"/>
                  <a:gd name="connsiteY142" fmla="*/ 318135 h 1156334"/>
                  <a:gd name="connsiteX143" fmla="*/ 227648 w 601980"/>
                  <a:gd name="connsiteY143" fmla="*/ 318135 h 1156334"/>
                  <a:gd name="connsiteX144" fmla="*/ 232410 w 601980"/>
                  <a:gd name="connsiteY144" fmla="*/ 319088 h 1156334"/>
                  <a:gd name="connsiteX145" fmla="*/ 240030 w 601980"/>
                  <a:gd name="connsiteY145" fmla="*/ 321945 h 1156334"/>
                  <a:gd name="connsiteX146" fmla="*/ 245745 w 601980"/>
                  <a:gd name="connsiteY146" fmla="*/ 325755 h 1156334"/>
                  <a:gd name="connsiteX147" fmla="*/ 249555 w 601980"/>
                  <a:gd name="connsiteY147" fmla="*/ 327660 h 1156334"/>
                  <a:gd name="connsiteX148" fmla="*/ 257175 w 601980"/>
                  <a:gd name="connsiteY148" fmla="*/ 334328 h 1156334"/>
                  <a:gd name="connsiteX149" fmla="*/ 261938 w 601980"/>
                  <a:gd name="connsiteY149" fmla="*/ 339090 h 1156334"/>
                  <a:gd name="connsiteX150" fmla="*/ 269558 w 601980"/>
                  <a:gd name="connsiteY150" fmla="*/ 349568 h 1156334"/>
                  <a:gd name="connsiteX151" fmla="*/ 274320 w 601980"/>
                  <a:gd name="connsiteY151" fmla="*/ 356235 h 1156334"/>
                  <a:gd name="connsiteX152" fmla="*/ 277178 w 601980"/>
                  <a:gd name="connsiteY152" fmla="*/ 361950 h 1156334"/>
                  <a:gd name="connsiteX153" fmla="*/ 278130 w 601980"/>
                  <a:gd name="connsiteY153" fmla="*/ 362903 h 1156334"/>
                  <a:gd name="connsiteX154" fmla="*/ 279083 w 601980"/>
                  <a:gd name="connsiteY154" fmla="*/ 361950 h 1156334"/>
                  <a:gd name="connsiteX155" fmla="*/ 278130 w 601980"/>
                  <a:gd name="connsiteY155" fmla="*/ 357188 h 1156334"/>
                  <a:gd name="connsiteX156" fmla="*/ 276225 w 601980"/>
                  <a:gd name="connsiteY156" fmla="*/ 344805 h 1156334"/>
                  <a:gd name="connsiteX157" fmla="*/ 273368 w 601980"/>
                  <a:gd name="connsiteY157" fmla="*/ 326708 h 1156334"/>
                  <a:gd name="connsiteX158" fmla="*/ 271463 w 601980"/>
                  <a:gd name="connsiteY158" fmla="*/ 315278 h 1156334"/>
                  <a:gd name="connsiteX159" fmla="*/ 268605 w 601980"/>
                  <a:gd name="connsiteY159" fmla="*/ 303848 h 1156334"/>
                  <a:gd name="connsiteX160" fmla="*/ 266700 w 601980"/>
                  <a:gd name="connsiteY160" fmla="*/ 299085 h 1156334"/>
                  <a:gd name="connsiteX161" fmla="*/ 264795 w 601980"/>
                  <a:gd name="connsiteY161" fmla="*/ 296228 h 1156334"/>
                  <a:gd name="connsiteX162" fmla="*/ 262890 w 601980"/>
                  <a:gd name="connsiteY162" fmla="*/ 294323 h 1156334"/>
                  <a:gd name="connsiteX163" fmla="*/ 260033 w 601980"/>
                  <a:gd name="connsiteY163" fmla="*/ 292418 h 1156334"/>
                  <a:gd name="connsiteX164" fmla="*/ 259080 w 601980"/>
                  <a:gd name="connsiteY164" fmla="*/ 289560 h 1156334"/>
                  <a:gd name="connsiteX165" fmla="*/ 257175 w 601980"/>
                  <a:gd name="connsiteY165" fmla="*/ 285750 h 1156334"/>
                  <a:gd name="connsiteX166" fmla="*/ 257175 w 601980"/>
                  <a:gd name="connsiteY166" fmla="*/ 280988 h 1156334"/>
                  <a:gd name="connsiteX167" fmla="*/ 256223 w 601980"/>
                  <a:gd name="connsiteY167" fmla="*/ 279083 h 1156334"/>
                  <a:gd name="connsiteX168" fmla="*/ 252413 w 601980"/>
                  <a:gd name="connsiteY168" fmla="*/ 276225 h 1156334"/>
                  <a:gd name="connsiteX169" fmla="*/ 247650 w 601980"/>
                  <a:gd name="connsiteY169" fmla="*/ 270510 h 1156334"/>
                  <a:gd name="connsiteX170" fmla="*/ 245745 w 601980"/>
                  <a:gd name="connsiteY170" fmla="*/ 269558 h 1156334"/>
                  <a:gd name="connsiteX171" fmla="*/ 243840 w 601980"/>
                  <a:gd name="connsiteY171" fmla="*/ 269558 h 1156334"/>
                  <a:gd name="connsiteX172" fmla="*/ 240983 w 601980"/>
                  <a:gd name="connsiteY172" fmla="*/ 269558 h 1156334"/>
                  <a:gd name="connsiteX173" fmla="*/ 239078 w 601980"/>
                  <a:gd name="connsiteY173" fmla="*/ 269558 h 1156334"/>
                  <a:gd name="connsiteX174" fmla="*/ 236220 w 601980"/>
                  <a:gd name="connsiteY174" fmla="*/ 268605 h 1156334"/>
                  <a:gd name="connsiteX175" fmla="*/ 233363 w 601980"/>
                  <a:gd name="connsiteY175" fmla="*/ 263843 h 1156334"/>
                  <a:gd name="connsiteX176" fmla="*/ 232410 w 601980"/>
                  <a:gd name="connsiteY176" fmla="*/ 263843 h 1156334"/>
                  <a:gd name="connsiteX177" fmla="*/ 229553 w 601980"/>
                  <a:gd name="connsiteY177" fmla="*/ 263843 h 1156334"/>
                  <a:gd name="connsiteX178" fmla="*/ 226695 w 601980"/>
                  <a:gd name="connsiteY178" fmla="*/ 267653 h 1156334"/>
                  <a:gd name="connsiteX179" fmla="*/ 224790 w 601980"/>
                  <a:gd name="connsiteY179" fmla="*/ 267653 h 1156334"/>
                  <a:gd name="connsiteX180" fmla="*/ 222885 w 601980"/>
                  <a:gd name="connsiteY180" fmla="*/ 267653 h 1156334"/>
                  <a:gd name="connsiteX181" fmla="*/ 220980 w 601980"/>
                  <a:gd name="connsiteY181" fmla="*/ 266700 h 1156334"/>
                  <a:gd name="connsiteX182" fmla="*/ 214313 w 601980"/>
                  <a:gd name="connsiteY182" fmla="*/ 259080 h 1156334"/>
                  <a:gd name="connsiteX183" fmla="*/ 203835 w 601980"/>
                  <a:gd name="connsiteY183" fmla="*/ 245745 h 1156334"/>
                  <a:gd name="connsiteX184" fmla="*/ 195263 w 601980"/>
                  <a:gd name="connsiteY184" fmla="*/ 230505 h 1156334"/>
                  <a:gd name="connsiteX185" fmla="*/ 190500 w 601980"/>
                  <a:gd name="connsiteY185" fmla="*/ 222885 h 1156334"/>
                  <a:gd name="connsiteX186" fmla="*/ 185738 w 601980"/>
                  <a:gd name="connsiteY186" fmla="*/ 211455 h 1156334"/>
                  <a:gd name="connsiteX187" fmla="*/ 180023 w 601980"/>
                  <a:gd name="connsiteY187" fmla="*/ 196215 h 1156334"/>
                  <a:gd name="connsiteX188" fmla="*/ 178118 w 601980"/>
                  <a:gd name="connsiteY188" fmla="*/ 192405 h 1156334"/>
                  <a:gd name="connsiteX189" fmla="*/ 171450 w 601980"/>
                  <a:gd name="connsiteY189" fmla="*/ 184785 h 1156334"/>
                  <a:gd name="connsiteX190" fmla="*/ 159068 w 601980"/>
                  <a:gd name="connsiteY190" fmla="*/ 171450 h 1156334"/>
                  <a:gd name="connsiteX191" fmla="*/ 144780 w 601980"/>
                  <a:gd name="connsiteY191" fmla="*/ 157163 h 1156334"/>
                  <a:gd name="connsiteX192" fmla="*/ 141923 w 601980"/>
                  <a:gd name="connsiteY192" fmla="*/ 155258 h 1156334"/>
                  <a:gd name="connsiteX193" fmla="*/ 139065 w 601980"/>
                  <a:gd name="connsiteY193" fmla="*/ 154305 h 1156334"/>
                  <a:gd name="connsiteX194" fmla="*/ 134303 w 601980"/>
                  <a:gd name="connsiteY194" fmla="*/ 154305 h 1156334"/>
                  <a:gd name="connsiteX195" fmla="*/ 132398 w 601980"/>
                  <a:gd name="connsiteY195" fmla="*/ 152400 h 1156334"/>
                  <a:gd name="connsiteX196" fmla="*/ 131445 w 601980"/>
                  <a:gd name="connsiteY196" fmla="*/ 149543 h 1156334"/>
                  <a:gd name="connsiteX197" fmla="*/ 129540 w 601980"/>
                  <a:gd name="connsiteY197" fmla="*/ 144780 h 1156334"/>
                  <a:gd name="connsiteX198" fmla="*/ 129540 w 601980"/>
                  <a:gd name="connsiteY198" fmla="*/ 139065 h 1156334"/>
                  <a:gd name="connsiteX199" fmla="*/ 129540 w 601980"/>
                  <a:gd name="connsiteY199" fmla="*/ 134303 h 1156334"/>
                  <a:gd name="connsiteX200" fmla="*/ 130492 w 601980"/>
                  <a:gd name="connsiteY200" fmla="*/ 125730 h 1156334"/>
                  <a:gd name="connsiteX201" fmla="*/ 132398 w 601980"/>
                  <a:gd name="connsiteY201" fmla="*/ 120015 h 1156334"/>
                  <a:gd name="connsiteX202" fmla="*/ 137160 w 601980"/>
                  <a:gd name="connsiteY202" fmla="*/ 110490 h 1156334"/>
                  <a:gd name="connsiteX203" fmla="*/ 141923 w 601980"/>
                  <a:gd name="connsiteY203" fmla="*/ 100013 h 1156334"/>
                  <a:gd name="connsiteX204" fmla="*/ 149543 w 601980"/>
                  <a:gd name="connsiteY204" fmla="*/ 87630 h 1156334"/>
                  <a:gd name="connsiteX205" fmla="*/ 156210 w 601980"/>
                  <a:gd name="connsiteY205" fmla="*/ 77153 h 1156334"/>
                  <a:gd name="connsiteX206" fmla="*/ 163830 w 601980"/>
                  <a:gd name="connsiteY206" fmla="*/ 68580 h 1156334"/>
                  <a:gd name="connsiteX207" fmla="*/ 173355 w 601980"/>
                  <a:gd name="connsiteY207" fmla="*/ 56198 h 1156334"/>
                  <a:gd name="connsiteX208" fmla="*/ 174308 w 601980"/>
                  <a:gd name="connsiteY208" fmla="*/ 55245 h 1156334"/>
                  <a:gd name="connsiteX209" fmla="*/ 181928 w 601980"/>
                  <a:gd name="connsiteY209" fmla="*/ 47625 h 1156334"/>
                  <a:gd name="connsiteX210" fmla="*/ 194310 w 601980"/>
                  <a:gd name="connsiteY210" fmla="*/ 36195 h 1156334"/>
                  <a:gd name="connsiteX211" fmla="*/ 200978 w 601980"/>
                  <a:gd name="connsiteY211" fmla="*/ 31433 h 1156334"/>
                  <a:gd name="connsiteX212" fmla="*/ 207645 w 601980"/>
                  <a:gd name="connsiteY212" fmla="*/ 25718 h 1156334"/>
                  <a:gd name="connsiteX213" fmla="*/ 215265 w 601980"/>
                  <a:gd name="connsiteY213" fmla="*/ 21908 h 1156334"/>
                  <a:gd name="connsiteX214" fmla="*/ 228600 w 601980"/>
                  <a:gd name="connsiteY214" fmla="*/ 13335 h 1156334"/>
                  <a:gd name="connsiteX215" fmla="*/ 243840 w 601980"/>
                  <a:gd name="connsiteY215" fmla="*/ 5715 h 1156334"/>
                  <a:gd name="connsiteX216" fmla="*/ 256223 w 601980"/>
                  <a:gd name="connsiteY216" fmla="*/ 1905 h 1156334"/>
                  <a:gd name="connsiteX217" fmla="*/ 265748 w 601980"/>
                  <a:gd name="connsiteY217" fmla="*/ 0 h 1156334"/>
                  <a:gd name="connsiteX218" fmla="*/ 273368 w 601980"/>
                  <a:gd name="connsiteY218" fmla="*/ 0 h 1156334"/>
                  <a:gd name="connsiteX219" fmla="*/ 279083 w 601980"/>
                  <a:gd name="connsiteY219" fmla="*/ 952 h 1156334"/>
                  <a:gd name="connsiteX220" fmla="*/ 283845 w 601980"/>
                  <a:gd name="connsiteY220" fmla="*/ 1905 h 1156334"/>
                  <a:gd name="connsiteX221" fmla="*/ 286703 w 601980"/>
                  <a:gd name="connsiteY221" fmla="*/ 4763 h 1156334"/>
                  <a:gd name="connsiteX222" fmla="*/ 287655 w 601980"/>
                  <a:gd name="connsiteY222" fmla="*/ 5715 h 1156334"/>
                  <a:gd name="connsiteX223" fmla="*/ 288608 w 601980"/>
                  <a:gd name="connsiteY223" fmla="*/ 9525 h 1156334"/>
                  <a:gd name="connsiteX224" fmla="*/ 287655 w 601980"/>
                  <a:gd name="connsiteY224" fmla="*/ 13335 h 1156334"/>
                  <a:gd name="connsiteX225" fmla="*/ 288608 w 601980"/>
                  <a:gd name="connsiteY225" fmla="*/ 15240 h 1156334"/>
                  <a:gd name="connsiteX226" fmla="*/ 290513 w 601980"/>
                  <a:gd name="connsiteY226" fmla="*/ 18097 h 1156334"/>
                  <a:gd name="connsiteX227" fmla="*/ 301943 w 601980"/>
                  <a:gd name="connsiteY227" fmla="*/ 31433 h 1156334"/>
                  <a:gd name="connsiteX228" fmla="*/ 307658 w 601980"/>
                  <a:gd name="connsiteY228" fmla="*/ 37148 h 1156334"/>
                  <a:gd name="connsiteX229" fmla="*/ 320993 w 601980"/>
                  <a:gd name="connsiteY229" fmla="*/ 51435 h 1156334"/>
                  <a:gd name="connsiteX230" fmla="*/ 326708 w 601980"/>
                  <a:gd name="connsiteY230" fmla="*/ 58103 h 1156334"/>
                  <a:gd name="connsiteX231" fmla="*/ 329565 w 601980"/>
                  <a:gd name="connsiteY231" fmla="*/ 60008 h 1156334"/>
                  <a:gd name="connsiteX232" fmla="*/ 338138 w 601980"/>
                  <a:gd name="connsiteY232" fmla="*/ 62865 h 1156334"/>
                  <a:gd name="connsiteX233" fmla="*/ 347663 w 601980"/>
                  <a:gd name="connsiteY233" fmla="*/ 67628 h 1156334"/>
                  <a:gd name="connsiteX234" fmla="*/ 354330 w 601980"/>
                  <a:gd name="connsiteY234" fmla="*/ 71438 h 1156334"/>
                  <a:gd name="connsiteX235" fmla="*/ 364808 w 601980"/>
                  <a:gd name="connsiteY235" fmla="*/ 79058 h 1156334"/>
                  <a:gd name="connsiteX236" fmla="*/ 375285 w 601980"/>
                  <a:gd name="connsiteY236" fmla="*/ 87630 h 1156334"/>
                  <a:gd name="connsiteX237" fmla="*/ 388620 w 601980"/>
                  <a:gd name="connsiteY237" fmla="*/ 100013 h 1156334"/>
                  <a:gd name="connsiteX238" fmla="*/ 393383 w 601980"/>
                  <a:gd name="connsiteY238" fmla="*/ 105728 h 1156334"/>
                  <a:gd name="connsiteX239" fmla="*/ 394335 w 601980"/>
                  <a:gd name="connsiteY239" fmla="*/ 107633 h 1156334"/>
                  <a:gd name="connsiteX240" fmla="*/ 394335 w 601980"/>
                  <a:gd name="connsiteY240" fmla="*/ 109538 h 1156334"/>
                  <a:gd name="connsiteX241" fmla="*/ 392430 w 601980"/>
                  <a:gd name="connsiteY241" fmla="*/ 111442 h 1156334"/>
                  <a:gd name="connsiteX242" fmla="*/ 389573 w 601980"/>
                  <a:gd name="connsiteY242" fmla="*/ 114300 h 1156334"/>
                  <a:gd name="connsiteX243" fmla="*/ 389573 w 601980"/>
                  <a:gd name="connsiteY243" fmla="*/ 116205 h 1156334"/>
                  <a:gd name="connsiteX244" fmla="*/ 391478 w 601980"/>
                  <a:gd name="connsiteY244" fmla="*/ 118110 h 1156334"/>
                  <a:gd name="connsiteX245" fmla="*/ 395288 w 601980"/>
                  <a:gd name="connsiteY245" fmla="*/ 122873 h 1156334"/>
                  <a:gd name="connsiteX246" fmla="*/ 396240 w 601980"/>
                  <a:gd name="connsiteY246" fmla="*/ 125730 h 1156334"/>
                  <a:gd name="connsiteX247" fmla="*/ 396240 w 601980"/>
                  <a:gd name="connsiteY247" fmla="*/ 127635 h 1156334"/>
                  <a:gd name="connsiteX248" fmla="*/ 394335 w 601980"/>
                  <a:gd name="connsiteY248" fmla="*/ 130492 h 1156334"/>
                  <a:gd name="connsiteX249" fmla="*/ 394335 w 601980"/>
                  <a:gd name="connsiteY249" fmla="*/ 132398 h 1156334"/>
                  <a:gd name="connsiteX250" fmla="*/ 395288 w 601980"/>
                  <a:gd name="connsiteY250" fmla="*/ 134303 h 1156334"/>
                  <a:gd name="connsiteX251" fmla="*/ 401003 w 601980"/>
                  <a:gd name="connsiteY251" fmla="*/ 140018 h 1156334"/>
                  <a:gd name="connsiteX252" fmla="*/ 403860 w 601980"/>
                  <a:gd name="connsiteY252" fmla="*/ 142875 h 1156334"/>
                  <a:gd name="connsiteX253" fmla="*/ 407670 w 601980"/>
                  <a:gd name="connsiteY253" fmla="*/ 144780 h 1156334"/>
                  <a:gd name="connsiteX254" fmla="*/ 411480 w 601980"/>
                  <a:gd name="connsiteY254" fmla="*/ 145733 h 1156334"/>
                  <a:gd name="connsiteX255" fmla="*/ 413385 w 601980"/>
                  <a:gd name="connsiteY255" fmla="*/ 146685 h 1156334"/>
                  <a:gd name="connsiteX256" fmla="*/ 416243 w 601980"/>
                  <a:gd name="connsiteY256" fmla="*/ 150495 h 1156334"/>
                  <a:gd name="connsiteX257" fmla="*/ 417195 w 601980"/>
                  <a:gd name="connsiteY257" fmla="*/ 152400 h 1156334"/>
                  <a:gd name="connsiteX258" fmla="*/ 418148 w 601980"/>
                  <a:gd name="connsiteY258" fmla="*/ 156210 h 1156334"/>
                  <a:gd name="connsiteX259" fmla="*/ 417195 w 601980"/>
                  <a:gd name="connsiteY259" fmla="*/ 160020 h 1156334"/>
                  <a:gd name="connsiteX260" fmla="*/ 416243 w 601980"/>
                  <a:gd name="connsiteY260" fmla="*/ 164783 h 1156334"/>
                  <a:gd name="connsiteX261" fmla="*/ 413385 w 601980"/>
                  <a:gd name="connsiteY261" fmla="*/ 171450 h 1156334"/>
                  <a:gd name="connsiteX262" fmla="*/ 408623 w 601980"/>
                  <a:gd name="connsiteY262" fmla="*/ 180975 h 1156334"/>
                  <a:gd name="connsiteX263" fmla="*/ 401955 w 601980"/>
                  <a:gd name="connsiteY263" fmla="*/ 193358 h 1156334"/>
                  <a:gd name="connsiteX264" fmla="*/ 394335 w 601980"/>
                  <a:gd name="connsiteY264" fmla="*/ 202883 h 1156334"/>
                  <a:gd name="connsiteX265" fmla="*/ 385763 w 601980"/>
                  <a:gd name="connsiteY265" fmla="*/ 215265 h 1156334"/>
                  <a:gd name="connsiteX266" fmla="*/ 377190 w 601980"/>
                  <a:gd name="connsiteY266" fmla="*/ 224790 h 1156334"/>
                  <a:gd name="connsiteX267" fmla="*/ 368618 w 601980"/>
                  <a:gd name="connsiteY267" fmla="*/ 235268 h 1156334"/>
                  <a:gd name="connsiteX268" fmla="*/ 356235 w 601980"/>
                  <a:gd name="connsiteY268" fmla="*/ 245745 h 1156334"/>
                  <a:gd name="connsiteX269" fmla="*/ 353378 w 601980"/>
                  <a:gd name="connsiteY269" fmla="*/ 248603 h 1156334"/>
                  <a:gd name="connsiteX270" fmla="*/ 351473 w 601980"/>
                  <a:gd name="connsiteY270" fmla="*/ 250508 h 1156334"/>
                  <a:gd name="connsiteX271" fmla="*/ 337185 w 601980"/>
                  <a:gd name="connsiteY271" fmla="*/ 261938 h 1156334"/>
                  <a:gd name="connsiteX272" fmla="*/ 323850 w 601980"/>
                  <a:gd name="connsiteY272" fmla="*/ 271463 h 1156334"/>
                  <a:gd name="connsiteX273" fmla="*/ 322898 w 601980"/>
                  <a:gd name="connsiteY273" fmla="*/ 273368 h 1156334"/>
                  <a:gd name="connsiteX274" fmla="*/ 322898 w 601980"/>
                  <a:gd name="connsiteY274" fmla="*/ 275273 h 1156334"/>
                  <a:gd name="connsiteX275" fmla="*/ 321945 w 601980"/>
                  <a:gd name="connsiteY275" fmla="*/ 322898 h 1156334"/>
                  <a:gd name="connsiteX276" fmla="*/ 320993 w 601980"/>
                  <a:gd name="connsiteY276" fmla="*/ 333375 h 1156334"/>
                  <a:gd name="connsiteX277" fmla="*/ 320993 w 601980"/>
                  <a:gd name="connsiteY277" fmla="*/ 361950 h 1156334"/>
                  <a:gd name="connsiteX278" fmla="*/ 320993 w 601980"/>
                  <a:gd name="connsiteY278" fmla="*/ 361950 h 1156334"/>
                  <a:gd name="connsiteX279" fmla="*/ 320993 w 601980"/>
                  <a:gd name="connsiteY279" fmla="*/ 361950 h 1156334"/>
                  <a:gd name="connsiteX280" fmla="*/ 322898 w 601980"/>
                  <a:gd name="connsiteY280" fmla="*/ 359093 h 1156334"/>
                  <a:gd name="connsiteX281" fmla="*/ 325755 w 601980"/>
                  <a:gd name="connsiteY281" fmla="*/ 355283 h 1156334"/>
                  <a:gd name="connsiteX282" fmla="*/ 327660 w 601980"/>
                  <a:gd name="connsiteY282" fmla="*/ 350520 h 1156334"/>
                  <a:gd name="connsiteX283" fmla="*/ 330518 w 601980"/>
                  <a:gd name="connsiteY283" fmla="*/ 345758 h 1156334"/>
                  <a:gd name="connsiteX284" fmla="*/ 336233 w 601980"/>
                  <a:gd name="connsiteY284" fmla="*/ 340043 h 1156334"/>
                  <a:gd name="connsiteX285" fmla="*/ 341948 w 601980"/>
                  <a:gd name="connsiteY285" fmla="*/ 332423 h 1156334"/>
                  <a:gd name="connsiteX286" fmla="*/ 343853 w 601980"/>
                  <a:gd name="connsiteY286" fmla="*/ 331470 h 1156334"/>
                  <a:gd name="connsiteX287" fmla="*/ 348615 w 601980"/>
                  <a:gd name="connsiteY287" fmla="*/ 327660 h 1156334"/>
                  <a:gd name="connsiteX288" fmla="*/ 355283 w 601980"/>
                  <a:gd name="connsiteY288" fmla="*/ 323850 h 1156334"/>
                  <a:gd name="connsiteX289" fmla="*/ 360045 w 601980"/>
                  <a:gd name="connsiteY289" fmla="*/ 321945 h 1156334"/>
                  <a:gd name="connsiteX290" fmla="*/ 366713 w 601980"/>
                  <a:gd name="connsiteY290" fmla="*/ 320040 h 1156334"/>
                  <a:gd name="connsiteX291" fmla="*/ 371475 w 601980"/>
                  <a:gd name="connsiteY291" fmla="*/ 318135 h 1156334"/>
                  <a:gd name="connsiteX292" fmla="*/ 378143 w 601980"/>
                  <a:gd name="connsiteY292" fmla="*/ 319088 h 1156334"/>
                  <a:gd name="connsiteX293" fmla="*/ 381953 w 601980"/>
                  <a:gd name="connsiteY293" fmla="*/ 320040 h 1156334"/>
                  <a:gd name="connsiteX294" fmla="*/ 386715 w 601980"/>
                  <a:gd name="connsiteY294" fmla="*/ 322898 h 1156334"/>
                  <a:gd name="connsiteX295" fmla="*/ 390525 w 601980"/>
                  <a:gd name="connsiteY295" fmla="*/ 324803 h 1156334"/>
                  <a:gd name="connsiteX296" fmla="*/ 394335 w 601980"/>
                  <a:gd name="connsiteY296" fmla="*/ 328613 h 1156334"/>
                  <a:gd name="connsiteX297" fmla="*/ 396240 w 601980"/>
                  <a:gd name="connsiteY297" fmla="*/ 332423 h 1156334"/>
                  <a:gd name="connsiteX298" fmla="*/ 397193 w 601980"/>
                  <a:gd name="connsiteY298" fmla="*/ 338138 h 1156334"/>
                  <a:gd name="connsiteX299" fmla="*/ 398145 w 601980"/>
                  <a:gd name="connsiteY299" fmla="*/ 342900 h 1156334"/>
                  <a:gd name="connsiteX300" fmla="*/ 396240 w 601980"/>
                  <a:gd name="connsiteY300" fmla="*/ 345758 h 1156334"/>
                  <a:gd name="connsiteX301" fmla="*/ 395288 w 601980"/>
                  <a:gd name="connsiteY301" fmla="*/ 349568 h 1156334"/>
                  <a:gd name="connsiteX302" fmla="*/ 393383 w 601980"/>
                  <a:gd name="connsiteY302" fmla="*/ 353378 h 1156334"/>
                  <a:gd name="connsiteX303" fmla="*/ 393383 w 601980"/>
                  <a:gd name="connsiteY303" fmla="*/ 353378 h 1156334"/>
                  <a:gd name="connsiteX304" fmla="*/ 394335 w 601980"/>
                  <a:gd name="connsiteY304" fmla="*/ 354330 h 1156334"/>
                  <a:gd name="connsiteX305" fmla="*/ 401955 w 601980"/>
                  <a:gd name="connsiteY305" fmla="*/ 354330 h 1156334"/>
                  <a:gd name="connsiteX306" fmla="*/ 408623 w 601980"/>
                  <a:gd name="connsiteY306" fmla="*/ 355283 h 1156334"/>
                  <a:gd name="connsiteX307" fmla="*/ 416243 w 601980"/>
                  <a:gd name="connsiteY307" fmla="*/ 358140 h 1156334"/>
                  <a:gd name="connsiteX308" fmla="*/ 419100 w 601980"/>
                  <a:gd name="connsiteY308" fmla="*/ 360045 h 1156334"/>
                  <a:gd name="connsiteX309" fmla="*/ 423863 w 601980"/>
                  <a:gd name="connsiteY309" fmla="*/ 364808 h 1156334"/>
                  <a:gd name="connsiteX310" fmla="*/ 425768 w 601980"/>
                  <a:gd name="connsiteY310" fmla="*/ 367665 h 1156334"/>
                  <a:gd name="connsiteX311" fmla="*/ 427673 w 601980"/>
                  <a:gd name="connsiteY311" fmla="*/ 372428 h 1156334"/>
                  <a:gd name="connsiteX312" fmla="*/ 428625 w 601980"/>
                  <a:gd name="connsiteY312" fmla="*/ 377190 h 1156334"/>
                  <a:gd name="connsiteX313" fmla="*/ 428625 w 601980"/>
                  <a:gd name="connsiteY313" fmla="*/ 381000 h 1156334"/>
                  <a:gd name="connsiteX314" fmla="*/ 428625 w 601980"/>
                  <a:gd name="connsiteY314" fmla="*/ 384810 h 1156334"/>
                  <a:gd name="connsiteX315" fmla="*/ 425768 w 601980"/>
                  <a:gd name="connsiteY315" fmla="*/ 389573 h 1156334"/>
                  <a:gd name="connsiteX316" fmla="*/ 423863 w 601980"/>
                  <a:gd name="connsiteY316" fmla="*/ 392430 h 1156334"/>
                  <a:gd name="connsiteX317" fmla="*/ 420053 w 601980"/>
                  <a:gd name="connsiteY317" fmla="*/ 395288 h 1156334"/>
                  <a:gd name="connsiteX318" fmla="*/ 416243 w 601980"/>
                  <a:gd name="connsiteY318" fmla="*/ 397193 h 1156334"/>
                  <a:gd name="connsiteX319" fmla="*/ 416243 w 601980"/>
                  <a:gd name="connsiteY319" fmla="*/ 398145 h 1156334"/>
                  <a:gd name="connsiteX320" fmla="*/ 416243 w 601980"/>
                  <a:gd name="connsiteY320" fmla="*/ 399098 h 1156334"/>
                  <a:gd name="connsiteX321" fmla="*/ 421005 w 601980"/>
                  <a:gd name="connsiteY321" fmla="*/ 401003 h 1156334"/>
                  <a:gd name="connsiteX322" fmla="*/ 424815 w 601980"/>
                  <a:gd name="connsiteY322" fmla="*/ 402908 h 1156334"/>
                  <a:gd name="connsiteX323" fmla="*/ 430530 w 601980"/>
                  <a:gd name="connsiteY323" fmla="*/ 406718 h 1156334"/>
                  <a:gd name="connsiteX324" fmla="*/ 441008 w 601980"/>
                  <a:gd name="connsiteY324" fmla="*/ 413385 h 1156334"/>
                  <a:gd name="connsiteX325" fmla="*/ 448628 w 601980"/>
                  <a:gd name="connsiteY325" fmla="*/ 421958 h 1156334"/>
                  <a:gd name="connsiteX326" fmla="*/ 453390 w 601980"/>
                  <a:gd name="connsiteY326" fmla="*/ 428625 h 1156334"/>
                  <a:gd name="connsiteX327" fmla="*/ 455295 w 601980"/>
                  <a:gd name="connsiteY327" fmla="*/ 433388 h 1156334"/>
                  <a:gd name="connsiteX328" fmla="*/ 457200 w 601980"/>
                  <a:gd name="connsiteY328" fmla="*/ 439103 h 1156334"/>
                  <a:gd name="connsiteX329" fmla="*/ 457200 w 601980"/>
                  <a:gd name="connsiteY329" fmla="*/ 442913 h 1156334"/>
                  <a:gd name="connsiteX330" fmla="*/ 457200 w 601980"/>
                  <a:gd name="connsiteY330" fmla="*/ 448628 h 1156334"/>
                  <a:gd name="connsiteX331" fmla="*/ 456248 w 601980"/>
                  <a:gd name="connsiteY331" fmla="*/ 454343 h 1156334"/>
                  <a:gd name="connsiteX332" fmla="*/ 454343 w 601980"/>
                  <a:gd name="connsiteY332" fmla="*/ 459105 h 1156334"/>
                  <a:gd name="connsiteX333" fmla="*/ 450533 w 601980"/>
                  <a:gd name="connsiteY333" fmla="*/ 462915 h 1156334"/>
                  <a:gd name="connsiteX334" fmla="*/ 450533 w 601980"/>
                  <a:gd name="connsiteY334" fmla="*/ 464820 h 1156334"/>
                  <a:gd name="connsiteX335" fmla="*/ 451485 w 601980"/>
                  <a:gd name="connsiteY335" fmla="*/ 465773 h 1156334"/>
                  <a:gd name="connsiteX336" fmla="*/ 478155 w 601980"/>
                  <a:gd name="connsiteY336" fmla="*/ 484823 h 1156334"/>
                  <a:gd name="connsiteX337" fmla="*/ 489585 w 601980"/>
                  <a:gd name="connsiteY337" fmla="*/ 493395 h 1156334"/>
                  <a:gd name="connsiteX338" fmla="*/ 497205 w 601980"/>
                  <a:gd name="connsiteY338" fmla="*/ 499110 h 1156334"/>
                  <a:gd name="connsiteX339" fmla="*/ 501015 w 601980"/>
                  <a:gd name="connsiteY339" fmla="*/ 502920 h 1156334"/>
                  <a:gd name="connsiteX340" fmla="*/ 514350 w 601980"/>
                  <a:gd name="connsiteY340" fmla="*/ 514350 h 1156334"/>
                  <a:gd name="connsiteX341" fmla="*/ 523875 w 601980"/>
                  <a:gd name="connsiteY341" fmla="*/ 526733 h 1156334"/>
                  <a:gd name="connsiteX342" fmla="*/ 531495 w 601980"/>
                  <a:gd name="connsiteY342" fmla="*/ 535305 h 1156334"/>
                  <a:gd name="connsiteX343" fmla="*/ 539115 w 601980"/>
                  <a:gd name="connsiteY343" fmla="*/ 544830 h 1156334"/>
                  <a:gd name="connsiteX344" fmla="*/ 546735 w 601980"/>
                  <a:gd name="connsiteY344" fmla="*/ 555308 h 1156334"/>
                  <a:gd name="connsiteX345" fmla="*/ 556260 w 601980"/>
                  <a:gd name="connsiteY345" fmla="*/ 570548 h 1156334"/>
                  <a:gd name="connsiteX346" fmla="*/ 569595 w 601980"/>
                  <a:gd name="connsiteY346" fmla="*/ 593408 h 1156334"/>
                  <a:gd name="connsiteX347" fmla="*/ 579120 w 601980"/>
                  <a:gd name="connsiteY347" fmla="*/ 614363 h 1156334"/>
                  <a:gd name="connsiteX348" fmla="*/ 582930 w 601980"/>
                  <a:gd name="connsiteY348" fmla="*/ 626745 h 1156334"/>
                  <a:gd name="connsiteX349" fmla="*/ 584835 w 601980"/>
                  <a:gd name="connsiteY349" fmla="*/ 629603 h 1156334"/>
                  <a:gd name="connsiteX350" fmla="*/ 586740 w 601980"/>
                  <a:gd name="connsiteY350" fmla="*/ 636270 h 1156334"/>
                  <a:gd name="connsiteX351" fmla="*/ 587693 w 601980"/>
                  <a:gd name="connsiteY351" fmla="*/ 639128 h 1156334"/>
                  <a:gd name="connsiteX352" fmla="*/ 591503 w 601980"/>
                  <a:gd name="connsiteY352" fmla="*/ 651510 h 1156334"/>
                  <a:gd name="connsiteX353" fmla="*/ 592455 w 601980"/>
                  <a:gd name="connsiteY353" fmla="*/ 655320 h 1156334"/>
                  <a:gd name="connsiteX354" fmla="*/ 595313 w 601980"/>
                  <a:gd name="connsiteY354" fmla="*/ 667703 h 1156334"/>
                  <a:gd name="connsiteX355" fmla="*/ 598170 w 601980"/>
                  <a:gd name="connsiteY355" fmla="*/ 689610 h 1156334"/>
                  <a:gd name="connsiteX356" fmla="*/ 600075 w 601980"/>
                  <a:gd name="connsiteY356" fmla="*/ 705803 h 1156334"/>
                  <a:gd name="connsiteX357" fmla="*/ 601980 w 601980"/>
                  <a:gd name="connsiteY357" fmla="*/ 725805 h 1156334"/>
                  <a:gd name="connsiteX358" fmla="*/ 601028 w 601980"/>
                  <a:gd name="connsiteY358" fmla="*/ 746760 h 1156334"/>
                  <a:gd name="connsiteX359" fmla="*/ 600075 w 601980"/>
                  <a:gd name="connsiteY359" fmla="*/ 775335 h 1156334"/>
                  <a:gd name="connsiteX360" fmla="*/ 598170 w 601980"/>
                  <a:gd name="connsiteY360" fmla="*/ 791528 h 1156334"/>
                  <a:gd name="connsiteX361" fmla="*/ 597218 w 601980"/>
                  <a:gd name="connsiteY361" fmla="*/ 798195 h 1156334"/>
                  <a:gd name="connsiteX362" fmla="*/ 595313 w 601980"/>
                  <a:gd name="connsiteY362" fmla="*/ 808673 h 1156334"/>
                  <a:gd name="connsiteX363" fmla="*/ 594360 w 601980"/>
                  <a:gd name="connsiteY363" fmla="*/ 814388 h 1156334"/>
                  <a:gd name="connsiteX364" fmla="*/ 592455 w 601980"/>
                  <a:gd name="connsiteY364" fmla="*/ 827723 h 1156334"/>
                  <a:gd name="connsiteX365" fmla="*/ 591503 w 601980"/>
                  <a:gd name="connsiteY365" fmla="*/ 839153 h 1156334"/>
                  <a:gd name="connsiteX366" fmla="*/ 591503 w 601980"/>
                  <a:gd name="connsiteY366" fmla="*/ 842963 h 1156334"/>
                  <a:gd name="connsiteX367" fmla="*/ 591503 w 601980"/>
                  <a:gd name="connsiteY367" fmla="*/ 844868 h 1156334"/>
                  <a:gd name="connsiteX368" fmla="*/ 591503 w 601980"/>
                  <a:gd name="connsiteY368" fmla="*/ 866775 h 1156334"/>
                  <a:gd name="connsiteX369" fmla="*/ 592455 w 601980"/>
                  <a:gd name="connsiteY369" fmla="*/ 877253 h 1156334"/>
                  <a:gd name="connsiteX370" fmla="*/ 592455 w 601980"/>
                  <a:gd name="connsiteY370" fmla="*/ 882015 h 1156334"/>
                  <a:gd name="connsiteX371" fmla="*/ 592455 w 601980"/>
                  <a:gd name="connsiteY371" fmla="*/ 882968 h 1156334"/>
                  <a:gd name="connsiteX372" fmla="*/ 592455 w 601980"/>
                  <a:gd name="connsiteY372" fmla="*/ 889635 h 1156334"/>
                  <a:gd name="connsiteX373" fmla="*/ 592455 w 601980"/>
                  <a:gd name="connsiteY373" fmla="*/ 895350 h 1156334"/>
                  <a:gd name="connsiteX374" fmla="*/ 592455 w 601980"/>
                  <a:gd name="connsiteY374" fmla="*/ 897255 h 1156334"/>
                  <a:gd name="connsiteX375" fmla="*/ 592455 w 601980"/>
                  <a:gd name="connsiteY375" fmla="*/ 899160 h 1156334"/>
                  <a:gd name="connsiteX376" fmla="*/ 590550 w 601980"/>
                  <a:gd name="connsiteY376" fmla="*/ 916305 h 1156334"/>
                  <a:gd name="connsiteX377" fmla="*/ 588645 w 601980"/>
                  <a:gd name="connsiteY377" fmla="*/ 925830 h 1156334"/>
                  <a:gd name="connsiteX378" fmla="*/ 586740 w 601980"/>
                  <a:gd name="connsiteY378" fmla="*/ 937260 h 1156334"/>
                  <a:gd name="connsiteX379" fmla="*/ 585788 w 601980"/>
                  <a:gd name="connsiteY379" fmla="*/ 940118 h 1156334"/>
                  <a:gd name="connsiteX380" fmla="*/ 582930 w 601980"/>
                  <a:gd name="connsiteY380" fmla="*/ 952500 h 1156334"/>
                  <a:gd name="connsiteX381" fmla="*/ 578168 w 601980"/>
                  <a:gd name="connsiteY381" fmla="*/ 963930 h 1156334"/>
                  <a:gd name="connsiteX382" fmla="*/ 576263 w 601980"/>
                  <a:gd name="connsiteY382" fmla="*/ 969645 h 1156334"/>
                  <a:gd name="connsiteX383" fmla="*/ 575310 w 601980"/>
                  <a:gd name="connsiteY383" fmla="*/ 970598 h 1156334"/>
                  <a:gd name="connsiteX384" fmla="*/ 574358 w 601980"/>
                  <a:gd name="connsiteY384" fmla="*/ 970598 h 1156334"/>
                  <a:gd name="connsiteX385" fmla="*/ 573405 w 601980"/>
                  <a:gd name="connsiteY385" fmla="*/ 969645 h 1156334"/>
                  <a:gd name="connsiteX386" fmla="*/ 571500 w 601980"/>
                  <a:gd name="connsiteY386" fmla="*/ 964883 h 1156334"/>
                  <a:gd name="connsiteX387" fmla="*/ 569595 w 601980"/>
                  <a:gd name="connsiteY387" fmla="*/ 951548 h 1156334"/>
                  <a:gd name="connsiteX388" fmla="*/ 564833 w 601980"/>
                  <a:gd name="connsiteY388" fmla="*/ 935355 h 1156334"/>
                  <a:gd name="connsiteX389" fmla="*/ 556260 w 601980"/>
                  <a:gd name="connsiteY389" fmla="*/ 902970 h 1156334"/>
                  <a:gd name="connsiteX390" fmla="*/ 555308 w 601980"/>
                  <a:gd name="connsiteY390" fmla="*/ 894398 h 1156334"/>
                  <a:gd name="connsiteX391" fmla="*/ 554355 w 601980"/>
                  <a:gd name="connsiteY391" fmla="*/ 894398 h 1156334"/>
                  <a:gd name="connsiteX392" fmla="*/ 553403 w 601980"/>
                  <a:gd name="connsiteY392" fmla="*/ 894398 h 1156334"/>
                  <a:gd name="connsiteX393" fmla="*/ 553403 w 601980"/>
                  <a:gd name="connsiteY393" fmla="*/ 895350 h 1156334"/>
                  <a:gd name="connsiteX394" fmla="*/ 548640 w 601980"/>
                  <a:gd name="connsiteY394" fmla="*/ 902018 h 1156334"/>
                  <a:gd name="connsiteX395" fmla="*/ 539115 w 601980"/>
                  <a:gd name="connsiteY395" fmla="*/ 916305 h 1156334"/>
                  <a:gd name="connsiteX396" fmla="*/ 527685 w 601980"/>
                  <a:gd name="connsiteY396" fmla="*/ 929640 h 1156334"/>
                  <a:gd name="connsiteX397" fmla="*/ 521970 w 601980"/>
                  <a:gd name="connsiteY397" fmla="*/ 936308 h 1156334"/>
                  <a:gd name="connsiteX398" fmla="*/ 506730 w 601980"/>
                  <a:gd name="connsiteY398" fmla="*/ 951548 h 1156334"/>
                  <a:gd name="connsiteX399" fmla="*/ 502920 w 601980"/>
                  <a:gd name="connsiteY399" fmla="*/ 955358 h 1156334"/>
                  <a:gd name="connsiteX400" fmla="*/ 492443 w 601980"/>
                  <a:gd name="connsiteY400" fmla="*/ 964883 h 1156334"/>
                  <a:gd name="connsiteX401" fmla="*/ 483870 w 601980"/>
                  <a:gd name="connsiteY401" fmla="*/ 972503 h 1156334"/>
                  <a:gd name="connsiteX402" fmla="*/ 470535 w 601980"/>
                  <a:gd name="connsiteY402" fmla="*/ 982028 h 1156334"/>
                  <a:gd name="connsiteX403" fmla="*/ 455295 w 601980"/>
                  <a:gd name="connsiteY403" fmla="*/ 992505 h 1156334"/>
                  <a:gd name="connsiteX404" fmla="*/ 441008 w 601980"/>
                  <a:gd name="connsiteY404" fmla="*/ 1000125 h 1156334"/>
                  <a:gd name="connsiteX405" fmla="*/ 426720 w 601980"/>
                  <a:gd name="connsiteY405" fmla="*/ 1007745 h 1156334"/>
                  <a:gd name="connsiteX406" fmla="*/ 410528 w 601980"/>
                  <a:gd name="connsiteY406" fmla="*/ 1014413 h 1156334"/>
                  <a:gd name="connsiteX407" fmla="*/ 394335 w 601980"/>
                  <a:gd name="connsiteY407" fmla="*/ 1020128 h 1156334"/>
                  <a:gd name="connsiteX408" fmla="*/ 379095 w 601980"/>
                  <a:gd name="connsiteY408" fmla="*/ 1024890 h 1156334"/>
                  <a:gd name="connsiteX409" fmla="*/ 366713 w 601980"/>
                  <a:gd name="connsiteY409" fmla="*/ 1027748 h 1156334"/>
                  <a:gd name="connsiteX410" fmla="*/ 347663 w 601980"/>
                  <a:gd name="connsiteY410" fmla="*/ 1031558 h 1156334"/>
                  <a:gd name="connsiteX411" fmla="*/ 327660 w 601980"/>
                  <a:gd name="connsiteY411" fmla="*/ 1033463 h 1156334"/>
                  <a:gd name="connsiteX412" fmla="*/ 311468 w 601980"/>
                  <a:gd name="connsiteY412" fmla="*/ 1035368 h 1156334"/>
                  <a:gd name="connsiteX413" fmla="*/ 286703 w 601980"/>
                  <a:gd name="connsiteY413" fmla="*/ 1035368 h 1156334"/>
                  <a:gd name="connsiteX414" fmla="*/ 277178 w 601980"/>
                  <a:gd name="connsiteY414" fmla="*/ 1034415 h 1156334"/>
                  <a:gd name="connsiteX415" fmla="*/ 273368 w 601980"/>
                  <a:gd name="connsiteY415" fmla="*/ 1034415 h 1156334"/>
                  <a:gd name="connsiteX416" fmla="*/ 251460 w 601980"/>
                  <a:gd name="connsiteY416" fmla="*/ 1031558 h 1156334"/>
                  <a:gd name="connsiteX417" fmla="*/ 228600 w 601980"/>
                  <a:gd name="connsiteY417" fmla="*/ 1026795 h 1156334"/>
                  <a:gd name="connsiteX418" fmla="*/ 215265 w 601980"/>
                  <a:gd name="connsiteY418" fmla="*/ 1023938 h 1156334"/>
                  <a:gd name="connsiteX419" fmla="*/ 213360 w 601980"/>
                  <a:gd name="connsiteY419" fmla="*/ 1023938 h 1156334"/>
                  <a:gd name="connsiteX420" fmla="*/ 213360 w 601980"/>
                  <a:gd name="connsiteY420" fmla="*/ 1024890 h 1156334"/>
                  <a:gd name="connsiteX421" fmla="*/ 213360 w 601980"/>
                  <a:gd name="connsiteY421" fmla="*/ 1028700 h 1156334"/>
                  <a:gd name="connsiteX422" fmla="*/ 214313 w 601980"/>
                  <a:gd name="connsiteY422" fmla="*/ 1032510 h 1156334"/>
                  <a:gd name="connsiteX423" fmla="*/ 216218 w 601980"/>
                  <a:gd name="connsiteY423" fmla="*/ 1043940 h 1156334"/>
                  <a:gd name="connsiteX424" fmla="*/ 226695 w 601980"/>
                  <a:gd name="connsiteY424" fmla="*/ 1095375 h 1156334"/>
                  <a:gd name="connsiteX425" fmla="*/ 227648 w 601980"/>
                  <a:gd name="connsiteY425" fmla="*/ 1104900 h 1156334"/>
                  <a:gd name="connsiteX426" fmla="*/ 229553 w 601980"/>
                  <a:gd name="connsiteY426" fmla="*/ 1112520 h 1156334"/>
                  <a:gd name="connsiteX427" fmla="*/ 229553 w 601980"/>
                  <a:gd name="connsiteY427" fmla="*/ 1126808 h 1156334"/>
                  <a:gd name="connsiteX428" fmla="*/ 229553 w 601980"/>
                  <a:gd name="connsiteY428" fmla="*/ 1132523 h 1156334"/>
                  <a:gd name="connsiteX429" fmla="*/ 227648 w 601980"/>
                  <a:gd name="connsiteY429" fmla="*/ 1139190 h 1156334"/>
                  <a:gd name="connsiteX430" fmla="*/ 224790 w 601980"/>
                  <a:gd name="connsiteY430" fmla="*/ 1144905 h 1156334"/>
                  <a:gd name="connsiteX431" fmla="*/ 220980 w 601980"/>
                  <a:gd name="connsiteY431" fmla="*/ 1149668 h 1156334"/>
                  <a:gd name="connsiteX432" fmla="*/ 218123 w 601980"/>
                  <a:gd name="connsiteY432" fmla="*/ 1153478 h 1156334"/>
                  <a:gd name="connsiteX433" fmla="*/ 214313 w 601980"/>
                  <a:gd name="connsiteY433" fmla="*/ 1155383 h 1156334"/>
                  <a:gd name="connsiteX434" fmla="*/ 209550 w 601980"/>
                  <a:gd name="connsiteY434" fmla="*/ 1156335 h 115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</a:cxnLst>
                <a:rect l="l" t="t" r="r" b="b"/>
                <a:pathLst>
                  <a:path w="601980" h="1156334">
                    <a:moveTo>
                      <a:pt x="203835" y="1156335"/>
                    </a:moveTo>
                    <a:lnTo>
                      <a:pt x="199073" y="1156335"/>
                    </a:lnTo>
                    <a:lnTo>
                      <a:pt x="193358" y="1154430"/>
                    </a:lnTo>
                    <a:lnTo>
                      <a:pt x="190500" y="1152525"/>
                    </a:lnTo>
                    <a:lnTo>
                      <a:pt x="185738" y="1148715"/>
                    </a:lnTo>
                    <a:lnTo>
                      <a:pt x="181928" y="1143953"/>
                    </a:lnTo>
                    <a:lnTo>
                      <a:pt x="180023" y="1139190"/>
                    </a:lnTo>
                    <a:lnTo>
                      <a:pt x="178118" y="1132523"/>
                    </a:lnTo>
                    <a:lnTo>
                      <a:pt x="177165" y="1128713"/>
                    </a:lnTo>
                    <a:lnTo>
                      <a:pt x="177165" y="1122045"/>
                    </a:lnTo>
                    <a:lnTo>
                      <a:pt x="178118" y="1109663"/>
                    </a:lnTo>
                    <a:lnTo>
                      <a:pt x="181928" y="1085850"/>
                    </a:lnTo>
                    <a:lnTo>
                      <a:pt x="188595" y="1055370"/>
                    </a:lnTo>
                    <a:lnTo>
                      <a:pt x="193358" y="1030605"/>
                    </a:lnTo>
                    <a:lnTo>
                      <a:pt x="195263" y="1019175"/>
                    </a:lnTo>
                    <a:lnTo>
                      <a:pt x="194310" y="1017270"/>
                    </a:lnTo>
                    <a:lnTo>
                      <a:pt x="191453" y="1016318"/>
                    </a:lnTo>
                    <a:lnTo>
                      <a:pt x="178118" y="1010603"/>
                    </a:lnTo>
                    <a:lnTo>
                      <a:pt x="160020" y="1002030"/>
                    </a:lnTo>
                    <a:lnTo>
                      <a:pt x="139065" y="989648"/>
                    </a:lnTo>
                    <a:lnTo>
                      <a:pt x="126683" y="981075"/>
                    </a:lnTo>
                    <a:lnTo>
                      <a:pt x="110490" y="968693"/>
                    </a:lnTo>
                    <a:lnTo>
                      <a:pt x="100965" y="960120"/>
                    </a:lnTo>
                    <a:lnTo>
                      <a:pt x="90488" y="949643"/>
                    </a:lnTo>
                    <a:lnTo>
                      <a:pt x="81915" y="940118"/>
                    </a:lnTo>
                    <a:lnTo>
                      <a:pt x="70485" y="925830"/>
                    </a:lnTo>
                    <a:lnTo>
                      <a:pt x="67628" y="922973"/>
                    </a:lnTo>
                    <a:lnTo>
                      <a:pt x="61912" y="916305"/>
                    </a:lnTo>
                    <a:lnTo>
                      <a:pt x="49530" y="899160"/>
                    </a:lnTo>
                    <a:lnTo>
                      <a:pt x="47625" y="895350"/>
                    </a:lnTo>
                    <a:lnTo>
                      <a:pt x="42862" y="888683"/>
                    </a:lnTo>
                    <a:lnTo>
                      <a:pt x="40958" y="886778"/>
                    </a:lnTo>
                    <a:lnTo>
                      <a:pt x="40958" y="887730"/>
                    </a:lnTo>
                    <a:lnTo>
                      <a:pt x="40958" y="892493"/>
                    </a:lnTo>
                    <a:lnTo>
                      <a:pt x="42862" y="903923"/>
                    </a:lnTo>
                    <a:lnTo>
                      <a:pt x="45720" y="921068"/>
                    </a:lnTo>
                    <a:lnTo>
                      <a:pt x="51435" y="949643"/>
                    </a:lnTo>
                    <a:lnTo>
                      <a:pt x="53340" y="961073"/>
                    </a:lnTo>
                    <a:lnTo>
                      <a:pt x="53340" y="972503"/>
                    </a:lnTo>
                    <a:lnTo>
                      <a:pt x="53340" y="978218"/>
                    </a:lnTo>
                    <a:lnTo>
                      <a:pt x="52387" y="984885"/>
                    </a:lnTo>
                    <a:lnTo>
                      <a:pt x="50483" y="989648"/>
                    </a:lnTo>
                    <a:lnTo>
                      <a:pt x="48578" y="993458"/>
                    </a:lnTo>
                    <a:lnTo>
                      <a:pt x="45720" y="997268"/>
                    </a:lnTo>
                    <a:lnTo>
                      <a:pt x="40958" y="1002030"/>
                    </a:lnTo>
                    <a:lnTo>
                      <a:pt x="37148" y="1003935"/>
                    </a:lnTo>
                    <a:lnTo>
                      <a:pt x="33337" y="1005840"/>
                    </a:lnTo>
                    <a:lnTo>
                      <a:pt x="28575" y="1006793"/>
                    </a:lnTo>
                    <a:lnTo>
                      <a:pt x="23813" y="1006793"/>
                    </a:lnTo>
                    <a:lnTo>
                      <a:pt x="20003" y="1004888"/>
                    </a:lnTo>
                    <a:lnTo>
                      <a:pt x="17145" y="1003935"/>
                    </a:lnTo>
                    <a:lnTo>
                      <a:pt x="12383" y="1000125"/>
                    </a:lnTo>
                    <a:lnTo>
                      <a:pt x="9525" y="997268"/>
                    </a:lnTo>
                    <a:lnTo>
                      <a:pt x="6667" y="992505"/>
                    </a:lnTo>
                    <a:lnTo>
                      <a:pt x="4763" y="984885"/>
                    </a:lnTo>
                    <a:lnTo>
                      <a:pt x="2857" y="977265"/>
                    </a:lnTo>
                    <a:lnTo>
                      <a:pt x="2857" y="965835"/>
                    </a:lnTo>
                    <a:lnTo>
                      <a:pt x="3810" y="956310"/>
                    </a:lnTo>
                    <a:lnTo>
                      <a:pt x="8572" y="933450"/>
                    </a:lnTo>
                    <a:lnTo>
                      <a:pt x="13335" y="913448"/>
                    </a:lnTo>
                    <a:lnTo>
                      <a:pt x="15240" y="903923"/>
                    </a:lnTo>
                    <a:lnTo>
                      <a:pt x="16193" y="897255"/>
                    </a:lnTo>
                    <a:lnTo>
                      <a:pt x="17145" y="895350"/>
                    </a:lnTo>
                    <a:lnTo>
                      <a:pt x="17145" y="883920"/>
                    </a:lnTo>
                    <a:lnTo>
                      <a:pt x="18097" y="864870"/>
                    </a:lnTo>
                    <a:lnTo>
                      <a:pt x="17145" y="850583"/>
                    </a:lnTo>
                    <a:lnTo>
                      <a:pt x="17145" y="846773"/>
                    </a:lnTo>
                    <a:lnTo>
                      <a:pt x="16193" y="840105"/>
                    </a:lnTo>
                    <a:lnTo>
                      <a:pt x="14288" y="827723"/>
                    </a:lnTo>
                    <a:lnTo>
                      <a:pt x="13335" y="823913"/>
                    </a:lnTo>
                    <a:lnTo>
                      <a:pt x="9525" y="805815"/>
                    </a:lnTo>
                    <a:lnTo>
                      <a:pt x="4763" y="787718"/>
                    </a:lnTo>
                    <a:lnTo>
                      <a:pt x="952" y="762953"/>
                    </a:lnTo>
                    <a:lnTo>
                      <a:pt x="0" y="744855"/>
                    </a:lnTo>
                    <a:lnTo>
                      <a:pt x="0" y="730568"/>
                    </a:lnTo>
                    <a:lnTo>
                      <a:pt x="0" y="729615"/>
                    </a:lnTo>
                    <a:lnTo>
                      <a:pt x="0" y="721043"/>
                    </a:lnTo>
                    <a:lnTo>
                      <a:pt x="952" y="711518"/>
                    </a:lnTo>
                    <a:lnTo>
                      <a:pt x="952" y="708660"/>
                    </a:lnTo>
                    <a:lnTo>
                      <a:pt x="1905" y="701040"/>
                    </a:lnTo>
                    <a:lnTo>
                      <a:pt x="4763" y="682943"/>
                    </a:lnTo>
                    <a:lnTo>
                      <a:pt x="6667" y="665798"/>
                    </a:lnTo>
                    <a:lnTo>
                      <a:pt x="10477" y="651510"/>
                    </a:lnTo>
                    <a:lnTo>
                      <a:pt x="16193" y="634365"/>
                    </a:lnTo>
                    <a:lnTo>
                      <a:pt x="20003" y="621983"/>
                    </a:lnTo>
                    <a:lnTo>
                      <a:pt x="27622" y="602933"/>
                    </a:lnTo>
                    <a:lnTo>
                      <a:pt x="35243" y="587693"/>
                    </a:lnTo>
                    <a:lnTo>
                      <a:pt x="43815" y="570548"/>
                    </a:lnTo>
                    <a:lnTo>
                      <a:pt x="49530" y="561975"/>
                    </a:lnTo>
                    <a:lnTo>
                      <a:pt x="60008" y="546735"/>
                    </a:lnTo>
                    <a:lnTo>
                      <a:pt x="70485" y="531495"/>
                    </a:lnTo>
                    <a:lnTo>
                      <a:pt x="80010" y="521018"/>
                    </a:lnTo>
                    <a:lnTo>
                      <a:pt x="82867" y="519113"/>
                    </a:lnTo>
                    <a:lnTo>
                      <a:pt x="85725" y="515303"/>
                    </a:lnTo>
                    <a:lnTo>
                      <a:pt x="97155" y="503873"/>
                    </a:lnTo>
                    <a:lnTo>
                      <a:pt x="100013" y="501968"/>
                    </a:lnTo>
                    <a:lnTo>
                      <a:pt x="109538" y="492443"/>
                    </a:lnTo>
                    <a:lnTo>
                      <a:pt x="124778" y="480060"/>
                    </a:lnTo>
                    <a:lnTo>
                      <a:pt x="132398" y="475298"/>
                    </a:lnTo>
                    <a:lnTo>
                      <a:pt x="139065" y="470535"/>
                    </a:lnTo>
                    <a:lnTo>
                      <a:pt x="140018" y="469583"/>
                    </a:lnTo>
                    <a:lnTo>
                      <a:pt x="139065" y="467678"/>
                    </a:lnTo>
                    <a:lnTo>
                      <a:pt x="137160" y="462915"/>
                    </a:lnTo>
                    <a:lnTo>
                      <a:pt x="135255" y="458153"/>
                    </a:lnTo>
                    <a:lnTo>
                      <a:pt x="134303" y="450533"/>
                    </a:lnTo>
                    <a:lnTo>
                      <a:pt x="134303" y="444818"/>
                    </a:lnTo>
                    <a:lnTo>
                      <a:pt x="136208" y="437198"/>
                    </a:lnTo>
                    <a:lnTo>
                      <a:pt x="139065" y="430530"/>
                    </a:lnTo>
                    <a:lnTo>
                      <a:pt x="142875" y="423863"/>
                    </a:lnTo>
                    <a:lnTo>
                      <a:pt x="146685" y="419100"/>
                    </a:lnTo>
                    <a:lnTo>
                      <a:pt x="156210" y="411480"/>
                    </a:lnTo>
                    <a:lnTo>
                      <a:pt x="160020" y="407670"/>
                    </a:lnTo>
                    <a:lnTo>
                      <a:pt x="160973" y="406718"/>
                    </a:lnTo>
                    <a:lnTo>
                      <a:pt x="160020" y="405765"/>
                    </a:lnTo>
                    <a:lnTo>
                      <a:pt x="157163" y="402908"/>
                    </a:lnTo>
                    <a:lnTo>
                      <a:pt x="154305" y="398145"/>
                    </a:lnTo>
                    <a:lnTo>
                      <a:pt x="151448" y="394335"/>
                    </a:lnTo>
                    <a:lnTo>
                      <a:pt x="151448" y="391478"/>
                    </a:lnTo>
                    <a:lnTo>
                      <a:pt x="151448" y="386715"/>
                    </a:lnTo>
                    <a:lnTo>
                      <a:pt x="152400" y="381953"/>
                    </a:lnTo>
                    <a:lnTo>
                      <a:pt x="154305" y="376238"/>
                    </a:lnTo>
                    <a:lnTo>
                      <a:pt x="157163" y="372428"/>
                    </a:lnTo>
                    <a:lnTo>
                      <a:pt x="160973" y="367665"/>
                    </a:lnTo>
                    <a:lnTo>
                      <a:pt x="163830" y="364808"/>
                    </a:lnTo>
                    <a:lnTo>
                      <a:pt x="170498" y="360045"/>
                    </a:lnTo>
                    <a:lnTo>
                      <a:pt x="176213" y="358140"/>
                    </a:lnTo>
                    <a:lnTo>
                      <a:pt x="184785" y="355283"/>
                    </a:lnTo>
                    <a:lnTo>
                      <a:pt x="193358" y="354330"/>
                    </a:lnTo>
                    <a:lnTo>
                      <a:pt x="200978" y="354330"/>
                    </a:lnTo>
                    <a:lnTo>
                      <a:pt x="206693" y="353378"/>
                    </a:lnTo>
                    <a:lnTo>
                      <a:pt x="207645" y="352425"/>
                    </a:lnTo>
                    <a:lnTo>
                      <a:pt x="206693" y="352425"/>
                    </a:lnTo>
                    <a:lnTo>
                      <a:pt x="205740" y="349568"/>
                    </a:lnTo>
                    <a:lnTo>
                      <a:pt x="202883" y="344805"/>
                    </a:lnTo>
                    <a:lnTo>
                      <a:pt x="201930" y="340043"/>
                    </a:lnTo>
                    <a:lnTo>
                      <a:pt x="201930" y="336233"/>
                    </a:lnTo>
                    <a:lnTo>
                      <a:pt x="202883" y="332423"/>
                    </a:lnTo>
                    <a:lnTo>
                      <a:pt x="203835" y="329565"/>
                    </a:lnTo>
                    <a:lnTo>
                      <a:pt x="205740" y="325755"/>
                    </a:lnTo>
                    <a:lnTo>
                      <a:pt x="209550" y="322898"/>
                    </a:lnTo>
                    <a:lnTo>
                      <a:pt x="213360" y="320993"/>
                    </a:lnTo>
                    <a:lnTo>
                      <a:pt x="218123" y="319088"/>
                    </a:lnTo>
                    <a:lnTo>
                      <a:pt x="220028" y="318135"/>
                    </a:lnTo>
                    <a:lnTo>
                      <a:pt x="227648" y="318135"/>
                    </a:lnTo>
                    <a:lnTo>
                      <a:pt x="232410" y="319088"/>
                    </a:lnTo>
                    <a:lnTo>
                      <a:pt x="240030" y="321945"/>
                    </a:lnTo>
                    <a:lnTo>
                      <a:pt x="245745" y="325755"/>
                    </a:lnTo>
                    <a:lnTo>
                      <a:pt x="249555" y="327660"/>
                    </a:lnTo>
                    <a:lnTo>
                      <a:pt x="257175" y="334328"/>
                    </a:lnTo>
                    <a:lnTo>
                      <a:pt x="261938" y="339090"/>
                    </a:lnTo>
                    <a:lnTo>
                      <a:pt x="269558" y="349568"/>
                    </a:lnTo>
                    <a:lnTo>
                      <a:pt x="274320" y="356235"/>
                    </a:lnTo>
                    <a:lnTo>
                      <a:pt x="277178" y="361950"/>
                    </a:lnTo>
                    <a:lnTo>
                      <a:pt x="278130" y="362903"/>
                    </a:lnTo>
                    <a:lnTo>
                      <a:pt x="279083" y="361950"/>
                    </a:lnTo>
                    <a:lnTo>
                      <a:pt x="278130" y="357188"/>
                    </a:lnTo>
                    <a:lnTo>
                      <a:pt x="276225" y="344805"/>
                    </a:lnTo>
                    <a:lnTo>
                      <a:pt x="273368" y="326708"/>
                    </a:lnTo>
                    <a:lnTo>
                      <a:pt x="271463" y="315278"/>
                    </a:lnTo>
                    <a:lnTo>
                      <a:pt x="268605" y="303848"/>
                    </a:lnTo>
                    <a:lnTo>
                      <a:pt x="266700" y="299085"/>
                    </a:lnTo>
                    <a:lnTo>
                      <a:pt x="264795" y="296228"/>
                    </a:lnTo>
                    <a:lnTo>
                      <a:pt x="262890" y="294323"/>
                    </a:lnTo>
                    <a:lnTo>
                      <a:pt x="260033" y="292418"/>
                    </a:lnTo>
                    <a:lnTo>
                      <a:pt x="259080" y="289560"/>
                    </a:lnTo>
                    <a:lnTo>
                      <a:pt x="257175" y="285750"/>
                    </a:lnTo>
                    <a:lnTo>
                      <a:pt x="257175" y="280988"/>
                    </a:lnTo>
                    <a:lnTo>
                      <a:pt x="256223" y="279083"/>
                    </a:lnTo>
                    <a:lnTo>
                      <a:pt x="252413" y="276225"/>
                    </a:lnTo>
                    <a:lnTo>
                      <a:pt x="247650" y="270510"/>
                    </a:lnTo>
                    <a:lnTo>
                      <a:pt x="245745" y="269558"/>
                    </a:lnTo>
                    <a:lnTo>
                      <a:pt x="243840" y="269558"/>
                    </a:lnTo>
                    <a:lnTo>
                      <a:pt x="240983" y="269558"/>
                    </a:lnTo>
                    <a:lnTo>
                      <a:pt x="239078" y="269558"/>
                    </a:lnTo>
                    <a:lnTo>
                      <a:pt x="236220" y="268605"/>
                    </a:lnTo>
                    <a:lnTo>
                      <a:pt x="233363" y="263843"/>
                    </a:lnTo>
                    <a:lnTo>
                      <a:pt x="232410" y="263843"/>
                    </a:lnTo>
                    <a:lnTo>
                      <a:pt x="229553" y="263843"/>
                    </a:lnTo>
                    <a:lnTo>
                      <a:pt x="226695" y="267653"/>
                    </a:lnTo>
                    <a:lnTo>
                      <a:pt x="224790" y="267653"/>
                    </a:lnTo>
                    <a:lnTo>
                      <a:pt x="222885" y="267653"/>
                    </a:lnTo>
                    <a:lnTo>
                      <a:pt x="220980" y="266700"/>
                    </a:lnTo>
                    <a:lnTo>
                      <a:pt x="214313" y="259080"/>
                    </a:lnTo>
                    <a:lnTo>
                      <a:pt x="203835" y="245745"/>
                    </a:lnTo>
                    <a:lnTo>
                      <a:pt x="195263" y="230505"/>
                    </a:lnTo>
                    <a:lnTo>
                      <a:pt x="190500" y="222885"/>
                    </a:lnTo>
                    <a:lnTo>
                      <a:pt x="185738" y="211455"/>
                    </a:lnTo>
                    <a:lnTo>
                      <a:pt x="180023" y="196215"/>
                    </a:lnTo>
                    <a:lnTo>
                      <a:pt x="178118" y="192405"/>
                    </a:lnTo>
                    <a:lnTo>
                      <a:pt x="171450" y="184785"/>
                    </a:lnTo>
                    <a:lnTo>
                      <a:pt x="159068" y="171450"/>
                    </a:lnTo>
                    <a:lnTo>
                      <a:pt x="144780" y="157163"/>
                    </a:lnTo>
                    <a:lnTo>
                      <a:pt x="141923" y="155258"/>
                    </a:lnTo>
                    <a:lnTo>
                      <a:pt x="139065" y="154305"/>
                    </a:lnTo>
                    <a:lnTo>
                      <a:pt x="134303" y="154305"/>
                    </a:lnTo>
                    <a:lnTo>
                      <a:pt x="132398" y="152400"/>
                    </a:lnTo>
                    <a:lnTo>
                      <a:pt x="131445" y="149543"/>
                    </a:lnTo>
                    <a:lnTo>
                      <a:pt x="129540" y="144780"/>
                    </a:lnTo>
                    <a:lnTo>
                      <a:pt x="129540" y="139065"/>
                    </a:lnTo>
                    <a:lnTo>
                      <a:pt x="129540" y="134303"/>
                    </a:lnTo>
                    <a:lnTo>
                      <a:pt x="130492" y="125730"/>
                    </a:lnTo>
                    <a:lnTo>
                      <a:pt x="132398" y="120015"/>
                    </a:lnTo>
                    <a:lnTo>
                      <a:pt x="137160" y="110490"/>
                    </a:lnTo>
                    <a:lnTo>
                      <a:pt x="141923" y="100013"/>
                    </a:lnTo>
                    <a:lnTo>
                      <a:pt x="149543" y="87630"/>
                    </a:lnTo>
                    <a:lnTo>
                      <a:pt x="156210" y="77153"/>
                    </a:lnTo>
                    <a:lnTo>
                      <a:pt x="163830" y="68580"/>
                    </a:lnTo>
                    <a:lnTo>
                      <a:pt x="173355" y="56198"/>
                    </a:lnTo>
                    <a:lnTo>
                      <a:pt x="174308" y="55245"/>
                    </a:lnTo>
                    <a:lnTo>
                      <a:pt x="181928" y="47625"/>
                    </a:lnTo>
                    <a:lnTo>
                      <a:pt x="194310" y="36195"/>
                    </a:lnTo>
                    <a:lnTo>
                      <a:pt x="200978" y="31433"/>
                    </a:lnTo>
                    <a:lnTo>
                      <a:pt x="207645" y="25718"/>
                    </a:lnTo>
                    <a:lnTo>
                      <a:pt x="215265" y="21908"/>
                    </a:lnTo>
                    <a:lnTo>
                      <a:pt x="228600" y="13335"/>
                    </a:lnTo>
                    <a:lnTo>
                      <a:pt x="243840" y="5715"/>
                    </a:lnTo>
                    <a:lnTo>
                      <a:pt x="256223" y="1905"/>
                    </a:lnTo>
                    <a:lnTo>
                      <a:pt x="265748" y="0"/>
                    </a:lnTo>
                    <a:lnTo>
                      <a:pt x="273368" y="0"/>
                    </a:lnTo>
                    <a:lnTo>
                      <a:pt x="279083" y="952"/>
                    </a:lnTo>
                    <a:lnTo>
                      <a:pt x="283845" y="1905"/>
                    </a:lnTo>
                    <a:lnTo>
                      <a:pt x="286703" y="4763"/>
                    </a:lnTo>
                    <a:lnTo>
                      <a:pt x="287655" y="5715"/>
                    </a:lnTo>
                    <a:lnTo>
                      <a:pt x="288608" y="9525"/>
                    </a:lnTo>
                    <a:lnTo>
                      <a:pt x="287655" y="13335"/>
                    </a:lnTo>
                    <a:lnTo>
                      <a:pt x="288608" y="15240"/>
                    </a:lnTo>
                    <a:lnTo>
                      <a:pt x="290513" y="18097"/>
                    </a:lnTo>
                    <a:lnTo>
                      <a:pt x="301943" y="31433"/>
                    </a:lnTo>
                    <a:lnTo>
                      <a:pt x="307658" y="37148"/>
                    </a:lnTo>
                    <a:lnTo>
                      <a:pt x="320993" y="51435"/>
                    </a:lnTo>
                    <a:lnTo>
                      <a:pt x="326708" y="58103"/>
                    </a:lnTo>
                    <a:lnTo>
                      <a:pt x="329565" y="60008"/>
                    </a:lnTo>
                    <a:lnTo>
                      <a:pt x="338138" y="62865"/>
                    </a:lnTo>
                    <a:lnTo>
                      <a:pt x="347663" y="67628"/>
                    </a:lnTo>
                    <a:lnTo>
                      <a:pt x="354330" y="71438"/>
                    </a:lnTo>
                    <a:lnTo>
                      <a:pt x="364808" y="79058"/>
                    </a:lnTo>
                    <a:lnTo>
                      <a:pt x="375285" y="87630"/>
                    </a:lnTo>
                    <a:lnTo>
                      <a:pt x="388620" y="100013"/>
                    </a:lnTo>
                    <a:lnTo>
                      <a:pt x="393383" y="105728"/>
                    </a:lnTo>
                    <a:lnTo>
                      <a:pt x="394335" y="107633"/>
                    </a:lnTo>
                    <a:lnTo>
                      <a:pt x="394335" y="109538"/>
                    </a:lnTo>
                    <a:lnTo>
                      <a:pt x="392430" y="111442"/>
                    </a:lnTo>
                    <a:lnTo>
                      <a:pt x="389573" y="114300"/>
                    </a:lnTo>
                    <a:lnTo>
                      <a:pt x="389573" y="116205"/>
                    </a:lnTo>
                    <a:lnTo>
                      <a:pt x="391478" y="118110"/>
                    </a:lnTo>
                    <a:lnTo>
                      <a:pt x="395288" y="122873"/>
                    </a:lnTo>
                    <a:lnTo>
                      <a:pt x="396240" y="125730"/>
                    </a:lnTo>
                    <a:lnTo>
                      <a:pt x="396240" y="127635"/>
                    </a:lnTo>
                    <a:lnTo>
                      <a:pt x="394335" y="130492"/>
                    </a:lnTo>
                    <a:lnTo>
                      <a:pt x="394335" y="132398"/>
                    </a:lnTo>
                    <a:lnTo>
                      <a:pt x="395288" y="134303"/>
                    </a:lnTo>
                    <a:lnTo>
                      <a:pt x="401003" y="140018"/>
                    </a:lnTo>
                    <a:lnTo>
                      <a:pt x="403860" y="142875"/>
                    </a:lnTo>
                    <a:lnTo>
                      <a:pt x="407670" y="144780"/>
                    </a:lnTo>
                    <a:lnTo>
                      <a:pt x="411480" y="145733"/>
                    </a:lnTo>
                    <a:lnTo>
                      <a:pt x="413385" y="146685"/>
                    </a:lnTo>
                    <a:lnTo>
                      <a:pt x="416243" y="150495"/>
                    </a:lnTo>
                    <a:lnTo>
                      <a:pt x="417195" y="152400"/>
                    </a:lnTo>
                    <a:lnTo>
                      <a:pt x="418148" y="156210"/>
                    </a:lnTo>
                    <a:lnTo>
                      <a:pt x="417195" y="160020"/>
                    </a:lnTo>
                    <a:lnTo>
                      <a:pt x="416243" y="164783"/>
                    </a:lnTo>
                    <a:lnTo>
                      <a:pt x="413385" y="171450"/>
                    </a:lnTo>
                    <a:lnTo>
                      <a:pt x="408623" y="180975"/>
                    </a:lnTo>
                    <a:lnTo>
                      <a:pt x="401955" y="193358"/>
                    </a:lnTo>
                    <a:lnTo>
                      <a:pt x="394335" y="202883"/>
                    </a:lnTo>
                    <a:lnTo>
                      <a:pt x="385763" y="215265"/>
                    </a:lnTo>
                    <a:lnTo>
                      <a:pt x="377190" y="224790"/>
                    </a:lnTo>
                    <a:lnTo>
                      <a:pt x="368618" y="235268"/>
                    </a:lnTo>
                    <a:lnTo>
                      <a:pt x="356235" y="245745"/>
                    </a:lnTo>
                    <a:lnTo>
                      <a:pt x="353378" y="248603"/>
                    </a:lnTo>
                    <a:lnTo>
                      <a:pt x="351473" y="250508"/>
                    </a:lnTo>
                    <a:lnTo>
                      <a:pt x="337185" y="261938"/>
                    </a:lnTo>
                    <a:lnTo>
                      <a:pt x="323850" y="271463"/>
                    </a:lnTo>
                    <a:lnTo>
                      <a:pt x="322898" y="273368"/>
                    </a:lnTo>
                    <a:lnTo>
                      <a:pt x="322898" y="275273"/>
                    </a:lnTo>
                    <a:lnTo>
                      <a:pt x="321945" y="322898"/>
                    </a:lnTo>
                    <a:lnTo>
                      <a:pt x="320993" y="333375"/>
                    </a:lnTo>
                    <a:lnTo>
                      <a:pt x="320993" y="361950"/>
                    </a:lnTo>
                    <a:lnTo>
                      <a:pt x="320993" y="361950"/>
                    </a:lnTo>
                    <a:lnTo>
                      <a:pt x="320993" y="361950"/>
                    </a:lnTo>
                    <a:lnTo>
                      <a:pt x="322898" y="359093"/>
                    </a:lnTo>
                    <a:lnTo>
                      <a:pt x="325755" y="355283"/>
                    </a:lnTo>
                    <a:lnTo>
                      <a:pt x="327660" y="350520"/>
                    </a:lnTo>
                    <a:lnTo>
                      <a:pt x="330518" y="345758"/>
                    </a:lnTo>
                    <a:lnTo>
                      <a:pt x="336233" y="340043"/>
                    </a:lnTo>
                    <a:lnTo>
                      <a:pt x="341948" y="332423"/>
                    </a:lnTo>
                    <a:lnTo>
                      <a:pt x="343853" y="331470"/>
                    </a:lnTo>
                    <a:lnTo>
                      <a:pt x="348615" y="327660"/>
                    </a:lnTo>
                    <a:lnTo>
                      <a:pt x="355283" y="323850"/>
                    </a:lnTo>
                    <a:lnTo>
                      <a:pt x="360045" y="321945"/>
                    </a:lnTo>
                    <a:lnTo>
                      <a:pt x="366713" y="320040"/>
                    </a:lnTo>
                    <a:lnTo>
                      <a:pt x="371475" y="318135"/>
                    </a:lnTo>
                    <a:lnTo>
                      <a:pt x="378143" y="319088"/>
                    </a:lnTo>
                    <a:lnTo>
                      <a:pt x="381953" y="320040"/>
                    </a:lnTo>
                    <a:lnTo>
                      <a:pt x="386715" y="322898"/>
                    </a:lnTo>
                    <a:lnTo>
                      <a:pt x="390525" y="324803"/>
                    </a:lnTo>
                    <a:lnTo>
                      <a:pt x="394335" y="328613"/>
                    </a:lnTo>
                    <a:lnTo>
                      <a:pt x="396240" y="332423"/>
                    </a:lnTo>
                    <a:lnTo>
                      <a:pt x="397193" y="338138"/>
                    </a:lnTo>
                    <a:lnTo>
                      <a:pt x="398145" y="342900"/>
                    </a:lnTo>
                    <a:lnTo>
                      <a:pt x="396240" y="345758"/>
                    </a:lnTo>
                    <a:lnTo>
                      <a:pt x="395288" y="349568"/>
                    </a:lnTo>
                    <a:lnTo>
                      <a:pt x="393383" y="353378"/>
                    </a:lnTo>
                    <a:lnTo>
                      <a:pt x="393383" y="353378"/>
                    </a:lnTo>
                    <a:lnTo>
                      <a:pt x="394335" y="354330"/>
                    </a:lnTo>
                    <a:lnTo>
                      <a:pt x="401955" y="354330"/>
                    </a:lnTo>
                    <a:lnTo>
                      <a:pt x="408623" y="355283"/>
                    </a:lnTo>
                    <a:lnTo>
                      <a:pt x="416243" y="358140"/>
                    </a:lnTo>
                    <a:lnTo>
                      <a:pt x="419100" y="360045"/>
                    </a:lnTo>
                    <a:lnTo>
                      <a:pt x="423863" y="364808"/>
                    </a:lnTo>
                    <a:lnTo>
                      <a:pt x="425768" y="367665"/>
                    </a:lnTo>
                    <a:lnTo>
                      <a:pt x="427673" y="372428"/>
                    </a:lnTo>
                    <a:lnTo>
                      <a:pt x="428625" y="377190"/>
                    </a:lnTo>
                    <a:lnTo>
                      <a:pt x="428625" y="381000"/>
                    </a:lnTo>
                    <a:lnTo>
                      <a:pt x="428625" y="384810"/>
                    </a:lnTo>
                    <a:lnTo>
                      <a:pt x="425768" y="389573"/>
                    </a:lnTo>
                    <a:lnTo>
                      <a:pt x="423863" y="392430"/>
                    </a:lnTo>
                    <a:lnTo>
                      <a:pt x="420053" y="395288"/>
                    </a:lnTo>
                    <a:lnTo>
                      <a:pt x="416243" y="397193"/>
                    </a:lnTo>
                    <a:lnTo>
                      <a:pt x="416243" y="398145"/>
                    </a:lnTo>
                    <a:lnTo>
                      <a:pt x="416243" y="399098"/>
                    </a:lnTo>
                    <a:lnTo>
                      <a:pt x="421005" y="401003"/>
                    </a:lnTo>
                    <a:lnTo>
                      <a:pt x="424815" y="402908"/>
                    </a:lnTo>
                    <a:lnTo>
                      <a:pt x="430530" y="406718"/>
                    </a:lnTo>
                    <a:lnTo>
                      <a:pt x="441008" y="413385"/>
                    </a:lnTo>
                    <a:lnTo>
                      <a:pt x="448628" y="421958"/>
                    </a:lnTo>
                    <a:lnTo>
                      <a:pt x="453390" y="428625"/>
                    </a:lnTo>
                    <a:lnTo>
                      <a:pt x="455295" y="433388"/>
                    </a:lnTo>
                    <a:lnTo>
                      <a:pt x="457200" y="439103"/>
                    </a:lnTo>
                    <a:lnTo>
                      <a:pt x="457200" y="442913"/>
                    </a:lnTo>
                    <a:lnTo>
                      <a:pt x="457200" y="448628"/>
                    </a:lnTo>
                    <a:lnTo>
                      <a:pt x="456248" y="454343"/>
                    </a:lnTo>
                    <a:lnTo>
                      <a:pt x="454343" y="459105"/>
                    </a:lnTo>
                    <a:lnTo>
                      <a:pt x="450533" y="462915"/>
                    </a:lnTo>
                    <a:lnTo>
                      <a:pt x="450533" y="464820"/>
                    </a:lnTo>
                    <a:lnTo>
                      <a:pt x="451485" y="465773"/>
                    </a:lnTo>
                    <a:lnTo>
                      <a:pt x="478155" y="484823"/>
                    </a:lnTo>
                    <a:lnTo>
                      <a:pt x="489585" y="493395"/>
                    </a:lnTo>
                    <a:lnTo>
                      <a:pt x="497205" y="499110"/>
                    </a:lnTo>
                    <a:lnTo>
                      <a:pt x="501015" y="502920"/>
                    </a:lnTo>
                    <a:lnTo>
                      <a:pt x="514350" y="514350"/>
                    </a:lnTo>
                    <a:lnTo>
                      <a:pt x="523875" y="526733"/>
                    </a:lnTo>
                    <a:lnTo>
                      <a:pt x="531495" y="535305"/>
                    </a:lnTo>
                    <a:lnTo>
                      <a:pt x="539115" y="544830"/>
                    </a:lnTo>
                    <a:lnTo>
                      <a:pt x="546735" y="555308"/>
                    </a:lnTo>
                    <a:lnTo>
                      <a:pt x="556260" y="570548"/>
                    </a:lnTo>
                    <a:lnTo>
                      <a:pt x="569595" y="593408"/>
                    </a:lnTo>
                    <a:lnTo>
                      <a:pt x="579120" y="614363"/>
                    </a:lnTo>
                    <a:lnTo>
                      <a:pt x="582930" y="626745"/>
                    </a:lnTo>
                    <a:lnTo>
                      <a:pt x="584835" y="629603"/>
                    </a:lnTo>
                    <a:lnTo>
                      <a:pt x="586740" y="636270"/>
                    </a:lnTo>
                    <a:lnTo>
                      <a:pt x="587693" y="639128"/>
                    </a:lnTo>
                    <a:lnTo>
                      <a:pt x="591503" y="651510"/>
                    </a:lnTo>
                    <a:lnTo>
                      <a:pt x="592455" y="655320"/>
                    </a:lnTo>
                    <a:lnTo>
                      <a:pt x="595313" y="667703"/>
                    </a:lnTo>
                    <a:lnTo>
                      <a:pt x="598170" y="689610"/>
                    </a:lnTo>
                    <a:lnTo>
                      <a:pt x="600075" y="705803"/>
                    </a:lnTo>
                    <a:lnTo>
                      <a:pt x="601980" y="725805"/>
                    </a:lnTo>
                    <a:lnTo>
                      <a:pt x="601028" y="746760"/>
                    </a:lnTo>
                    <a:lnTo>
                      <a:pt x="600075" y="775335"/>
                    </a:lnTo>
                    <a:lnTo>
                      <a:pt x="598170" y="791528"/>
                    </a:lnTo>
                    <a:lnTo>
                      <a:pt x="597218" y="798195"/>
                    </a:lnTo>
                    <a:lnTo>
                      <a:pt x="595313" y="808673"/>
                    </a:lnTo>
                    <a:lnTo>
                      <a:pt x="594360" y="814388"/>
                    </a:lnTo>
                    <a:lnTo>
                      <a:pt x="592455" y="827723"/>
                    </a:lnTo>
                    <a:lnTo>
                      <a:pt x="591503" y="839153"/>
                    </a:lnTo>
                    <a:lnTo>
                      <a:pt x="591503" y="842963"/>
                    </a:lnTo>
                    <a:lnTo>
                      <a:pt x="591503" y="844868"/>
                    </a:lnTo>
                    <a:lnTo>
                      <a:pt x="591503" y="866775"/>
                    </a:lnTo>
                    <a:lnTo>
                      <a:pt x="592455" y="877253"/>
                    </a:lnTo>
                    <a:lnTo>
                      <a:pt x="592455" y="882015"/>
                    </a:lnTo>
                    <a:lnTo>
                      <a:pt x="592455" y="882968"/>
                    </a:lnTo>
                    <a:lnTo>
                      <a:pt x="592455" y="889635"/>
                    </a:lnTo>
                    <a:lnTo>
                      <a:pt x="592455" y="895350"/>
                    </a:lnTo>
                    <a:lnTo>
                      <a:pt x="592455" y="897255"/>
                    </a:lnTo>
                    <a:lnTo>
                      <a:pt x="592455" y="899160"/>
                    </a:lnTo>
                    <a:lnTo>
                      <a:pt x="590550" y="916305"/>
                    </a:lnTo>
                    <a:lnTo>
                      <a:pt x="588645" y="925830"/>
                    </a:lnTo>
                    <a:lnTo>
                      <a:pt x="586740" y="937260"/>
                    </a:lnTo>
                    <a:lnTo>
                      <a:pt x="585788" y="940118"/>
                    </a:lnTo>
                    <a:lnTo>
                      <a:pt x="582930" y="952500"/>
                    </a:lnTo>
                    <a:lnTo>
                      <a:pt x="578168" y="963930"/>
                    </a:lnTo>
                    <a:lnTo>
                      <a:pt x="576263" y="969645"/>
                    </a:lnTo>
                    <a:lnTo>
                      <a:pt x="575310" y="970598"/>
                    </a:lnTo>
                    <a:lnTo>
                      <a:pt x="574358" y="970598"/>
                    </a:lnTo>
                    <a:lnTo>
                      <a:pt x="573405" y="969645"/>
                    </a:lnTo>
                    <a:lnTo>
                      <a:pt x="571500" y="964883"/>
                    </a:lnTo>
                    <a:lnTo>
                      <a:pt x="569595" y="951548"/>
                    </a:lnTo>
                    <a:lnTo>
                      <a:pt x="564833" y="935355"/>
                    </a:lnTo>
                    <a:lnTo>
                      <a:pt x="556260" y="902970"/>
                    </a:lnTo>
                    <a:lnTo>
                      <a:pt x="555308" y="894398"/>
                    </a:lnTo>
                    <a:lnTo>
                      <a:pt x="554355" y="894398"/>
                    </a:lnTo>
                    <a:lnTo>
                      <a:pt x="553403" y="894398"/>
                    </a:lnTo>
                    <a:lnTo>
                      <a:pt x="553403" y="895350"/>
                    </a:lnTo>
                    <a:lnTo>
                      <a:pt x="548640" y="902018"/>
                    </a:lnTo>
                    <a:lnTo>
                      <a:pt x="539115" y="916305"/>
                    </a:lnTo>
                    <a:lnTo>
                      <a:pt x="527685" y="929640"/>
                    </a:lnTo>
                    <a:lnTo>
                      <a:pt x="521970" y="936308"/>
                    </a:lnTo>
                    <a:lnTo>
                      <a:pt x="506730" y="951548"/>
                    </a:lnTo>
                    <a:lnTo>
                      <a:pt x="502920" y="955358"/>
                    </a:lnTo>
                    <a:lnTo>
                      <a:pt x="492443" y="964883"/>
                    </a:lnTo>
                    <a:lnTo>
                      <a:pt x="483870" y="972503"/>
                    </a:lnTo>
                    <a:lnTo>
                      <a:pt x="470535" y="982028"/>
                    </a:lnTo>
                    <a:lnTo>
                      <a:pt x="455295" y="992505"/>
                    </a:lnTo>
                    <a:lnTo>
                      <a:pt x="441008" y="1000125"/>
                    </a:lnTo>
                    <a:lnTo>
                      <a:pt x="426720" y="1007745"/>
                    </a:lnTo>
                    <a:lnTo>
                      <a:pt x="410528" y="1014413"/>
                    </a:lnTo>
                    <a:lnTo>
                      <a:pt x="394335" y="1020128"/>
                    </a:lnTo>
                    <a:lnTo>
                      <a:pt x="379095" y="1024890"/>
                    </a:lnTo>
                    <a:lnTo>
                      <a:pt x="366713" y="1027748"/>
                    </a:lnTo>
                    <a:lnTo>
                      <a:pt x="347663" y="1031558"/>
                    </a:lnTo>
                    <a:lnTo>
                      <a:pt x="327660" y="1033463"/>
                    </a:lnTo>
                    <a:lnTo>
                      <a:pt x="311468" y="1035368"/>
                    </a:lnTo>
                    <a:lnTo>
                      <a:pt x="286703" y="1035368"/>
                    </a:lnTo>
                    <a:lnTo>
                      <a:pt x="277178" y="1034415"/>
                    </a:lnTo>
                    <a:lnTo>
                      <a:pt x="273368" y="1034415"/>
                    </a:lnTo>
                    <a:lnTo>
                      <a:pt x="251460" y="1031558"/>
                    </a:lnTo>
                    <a:lnTo>
                      <a:pt x="228600" y="1026795"/>
                    </a:lnTo>
                    <a:lnTo>
                      <a:pt x="215265" y="1023938"/>
                    </a:lnTo>
                    <a:lnTo>
                      <a:pt x="213360" y="1023938"/>
                    </a:lnTo>
                    <a:lnTo>
                      <a:pt x="213360" y="1024890"/>
                    </a:lnTo>
                    <a:lnTo>
                      <a:pt x="213360" y="1028700"/>
                    </a:lnTo>
                    <a:lnTo>
                      <a:pt x="214313" y="1032510"/>
                    </a:lnTo>
                    <a:lnTo>
                      <a:pt x="216218" y="1043940"/>
                    </a:lnTo>
                    <a:lnTo>
                      <a:pt x="226695" y="1095375"/>
                    </a:lnTo>
                    <a:lnTo>
                      <a:pt x="227648" y="1104900"/>
                    </a:lnTo>
                    <a:lnTo>
                      <a:pt x="229553" y="1112520"/>
                    </a:lnTo>
                    <a:lnTo>
                      <a:pt x="229553" y="1126808"/>
                    </a:lnTo>
                    <a:lnTo>
                      <a:pt x="229553" y="1132523"/>
                    </a:lnTo>
                    <a:lnTo>
                      <a:pt x="227648" y="1139190"/>
                    </a:lnTo>
                    <a:lnTo>
                      <a:pt x="224790" y="1144905"/>
                    </a:lnTo>
                    <a:lnTo>
                      <a:pt x="220980" y="1149668"/>
                    </a:lnTo>
                    <a:lnTo>
                      <a:pt x="218123" y="1153478"/>
                    </a:lnTo>
                    <a:lnTo>
                      <a:pt x="214313" y="1155383"/>
                    </a:lnTo>
                    <a:lnTo>
                      <a:pt x="209550" y="1156335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F6A28443-49E9-3BCD-2ACD-3BFA118B7583}"/>
                  </a:ext>
                </a:extLst>
              </p:cNvPr>
              <p:cNvSpPr/>
              <p:nvPr/>
            </p:nvSpPr>
            <p:spPr>
              <a:xfrm>
                <a:off x="4251959" y="3876675"/>
                <a:ext cx="31432" cy="117157"/>
              </a:xfrm>
              <a:custGeom>
                <a:avLst/>
                <a:gdLst>
                  <a:gd name="connsiteX0" fmla="*/ 18097 w 31432"/>
                  <a:gd name="connsiteY0" fmla="*/ 117158 h 117157"/>
                  <a:gd name="connsiteX1" fmla="*/ 14288 w 31432"/>
                  <a:gd name="connsiteY1" fmla="*/ 117158 h 117157"/>
                  <a:gd name="connsiteX2" fmla="*/ 10478 w 31432"/>
                  <a:gd name="connsiteY2" fmla="*/ 115252 h 117157"/>
                  <a:gd name="connsiteX3" fmla="*/ 6668 w 31432"/>
                  <a:gd name="connsiteY3" fmla="*/ 113348 h 117157"/>
                  <a:gd name="connsiteX4" fmla="*/ 3810 w 31432"/>
                  <a:gd name="connsiteY4" fmla="*/ 109538 h 117157"/>
                  <a:gd name="connsiteX5" fmla="*/ 1905 w 31432"/>
                  <a:gd name="connsiteY5" fmla="*/ 104775 h 117157"/>
                  <a:gd name="connsiteX6" fmla="*/ 953 w 31432"/>
                  <a:gd name="connsiteY6" fmla="*/ 99060 h 117157"/>
                  <a:gd name="connsiteX7" fmla="*/ 0 w 31432"/>
                  <a:gd name="connsiteY7" fmla="*/ 93345 h 117157"/>
                  <a:gd name="connsiteX8" fmla="*/ 953 w 31432"/>
                  <a:gd name="connsiteY8" fmla="*/ 80010 h 117157"/>
                  <a:gd name="connsiteX9" fmla="*/ 2858 w 31432"/>
                  <a:gd name="connsiteY9" fmla="*/ 68580 h 117157"/>
                  <a:gd name="connsiteX10" fmla="*/ 5715 w 31432"/>
                  <a:gd name="connsiteY10" fmla="*/ 59055 h 117157"/>
                  <a:gd name="connsiteX11" fmla="*/ 5715 w 31432"/>
                  <a:gd name="connsiteY11" fmla="*/ 57150 h 117157"/>
                  <a:gd name="connsiteX12" fmla="*/ 7620 w 31432"/>
                  <a:gd name="connsiteY12" fmla="*/ 41910 h 117157"/>
                  <a:gd name="connsiteX13" fmla="*/ 11430 w 31432"/>
                  <a:gd name="connsiteY13" fmla="*/ 22860 h 117157"/>
                  <a:gd name="connsiteX14" fmla="*/ 12383 w 31432"/>
                  <a:gd name="connsiteY14" fmla="*/ 20002 h 117157"/>
                  <a:gd name="connsiteX15" fmla="*/ 13335 w 31432"/>
                  <a:gd name="connsiteY15" fmla="*/ 14288 h 117157"/>
                  <a:gd name="connsiteX16" fmla="*/ 15240 w 31432"/>
                  <a:gd name="connsiteY16" fmla="*/ 0 h 117157"/>
                  <a:gd name="connsiteX17" fmla="*/ 16193 w 31432"/>
                  <a:gd name="connsiteY17" fmla="*/ 0 h 117157"/>
                  <a:gd name="connsiteX18" fmla="*/ 17145 w 31432"/>
                  <a:gd name="connsiteY18" fmla="*/ 0 h 117157"/>
                  <a:gd name="connsiteX19" fmla="*/ 18097 w 31432"/>
                  <a:gd name="connsiteY19" fmla="*/ 9525 h 117157"/>
                  <a:gd name="connsiteX20" fmla="*/ 20003 w 31432"/>
                  <a:gd name="connsiteY20" fmla="*/ 24765 h 117157"/>
                  <a:gd name="connsiteX21" fmla="*/ 27622 w 31432"/>
                  <a:gd name="connsiteY21" fmla="*/ 60960 h 117157"/>
                  <a:gd name="connsiteX22" fmla="*/ 27622 w 31432"/>
                  <a:gd name="connsiteY22" fmla="*/ 66675 h 117157"/>
                  <a:gd name="connsiteX23" fmla="*/ 30480 w 31432"/>
                  <a:gd name="connsiteY23" fmla="*/ 78105 h 117157"/>
                  <a:gd name="connsiteX24" fmla="*/ 30480 w 31432"/>
                  <a:gd name="connsiteY24" fmla="*/ 88583 h 117157"/>
                  <a:gd name="connsiteX25" fmla="*/ 31433 w 31432"/>
                  <a:gd name="connsiteY25" fmla="*/ 97155 h 117157"/>
                  <a:gd name="connsiteX26" fmla="*/ 30480 w 31432"/>
                  <a:gd name="connsiteY26" fmla="*/ 103823 h 117157"/>
                  <a:gd name="connsiteX27" fmla="*/ 28575 w 31432"/>
                  <a:gd name="connsiteY27" fmla="*/ 108585 h 117157"/>
                  <a:gd name="connsiteX28" fmla="*/ 25718 w 31432"/>
                  <a:gd name="connsiteY28" fmla="*/ 112395 h 117157"/>
                  <a:gd name="connsiteX29" fmla="*/ 23813 w 31432"/>
                  <a:gd name="connsiteY29" fmla="*/ 114300 h 117157"/>
                  <a:gd name="connsiteX30" fmla="*/ 20003 w 31432"/>
                  <a:gd name="connsiteY30" fmla="*/ 116205 h 11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1432" h="117157">
                    <a:moveTo>
                      <a:pt x="18097" y="117158"/>
                    </a:moveTo>
                    <a:lnTo>
                      <a:pt x="14288" y="117158"/>
                    </a:lnTo>
                    <a:lnTo>
                      <a:pt x="10478" y="115252"/>
                    </a:lnTo>
                    <a:lnTo>
                      <a:pt x="6668" y="113348"/>
                    </a:lnTo>
                    <a:lnTo>
                      <a:pt x="3810" y="109538"/>
                    </a:lnTo>
                    <a:lnTo>
                      <a:pt x="1905" y="104775"/>
                    </a:lnTo>
                    <a:lnTo>
                      <a:pt x="953" y="99060"/>
                    </a:lnTo>
                    <a:lnTo>
                      <a:pt x="0" y="93345"/>
                    </a:lnTo>
                    <a:lnTo>
                      <a:pt x="953" y="80010"/>
                    </a:lnTo>
                    <a:lnTo>
                      <a:pt x="2858" y="68580"/>
                    </a:lnTo>
                    <a:lnTo>
                      <a:pt x="5715" y="59055"/>
                    </a:lnTo>
                    <a:lnTo>
                      <a:pt x="5715" y="57150"/>
                    </a:lnTo>
                    <a:lnTo>
                      <a:pt x="7620" y="41910"/>
                    </a:lnTo>
                    <a:lnTo>
                      <a:pt x="11430" y="22860"/>
                    </a:lnTo>
                    <a:lnTo>
                      <a:pt x="12383" y="20002"/>
                    </a:lnTo>
                    <a:lnTo>
                      <a:pt x="13335" y="14288"/>
                    </a:lnTo>
                    <a:lnTo>
                      <a:pt x="15240" y="0"/>
                    </a:lnTo>
                    <a:lnTo>
                      <a:pt x="16193" y="0"/>
                    </a:lnTo>
                    <a:lnTo>
                      <a:pt x="17145" y="0"/>
                    </a:lnTo>
                    <a:lnTo>
                      <a:pt x="18097" y="9525"/>
                    </a:lnTo>
                    <a:lnTo>
                      <a:pt x="20003" y="24765"/>
                    </a:lnTo>
                    <a:lnTo>
                      <a:pt x="27622" y="60960"/>
                    </a:lnTo>
                    <a:lnTo>
                      <a:pt x="27622" y="66675"/>
                    </a:lnTo>
                    <a:lnTo>
                      <a:pt x="30480" y="78105"/>
                    </a:lnTo>
                    <a:lnTo>
                      <a:pt x="30480" y="88583"/>
                    </a:lnTo>
                    <a:lnTo>
                      <a:pt x="31433" y="97155"/>
                    </a:lnTo>
                    <a:lnTo>
                      <a:pt x="30480" y="103823"/>
                    </a:lnTo>
                    <a:lnTo>
                      <a:pt x="28575" y="108585"/>
                    </a:lnTo>
                    <a:lnTo>
                      <a:pt x="25718" y="112395"/>
                    </a:lnTo>
                    <a:lnTo>
                      <a:pt x="23813" y="114300"/>
                    </a:lnTo>
                    <a:lnTo>
                      <a:pt x="20003" y="116205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C5B22718-C6B8-186A-1B3A-3C6FE28D58BD}"/>
                  </a:ext>
                </a:extLst>
              </p:cNvPr>
              <p:cNvSpPr/>
              <p:nvPr/>
            </p:nvSpPr>
            <p:spPr>
              <a:xfrm>
                <a:off x="4610099" y="3826192"/>
                <a:ext cx="46672" cy="147637"/>
              </a:xfrm>
              <a:custGeom>
                <a:avLst/>
                <a:gdLst>
                  <a:gd name="connsiteX0" fmla="*/ 24765 w 46672"/>
                  <a:gd name="connsiteY0" fmla="*/ 147638 h 147637"/>
                  <a:gd name="connsiteX1" fmla="*/ 19050 w 46672"/>
                  <a:gd name="connsiteY1" fmla="*/ 146685 h 147637"/>
                  <a:gd name="connsiteX2" fmla="*/ 15240 w 46672"/>
                  <a:gd name="connsiteY2" fmla="*/ 145733 h 147637"/>
                  <a:gd name="connsiteX3" fmla="*/ 10477 w 46672"/>
                  <a:gd name="connsiteY3" fmla="*/ 142875 h 147637"/>
                  <a:gd name="connsiteX4" fmla="*/ 7620 w 46672"/>
                  <a:gd name="connsiteY4" fmla="*/ 140018 h 147637"/>
                  <a:gd name="connsiteX5" fmla="*/ 3810 w 46672"/>
                  <a:gd name="connsiteY5" fmla="*/ 135255 h 147637"/>
                  <a:gd name="connsiteX6" fmla="*/ 2857 w 46672"/>
                  <a:gd name="connsiteY6" fmla="*/ 130493 h 147637"/>
                  <a:gd name="connsiteX7" fmla="*/ 952 w 46672"/>
                  <a:gd name="connsiteY7" fmla="*/ 125730 h 147637"/>
                  <a:gd name="connsiteX8" fmla="*/ 0 w 46672"/>
                  <a:gd name="connsiteY8" fmla="*/ 119063 h 147637"/>
                  <a:gd name="connsiteX9" fmla="*/ 0 w 46672"/>
                  <a:gd name="connsiteY9" fmla="*/ 117158 h 147637"/>
                  <a:gd name="connsiteX10" fmla="*/ 0 w 46672"/>
                  <a:gd name="connsiteY10" fmla="*/ 116205 h 147637"/>
                  <a:gd name="connsiteX11" fmla="*/ 1905 w 46672"/>
                  <a:gd name="connsiteY11" fmla="*/ 106680 h 147637"/>
                  <a:gd name="connsiteX12" fmla="*/ 4763 w 46672"/>
                  <a:gd name="connsiteY12" fmla="*/ 90488 h 147637"/>
                  <a:gd name="connsiteX13" fmla="*/ 8573 w 46672"/>
                  <a:gd name="connsiteY13" fmla="*/ 76200 h 147637"/>
                  <a:gd name="connsiteX14" fmla="*/ 10477 w 46672"/>
                  <a:gd name="connsiteY14" fmla="*/ 69533 h 147637"/>
                  <a:gd name="connsiteX15" fmla="*/ 13335 w 46672"/>
                  <a:gd name="connsiteY15" fmla="*/ 59055 h 147637"/>
                  <a:gd name="connsiteX16" fmla="*/ 20002 w 46672"/>
                  <a:gd name="connsiteY16" fmla="*/ 38100 h 147637"/>
                  <a:gd name="connsiteX17" fmla="*/ 24765 w 46672"/>
                  <a:gd name="connsiteY17" fmla="*/ 16193 h 147637"/>
                  <a:gd name="connsiteX18" fmla="*/ 27623 w 46672"/>
                  <a:gd name="connsiteY18" fmla="*/ 1905 h 147637"/>
                  <a:gd name="connsiteX19" fmla="*/ 27623 w 46672"/>
                  <a:gd name="connsiteY19" fmla="*/ 953 h 147637"/>
                  <a:gd name="connsiteX20" fmla="*/ 28575 w 46672"/>
                  <a:gd name="connsiteY20" fmla="*/ 0 h 147637"/>
                  <a:gd name="connsiteX21" fmla="*/ 29527 w 46672"/>
                  <a:gd name="connsiteY21" fmla="*/ 953 h 147637"/>
                  <a:gd name="connsiteX22" fmla="*/ 29527 w 46672"/>
                  <a:gd name="connsiteY22" fmla="*/ 953 h 147637"/>
                  <a:gd name="connsiteX23" fmla="*/ 30480 w 46672"/>
                  <a:gd name="connsiteY23" fmla="*/ 4763 h 147637"/>
                  <a:gd name="connsiteX24" fmla="*/ 31432 w 46672"/>
                  <a:gd name="connsiteY24" fmla="*/ 12383 h 147637"/>
                  <a:gd name="connsiteX25" fmla="*/ 32385 w 46672"/>
                  <a:gd name="connsiteY25" fmla="*/ 22860 h 147637"/>
                  <a:gd name="connsiteX26" fmla="*/ 33338 w 46672"/>
                  <a:gd name="connsiteY26" fmla="*/ 32385 h 147637"/>
                  <a:gd name="connsiteX27" fmla="*/ 34290 w 46672"/>
                  <a:gd name="connsiteY27" fmla="*/ 37148 h 147637"/>
                  <a:gd name="connsiteX28" fmla="*/ 36195 w 46672"/>
                  <a:gd name="connsiteY28" fmla="*/ 51435 h 147637"/>
                  <a:gd name="connsiteX29" fmla="*/ 37148 w 46672"/>
                  <a:gd name="connsiteY29" fmla="*/ 57150 h 147637"/>
                  <a:gd name="connsiteX30" fmla="*/ 40957 w 46672"/>
                  <a:gd name="connsiteY30" fmla="*/ 73343 h 147637"/>
                  <a:gd name="connsiteX31" fmla="*/ 45720 w 46672"/>
                  <a:gd name="connsiteY31" fmla="*/ 98108 h 147637"/>
                  <a:gd name="connsiteX32" fmla="*/ 46673 w 46672"/>
                  <a:gd name="connsiteY32" fmla="*/ 109538 h 147637"/>
                  <a:gd name="connsiteX33" fmla="*/ 46673 w 46672"/>
                  <a:gd name="connsiteY33" fmla="*/ 119063 h 147637"/>
                  <a:gd name="connsiteX34" fmla="*/ 46673 w 46672"/>
                  <a:gd name="connsiteY34" fmla="*/ 125730 h 147637"/>
                  <a:gd name="connsiteX35" fmla="*/ 44768 w 46672"/>
                  <a:gd name="connsiteY35" fmla="*/ 130493 h 147637"/>
                  <a:gd name="connsiteX36" fmla="*/ 42863 w 46672"/>
                  <a:gd name="connsiteY36" fmla="*/ 136208 h 147637"/>
                  <a:gd name="connsiteX37" fmla="*/ 40005 w 46672"/>
                  <a:gd name="connsiteY37" fmla="*/ 139065 h 147637"/>
                  <a:gd name="connsiteX38" fmla="*/ 37148 w 46672"/>
                  <a:gd name="connsiteY38" fmla="*/ 142875 h 147637"/>
                  <a:gd name="connsiteX39" fmla="*/ 34290 w 46672"/>
                  <a:gd name="connsiteY39" fmla="*/ 144780 h 147637"/>
                  <a:gd name="connsiteX40" fmla="*/ 30480 w 46672"/>
                  <a:gd name="connsiteY40" fmla="*/ 145733 h 147637"/>
                  <a:gd name="connsiteX41" fmla="*/ 27623 w 46672"/>
                  <a:gd name="connsiteY41" fmla="*/ 147638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6672" h="147637">
                    <a:moveTo>
                      <a:pt x="24765" y="147638"/>
                    </a:moveTo>
                    <a:lnTo>
                      <a:pt x="19050" y="146685"/>
                    </a:lnTo>
                    <a:lnTo>
                      <a:pt x="15240" y="145733"/>
                    </a:lnTo>
                    <a:lnTo>
                      <a:pt x="10477" y="142875"/>
                    </a:lnTo>
                    <a:lnTo>
                      <a:pt x="7620" y="140018"/>
                    </a:lnTo>
                    <a:lnTo>
                      <a:pt x="3810" y="135255"/>
                    </a:lnTo>
                    <a:lnTo>
                      <a:pt x="2857" y="130493"/>
                    </a:lnTo>
                    <a:lnTo>
                      <a:pt x="952" y="125730"/>
                    </a:lnTo>
                    <a:lnTo>
                      <a:pt x="0" y="119063"/>
                    </a:lnTo>
                    <a:lnTo>
                      <a:pt x="0" y="117158"/>
                    </a:lnTo>
                    <a:lnTo>
                      <a:pt x="0" y="116205"/>
                    </a:lnTo>
                    <a:lnTo>
                      <a:pt x="1905" y="106680"/>
                    </a:lnTo>
                    <a:lnTo>
                      <a:pt x="4763" y="90488"/>
                    </a:lnTo>
                    <a:lnTo>
                      <a:pt x="8573" y="76200"/>
                    </a:lnTo>
                    <a:lnTo>
                      <a:pt x="10477" y="69533"/>
                    </a:lnTo>
                    <a:lnTo>
                      <a:pt x="13335" y="59055"/>
                    </a:lnTo>
                    <a:lnTo>
                      <a:pt x="20002" y="38100"/>
                    </a:lnTo>
                    <a:lnTo>
                      <a:pt x="24765" y="16193"/>
                    </a:lnTo>
                    <a:lnTo>
                      <a:pt x="27623" y="1905"/>
                    </a:lnTo>
                    <a:lnTo>
                      <a:pt x="27623" y="953"/>
                    </a:lnTo>
                    <a:lnTo>
                      <a:pt x="28575" y="0"/>
                    </a:lnTo>
                    <a:lnTo>
                      <a:pt x="29527" y="953"/>
                    </a:lnTo>
                    <a:lnTo>
                      <a:pt x="29527" y="953"/>
                    </a:lnTo>
                    <a:lnTo>
                      <a:pt x="30480" y="4763"/>
                    </a:lnTo>
                    <a:lnTo>
                      <a:pt x="31432" y="12383"/>
                    </a:lnTo>
                    <a:lnTo>
                      <a:pt x="32385" y="22860"/>
                    </a:lnTo>
                    <a:lnTo>
                      <a:pt x="33338" y="32385"/>
                    </a:lnTo>
                    <a:lnTo>
                      <a:pt x="34290" y="37148"/>
                    </a:lnTo>
                    <a:lnTo>
                      <a:pt x="36195" y="51435"/>
                    </a:lnTo>
                    <a:lnTo>
                      <a:pt x="37148" y="57150"/>
                    </a:lnTo>
                    <a:lnTo>
                      <a:pt x="40957" y="73343"/>
                    </a:lnTo>
                    <a:lnTo>
                      <a:pt x="45720" y="98108"/>
                    </a:lnTo>
                    <a:lnTo>
                      <a:pt x="46673" y="109538"/>
                    </a:lnTo>
                    <a:lnTo>
                      <a:pt x="46673" y="119063"/>
                    </a:lnTo>
                    <a:lnTo>
                      <a:pt x="46673" y="125730"/>
                    </a:lnTo>
                    <a:lnTo>
                      <a:pt x="44768" y="130493"/>
                    </a:lnTo>
                    <a:lnTo>
                      <a:pt x="42863" y="136208"/>
                    </a:lnTo>
                    <a:lnTo>
                      <a:pt x="40005" y="139065"/>
                    </a:lnTo>
                    <a:lnTo>
                      <a:pt x="37148" y="142875"/>
                    </a:lnTo>
                    <a:lnTo>
                      <a:pt x="34290" y="144780"/>
                    </a:lnTo>
                    <a:lnTo>
                      <a:pt x="30480" y="145733"/>
                    </a:lnTo>
                    <a:lnTo>
                      <a:pt x="27623" y="147638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6186423C-2CE7-BA33-562D-9524B1590E5A}"/>
                  </a:ext>
                </a:extLst>
              </p:cNvPr>
              <p:cNvSpPr/>
              <p:nvPr/>
            </p:nvSpPr>
            <p:spPr>
              <a:xfrm>
                <a:off x="4110037" y="3789045"/>
                <a:ext cx="53340" cy="175259"/>
              </a:xfrm>
              <a:custGeom>
                <a:avLst/>
                <a:gdLst>
                  <a:gd name="connsiteX0" fmla="*/ 29528 w 53340"/>
                  <a:gd name="connsiteY0" fmla="*/ 175260 h 175259"/>
                  <a:gd name="connsiteX1" fmla="*/ 22860 w 53340"/>
                  <a:gd name="connsiteY1" fmla="*/ 175260 h 175259"/>
                  <a:gd name="connsiteX2" fmla="*/ 17145 w 53340"/>
                  <a:gd name="connsiteY2" fmla="*/ 174307 h 175259"/>
                  <a:gd name="connsiteX3" fmla="*/ 12383 w 53340"/>
                  <a:gd name="connsiteY3" fmla="*/ 172402 h 175259"/>
                  <a:gd name="connsiteX4" fmla="*/ 9525 w 53340"/>
                  <a:gd name="connsiteY4" fmla="*/ 169545 h 175259"/>
                  <a:gd name="connsiteX5" fmla="*/ 6667 w 53340"/>
                  <a:gd name="connsiteY5" fmla="*/ 165735 h 175259"/>
                  <a:gd name="connsiteX6" fmla="*/ 2858 w 53340"/>
                  <a:gd name="connsiteY6" fmla="*/ 160972 h 175259"/>
                  <a:gd name="connsiteX7" fmla="*/ 1905 w 53340"/>
                  <a:gd name="connsiteY7" fmla="*/ 157163 h 175259"/>
                  <a:gd name="connsiteX8" fmla="*/ 0 w 53340"/>
                  <a:gd name="connsiteY8" fmla="*/ 151447 h 175259"/>
                  <a:gd name="connsiteX9" fmla="*/ 0 w 53340"/>
                  <a:gd name="connsiteY9" fmla="*/ 143827 h 175259"/>
                  <a:gd name="connsiteX10" fmla="*/ 0 w 53340"/>
                  <a:gd name="connsiteY10" fmla="*/ 137160 h 175259"/>
                  <a:gd name="connsiteX11" fmla="*/ 952 w 53340"/>
                  <a:gd name="connsiteY11" fmla="*/ 123825 h 175259"/>
                  <a:gd name="connsiteX12" fmla="*/ 5715 w 53340"/>
                  <a:gd name="connsiteY12" fmla="*/ 104775 h 175259"/>
                  <a:gd name="connsiteX13" fmla="*/ 9525 w 53340"/>
                  <a:gd name="connsiteY13" fmla="*/ 87630 h 175259"/>
                  <a:gd name="connsiteX14" fmla="*/ 12383 w 53340"/>
                  <a:gd name="connsiteY14" fmla="*/ 75247 h 175259"/>
                  <a:gd name="connsiteX15" fmla="*/ 14288 w 53340"/>
                  <a:gd name="connsiteY15" fmla="*/ 65722 h 175259"/>
                  <a:gd name="connsiteX16" fmla="*/ 15240 w 53340"/>
                  <a:gd name="connsiteY16" fmla="*/ 60007 h 175259"/>
                  <a:gd name="connsiteX17" fmla="*/ 17145 w 53340"/>
                  <a:gd name="connsiteY17" fmla="*/ 52388 h 175259"/>
                  <a:gd name="connsiteX18" fmla="*/ 22860 w 53340"/>
                  <a:gd name="connsiteY18" fmla="*/ 28575 h 175259"/>
                  <a:gd name="connsiteX19" fmla="*/ 25717 w 53340"/>
                  <a:gd name="connsiteY19" fmla="*/ 6667 h 175259"/>
                  <a:gd name="connsiteX20" fmla="*/ 26670 w 53340"/>
                  <a:gd name="connsiteY20" fmla="*/ 952 h 175259"/>
                  <a:gd name="connsiteX21" fmla="*/ 27622 w 53340"/>
                  <a:gd name="connsiteY21" fmla="*/ 0 h 175259"/>
                  <a:gd name="connsiteX22" fmla="*/ 27622 w 53340"/>
                  <a:gd name="connsiteY22" fmla="*/ 0 h 175259"/>
                  <a:gd name="connsiteX23" fmla="*/ 28575 w 53340"/>
                  <a:gd name="connsiteY23" fmla="*/ 0 h 175259"/>
                  <a:gd name="connsiteX24" fmla="*/ 29528 w 53340"/>
                  <a:gd name="connsiteY24" fmla="*/ 1905 h 175259"/>
                  <a:gd name="connsiteX25" fmla="*/ 31433 w 53340"/>
                  <a:gd name="connsiteY25" fmla="*/ 16192 h 175259"/>
                  <a:gd name="connsiteX26" fmla="*/ 34290 w 53340"/>
                  <a:gd name="connsiteY26" fmla="*/ 37147 h 175259"/>
                  <a:gd name="connsiteX27" fmla="*/ 41910 w 53340"/>
                  <a:gd name="connsiteY27" fmla="*/ 71438 h 175259"/>
                  <a:gd name="connsiteX28" fmla="*/ 44768 w 53340"/>
                  <a:gd name="connsiteY28" fmla="*/ 84772 h 175259"/>
                  <a:gd name="connsiteX29" fmla="*/ 45720 w 53340"/>
                  <a:gd name="connsiteY29" fmla="*/ 86677 h 175259"/>
                  <a:gd name="connsiteX30" fmla="*/ 46672 w 53340"/>
                  <a:gd name="connsiteY30" fmla="*/ 93345 h 175259"/>
                  <a:gd name="connsiteX31" fmla="*/ 49530 w 53340"/>
                  <a:gd name="connsiteY31" fmla="*/ 105727 h 175259"/>
                  <a:gd name="connsiteX32" fmla="*/ 50483 w 53340"/>
                  <a:gd name="connsiteY32" fmla="*/ 113347 h 175259"/>
                  <a:gd name="connsiteX33" fmla="*/ 53340 w 53340"/>
                  <a:gd name="connsiteY33" fmla="*/ 128588 h 175259"/>
                  <a:gd name="connsiteX34" fmla="*/ 53340 w 53340"/>
                  <a:gd name="connsiteY34" fmla="*/ 139065 h 175259"/>
                  <a:gd name="connsiteX35" fmla="*/ 53340 w 53340"/>
                  <a:gd name="connsiteY35" fmla="*/ 147638 h 175259"/>
                  <a:gd name="connsiteX36" fmla="*/ 51435 w 53340"/>
                  <a:gd name="connsiteY36" fmla="*/ 153352 h 175259"/>
                  <a:gd name="connsiteX37" fmla="*/ 49530 w 53340"/>
                  <a:gd name="connsiteY37" fmla="*/ 160972 h 175259"/>
                  <a:gd name="connsiteX38" fmla="*/ 47625 w 53340"/>
                  <a:gd name="connsiteY38" fmla="*/ 163830 h 175259"/>
                  <a:gd name="connsiteX39" fmla="*/ 44768 w 53340"/>
                  <a:gd name="connsiteY39" fmla="*/ 167640 h 175259"/>
                  <a:gd name="connsiteX40" fmla="*/ 42863 w 53340"/>
                  <a:gd name="connsiteY40" fmla="*/ 169545 h 175259"/>
                  <a:gd name="connsiteX41" fmla="*/ 41910 w 53340"/>
                  <a:gd name="connsiteY41" fmla="*/ 170497 h 175259"/>
                  <a:gd name="connsiteX42" fmla="*/ 36195 w 53340"/>
                  <a:gd name="connsiteY42" fmla="*/ 173355 h 175259"/>
                  <a:gd name="connsiteX43" fmla="*/ 32385 w 53340"/>
                  <a:gd name="connsiteY43" fmla="*/ 17526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3340" h="175259">
                    <a:moveTo>
                      <a:pt x="29528" y="175260"/>
                    </a:moveTo>
                    <a:lnTo>
                      <a:pt x="22860" y="175260"/>
                    </a:lnTo>
                    <a:lnTo>
                      <a:pt x="17145" y="174307"/>
                    </a:lnTo>
                    <a:lnTo>
                      <a:pt x="12383" y="172402"/>
                    </a:lnTo>
                    <a:lnTo>
                      <a:pt x="9525" y="169545"/>
                    </a:lnTo>
                    <a:lnTo>
                      <a:pt x="6667" y="165735"/>
                    </a:lnTo>
                    <a:lnTo>
                      <a:pt x="2858" y="160972"/>
                    </a:lnTo>
                    <a:lnTo>
                      <a:pt x="1905" y="157163"/>
                    </a:lnTo>
                    <a:lnTo>
                      <a:pt x="0" y="151447"/>
                    </a:lnTo>
                    <a:lnTo>
                      <a:pt x="0" y="143827"/>
                    </a:lnTo>
                    <a:lnTo>
                      <a:pt x="0" y="137160"/>
                    </a:lnTo>
                    <a:lnTo>
                      <a:pt x="952" y="123825"/>
                    </a:lnTo>
                    <a:lnTo>
                      <a:pt x="5715" y="104775"/>
                    </a:lnTo>
                    <a:lnTo>
                      <a:pt x="9525" y="87630"/>
                    </a:lnTo>
                    <a:lnTo>
                      <a:pt x="12383" y="75247"/>
                    </a:lnTo>
                    <a:lnTo>
                      <a:pt x="14288" y="65722"/>
                    </a:lnTo>
                    <a:lnTo>
                      <a:pt x="15240" y="60007"/>
                    </a:lnTo>
                    <a:lnTo>
                      <a:pt x="17145" y="52388"/>
                    </a:lnTo>
                    <a:lnTo>
                      <a:pt x="22860" y="28575"/>
                    </a:lnTo>
                    <a:lnTo>
                      <a:pt x="25717" y="6667"/>
                    </a:lnTo>
                    <a:lnTo>
                      <a:pt x="26670" y="952"/>
                    </a:lnTo>
                    <a:lnTo>
                      <a:pt x="27622" y="0"/>
                    </a:lnTo>
                    <a:lnTo>
                      <a:pt x="27622" y="0"/>
                    </a:lnTo>
                    <a:lnTo>
                      <a:pt x="28575" y="0"/>
                    </a:lnTo>
                    <a:lnTo>
                      <a:pt x="29528" y="1905"/>
                    </a:lnTo>
                    <a:lnTo>
                      <a:pt x="31433" y="16192"/>
                    </a:lnTo>
                    <a:lnTo>
                      <a:pt x="34290" y="37147"/>
                    </a:lnTo>
                    <a:lnTo>
                      <a:pt x="41910" y="71438"/>
                    </a:lnTo>
                    <a:lnTo>
                      <a:pt x="44768" y="84772"/>
                    </a:lnTo>
                    <a:lnTo>
                      <a:pt x="45720" y="86677"/>
                    </a:lnTo>
                    <a:lnTo>
                      <a:pt x="46672" y="93345"/>
                    </a:lnTo>
                    <a:lnTo>
                      <a:pt x="49530" y="105727"/>
                    </a:lnTo>
                    <a:lnTo>
                      <a:pt x="50483" y="113347"/>
                    </a:lnTo>
                    <a:lnTo>
                      <a:pt x="53340" y="128588"/>
                    </a:lnTo>
                    <a:lnTo>
                      <a:pt x="53340" y="139065"/>
                    </a:lnTo>
                    <a:lnTo>
                      <a:pt x="53340" y="147638"/>
                    </a:lnTo>
                    <a:lnTo>
                      <a:pt x="51435" y="153352"/>
                    </a:lnTo>
                    <a:lnTo>
                      <a:pt x="49530" y="160972"/>
                    </a:lnTo>
                    <a:lnTo>
                      <a:pt x="47625" y="163830"/>
                    </a:lnTo>
                    <a:lnTo>
                      <a:pt x="44768" y="167640"/>
                    </a:lnTo>
                    <a:lnTo>
                      <a:pt x="42863" y="169545"/>
                    </a:lnTo>
                    <a:lnTo>
                      <a:pt x="41910" y="170497"/>
                    </a:lnTo>
                    <a:lnTo>
                      <a:pt x="36195" y="173355"/>
                    </a:lnTo>
                    <a:lnTo>
                      <a:pt x="32385" y="175260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34DC6B5A-B534-A23F-3999-DA0DF2F10875}"/>
                  </a:ext>
                </a:extLst>
              </p:cNvPr>
              <p:cNvSpPr/>
              <p:nvPr/>
            </p:nvSpPr>
            <p:spPr>
              <a:xfrm>
                <a:off x="4621529" y="3869054"/>
                <a:ext cx="24764" cy="92392"/>
              </a:xfrm>
              <a:custGeom>
                <a:avLst/>
                <a:gdLst>
                  <a:gd name="connsiteX0" fmla="*/ 13335 w 24764"/>
                  <a:gd name="connsiteY0" fmla="*/ 92393 h 92392"/>
                  <a:gd name="connsiteX1" fmla="*/ 9525 w 24764"/>
                  <a:gd name="connsiteY1" fmla="*/ 91440 h 92392"/>
                  <a:gd name="connsiteX2" fmla="*/ 6668 w 24764"/>
                  <a:gd name="connsiteY2" fmla="*/ 90488 h 92392"/>
                  <a:gd name="connsiteX3" fmla="*/ 3810 w 24764"/>
                  <a:gd name="connsiteY3" fmla="*/ 87630 h 92392"/>
                  <a:gd name="connsiteX4" fmla="*/ 1905 w 24764"/>
                  <a:gd name="connsiteY4" fmla="*/ 85725 h 92392"/>
                  <a:gd name="connsiteX5" fmla="*/ 952 w 24764"/>
                  <a:gd name="connsiteY5" fmla="*/ 80963 h 92392"/>
                  <a:gd name="connsiteX6" fmla="*/ 0 w 24764"/>
                  <a:gd name="connsiteY6" fmla="*/ 77153 h 92392"/>
                  <a:gd name="connsiteX7" fmla="*/ 0 w 24764"/>
                  <a:gd name="connsiteY7" fmla="*/ 68580 h 92392"/>
                  <a:gd name="connsiteX8" fmla="*/ 952 w 24764"/>
                  <a:gd name="connsiteY8" fmla="*/ 60960 h 92392"/>
                  <a:gd name="connsiteX9" fmla="*/ 1905 w 24764"/>
                  <a:gd name="connsiteY9" fmla="*/ 57150 h 92392"/>
                  <a:gd name="connsiteX10" fmla="*/ 2857 w 24764"/>
                  <a:gd name="connsiteY10" fmla="*/ 51435 h 92392"/>
                  <a:gd name="connsiteX11" fmla="*/ 6668 w 24764"/>
                  <a:gd name="connsiteY11" fmla="*/ 32385 h 92392"/>
                  <a:gd name="connsiteX12" fmla="*/ 10477 w 24764"/>
                  <a:gd name="connsiteY12" fmla="*/ 19050 h 92392"/>
                  <a:gd name="connsiteX13" fmla="*/ 14288 w 24764"/>
                  <a:gd name="connsiteY13" fmla="*/ 953 h 92392"/>
                  <a:gd name="connsiteX14" fmla="*/ 15240 w 24764"/>
                  <a:gd name="connsiteY14" fmla="*/ 0 h 92392"/>
                  <a:gd name="connsiteX15" fmla="*/ 16193 w 24764"/>
                  <a:gd name="connsiteY15" fmla="*/ 3810 h 92392"/>
                  <a:gd name="connsiteX16" fmla="*/ 18097 w 24764"/>
                  <a:gd name="connsiteY16" fmla="*/ 16193 h 92392"/>
                  <a:gd name="connsiteX17" fmla="*/ 20955 w 24764"/>
                  <a:gd name="connsiteY17" fmla="*/ 36195 h 92392"/>
                  <a:gd name="connsiteX18" fmla="*/ 21907 w 24764"/>
                  <a:gd name="connsiteY18" fmla="*/ 44768 h 92392"/>
                  <a:gd name="connsiteX19" fmla="*/ 24765 w 24764"/>
                  <a:gd name="connsiteY19" fmla="*/ 66675 h 92392"/>
                  <a:gd name="connsiteX20" fmla="*/ 24765 w 24764"/>
                  <a:gd name="connsiteY20" fmla="*/ 72390 h 92392"/>
                  <a:gd name="connsiteX21" fmla="*/ 24765 w 24764"/>
                  <a:gd name="connsiteY21" fmla="*/ 73343 h 92392"/>
                  <a:gd name="connsiteX22" fmla="*/ 24765 w 24764"/>
                  <a:gd name="connsiteY22" fmla="*/ 76200 h 92392"/>
                  <a:gd name="connsiteX23" fmla="*/ 23813 w 24764"/>
                  <a:gd name="connsiteY23" fmla="*/ 80963 h 92392"/>
                  <a:gd name="connsiteX24" fmla="*/ 22860 w 24764"/>
                  <a:gd name="connsiteY24" fmla="*/ 84773 h 92392"/>
                  <a:gd name="connsiteX25" fmla="*/ 20002 w 24764"/>
                  <a:gd name="connsiteY25" fmla="*/ 87630 h 92392"/>
                  <a:gd name="connsiteX26" fmla="*/ 17145 w 24764"/>
                  <a:gd name="connsiteY26" fmla="*/ 90488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764" h="92392">
                    <a:moveTo>
                      <a:pt x="13335" y="92393"/>
                    </a:moveTo>
                    <a:lnTo>
                      <a:pt x="9525" y="91440"/>
                    </a:lnTo>
                    <a:lnTo>
                      <a:pt x="6668" y="90488"/>
                    </a:lnTo>
                    <a:lnTo>
                      <a:pt x="3810" y="87630"/>
                    </a:lnTo>
                    <a:lnTo>
                      <a:pt x="1905" y="85725"/>
                    </a:lnTo>
                    <a:lnTo>
                      <a:pt x="952" y="80963"/>
                    </a:lnTo>
                    <a:lnTo>
                      <a:pt x="0" y="77153"/>
                    </a:lnTo>
                    <a:lnTo>
                      <a:pt x="0" y="68580"/>
                    </a:lnTo>
                    <a:lnTo>
                      <a:pt x="952" y="60960"/>
                    </a:lnTo>
                    <a:lnTo>
                      <a:pt x="1905" y="57150"/>
                    </a:lnTo>
                    <a:lnTo>
                      <a:pt x="2857" y="51435"/>
                    </a:lnTo>
                    <a:lnTo>
                      <a:pt x="6668" y="32385"/>
                    </a:lnTo>
                    <a:lnTo>
                      <a:pt x="10477" y="19050"/>
                    </a:lnTo>
                    <a:lnTo>
                      <a:pt x="14288" y="953"/>
                    </a:lnTo>
                    <a:lnTo>
                      <a:pt x="15240" y="0"/>
                    </a:lnTo>
                    <a:lnTo>
                      <a:pt x="16193" y="3810"/>
                    </a:lnTo>
                    <a:lnTo>
                      <a:pt x="18097" y="16193"/>
                    </a:lnTo>
                    <a:lnTo>
                      <a:pt x="20955" y="36195"/>
                    </a:lnTo>
                    <a:lnTo>
                      <a:pt x="21907" y="44768"/>
                    </a:lnTo>
                    <a:lnTo>
                      <a:pt x="24765" y="66675"/>
                    </a:lnTo>
                    <a:lnTo>
                      <a:pt x="24765" y="72390"/>
                    </a:lnTo>
                    <a:lnTo>
                      <a:pt x="24765" y="73343"/>
                    </a:lnTo>
                    <a:lnTo>
                      <a:pt x="24765" y="76200"/>
                    </a:lnTo>
                    <a:lnTo>
                      <a:pt x="23813" y="80963"/>
                    </a:lnTo>
                    <a:lnTo>
                      <a:pt x="22860" y="84773"/>
                    </a:lnTo>
                    <a:lnTo>
                      <a:pt x="20002" y="87630"/>
                    </a:lnTo>
                    <a:lnTo>
                      <a:pt x="17145" y="90488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E479F9BD-0A2A-716B-77FE-F86B0992166F}"/>
                  </a:ext>
                </a:extLst>
              </p:cNvPr>
              <p:cNvSpPr/>
              <p:nvPr/>
            </p:nvSpPr>
            <p:spPr>
              <a:xfrm>
                <a:off x="4119562" y="3837622"/>
                <a:ext cx="31432" cy="114300"/>
              </a:xfrm>
              <a:custGeom>
                <a:avLst/>
                <a:gdLst>
                  <a:gd name="connsiteX0" fmla="*/ 17145 w 31432"/>
                  <a:gd name="connsiteY0" fmla="*/ 114300 h 114300"/>
                  <a:gd name="connsiteX1" fmla="*/ 13335 w 31432"/>
                  <a:gd name="connsiteY1" fmla="*/ 114300 h 114300"/>
                  <a:gd name="connsiteX2" fmla="*/ 10478 w 31432"/>
                  <a:gd name="connsiteY2" fmla="*/ 112395 h 114300"/>
                  <a:gd name="connsiteX3" fmla="*/ 6667 w 31432"/>
                  <a:gd name="connsiteY3" fmla="*/ 111442 h 114300"/>
                  <a:gd name="connsiteX4" fmla="*/ 3810 w 31432"/>
                  <a:gd name="connsiteY4" fmla="*/ 107632 h 114300"/>
                  <a:gd name="connsiteX5" fmla="*/ 1905 w 31432"/>
                  <a:gd name="connsiteY5" fmla="*/ 104775 h 114300"/>
                  <a:gd name="connsiteX6" fmla="*/ 952 w 31432"/>
                  <a:gd name="connsiteY6" fmla="*/ 100013 h 114300"/>
                  <a:gd name="connsiteX7" fmla="*/ 0 w 31432"/>
                  <a:gd name="connsiteY7" fmla="*/ 96202 h 114300"/>
                  <a:gd name="connsiteX8" fmla="*/ 0 w 31432"/>
                  <a:gd name="connsiteY8" fmla="*/ 90488 h 114300"/>
                  <a:gd name="connsiteX9" fmla="*/ 952 w 31432"/>
                  <a:gd name="connsiteY9" fmla="*/ 78105 h 114300"/>
                  <a:gd name="connsiteX10" fmla="*/ 5715 w 31432"/>
                  <a:gd name="connsiteY10" fmla="*/ 60007 h 114300"/>
                  <a:gd name="connsiteX11" fmla="*/ 11430 w 31432"/>
                  <a:gd name="connsiteY11" fmla="*/ 35242 h 114300"/>
                  <a:gd name="connsiteX12" fmla="*/ 19050 w 31432"/>
                  <a:gd name="connsiteY12" fmla="*/ 952 h 114300"/>
                  <a:gd name="connsiteX13" fmla="*/ 20003 w 31432"/>
                  <a:gd name="connsiteY13" fmla="*/ 0 h 114300"/>
                  <a:gd name="connsiteX14" fmla="*/ 20003 w 31432"/>
                  <a:gd name="connsiteY14" fmla="*/ 1905 h 114300"/>
                  <a:gd name="connsiteX15" fmla="*/ 21908 w 31432"/>
                  <a:gd name="connsiteY15" fmla="*/ 15240 h 114300"/>
                  <a:gd name="connsiteX16" fmla="*/ 23813 w 31432"/>
                  <a:gd name="connsiteY16" fmla="*/ 28575 h 114300"/>
                  <a:gd name="connsiteX17" fmla="*/ 24765 w 31432"/>
                  <a:gd name="connsiteY17" fmla="*/ 32385 h 114300"/>
                  <a:gd name="connsiteX18" fmla="*/ 27622 w 31432"/>
                  <a:gd name="connsiteY18" fmla="*/ 53340 h 114300"/>
                  <a:gd name="connsiteX19" fmla="*/ 29528 w 31432"/>
                  <a:gd name="connsiteY19" fmla="*/ 62865 h 114300"/>
                  <a:gd name="connsiteX20" fmla="*/ 30480 w 31432"/>
                  <a:gd name="connsiteY20" fmla="*/ 68580 h 114300"/>
                  <a:gd name="connsiteX21" fmla="*/ 31433 w 31432"/>
                  <a:gd name="connsiteY21" fmla="*/ 80010 h 114300"/>
                  <a:gd name="connsiteX22" fmla="*/ 31433 w 31432"/>
                  <a:gd name="connsiteY22" fmla="*/ 91440 h 114300"/>
                  <a:gd name="connsiteX23" fmla="*/ 30480 w 31432"/>
                  <a:gd name="connsiteY23" fmla="*/ 100013 h 114300"/>
                  <a:gd name="connsiteX24" fmla="*/ 28575 w 31432"/>
                  <a:gd name="connsiteY24" fmla="*/ 104775 h 114300"/>
                  <a:gd name="connsiteX25" fmla="*/ 25717 w 31432"/>
                  <a:gd name="connsiteY25" fmla="*/ 108585 h 114300"/>
                  <a:gd name="connsiteX26" fmla="*/ 22860 w 31432"/>
                  <a:gd name="connsiteY26" fmla="*/ 111442 h 114300"/>
                  <a:gd name="connsiteX27" fmla="*/ 20003 w 31432"/>
                  <a:gd name="connsiteY27" fmla="*/ 113348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32" h="114300">
                    <a:moveTo>
                      <a:pt x="17145" y="114300"/>
                    </a:moveTo>
                    <a:lnTo>
                      <a:pt x="13335" y="114300"/>
                    </a:lnTo>
                    <a:lnTo>
                      <a:pt x="10478" y="112395"/>
                    </a:lnTo>
                    <a:lnTo>
                      <a:pt x="6667" y="111442"/>
                    </a:lnTo>
                    <a:lnTo>
                      <a:pt x="3810" y="107632"/>
                    </a:lnTo>
                    <a:lnTo>
                      <a:pt x="1905" y="104775"/>
                    </a:lnTo>
                    <a:lnTo>
                      <a:pt x="952" y="100013"/>
                    </a:lnTo>
                    <a:lnTo>
                      <a:pt x="0" y="96202"/>
                    </a:lnTo>
                    <a:lnTo>
                      <a:pt x="0" y="90488"/>
                    </a:lnTo>
                    <a:lnTo>
                      <a:pt x="952" y="78105"/>
                    </a:lnTo>
                    <a:lnTo>
                      <a:pt x="5715" y="60007"/>
                    </a:lnTo>
                    <a:lnTo>
                      <a:pt x="11430" y="35242"/>
                    </a:lnTo>
                    <a:lnTo>
                      <a:pt x="19050" y="952"/>
                    </a:lnTo>
                    <a:lnTo>
                      <a:pt x="20003" y="0"/>
                    </a:lnTo>
                    <a:lnTo>
                      <a:pt x="20003" y="1905"/>
                    </a:lnTo>
                    <a:lnTo>
                      <a:pt x="21908" y="15240"/>
                    </a:lnTo>
                    <a:lnTo>
                      <a:pt x="23813" y="28575"/>
                    </a:lnTo>
                    <a:lnTo>
                      <a:pt x="24765" y="32385"/>
                    </a:lnTo>
                    <a:lnTo>
                      <a:pt x="27622" y="53340"/>
                    </a:lnTo>
                    <a:lnTo>
                      <a:pt x="29528" y="62865"/>
                    </a:lnTo>
                    <a:lnTo>
                      <a:pt x="30480" y="68580"/>
                    </a:lnTo>
                    <a:lnTo>
                      <a:pt x="31433" y="80010"/>
                    </a:lnTo>
                    <a:lnTo>
                      <a:pt x="31433" y="91440"/>
                    </a:lnTo>
                    <a:lnTo>
                      <a:pt x="30480" y="100013"/>
                    </a:lnTo>
                    <a:lnTo>
                      <a:pt x="28575" y="104775"/>
                    </a:lnTo>
                    <a:lnTo>
                      <a:pt x="25717" y="108585"/>
                    </a:lnTo>
                    <a:lnTo>
                      <a:pt x="22860" y="111442"/>
                    </a:lnTo>
                    <a:lnTo>
                      <a:pt x="20003" y="113348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83869CD3-C46F-0240-165D-2BD709FCCD9B}"/>
                  </a:ext>
                </a:extLst>
              </p:cNvPr>
              <p:cNvSpPr/>
              <p:nvPr/>
            </p:nvSpPr>
            <p:spPr>
              <a:xfrm>
                <a:off x="4358639" y="3834764"/>
                <a:ext cx="32385" cy="41910"/>
              </a:xfrm>
              <a:custGeom>
                <a:avLst/>
                <a:gdLst>
                  <a:gd name="connsiteX0" fmla="*/ 20955 w 32385"/>
                  <a:gd name="connsiteY0" fmla="*/ 41910 h 41910"/>
                  <a:gd name="connsiteX1" fmla="*/ 19050 w 32385"/>
                  <a:gd name="connsiteY1" fmla="*/ 41910 h 41910"/>
                  <a:gd name="connsiteX2" fmla="*/ 12383 w 32385"/>
                  <a:gd name="connsiteY2" fmla="*/ 39052 h 41910"/>
                  <a:gd name="connsiteX3" fmla="*/ 10478 w 32385"/>
                  <a:gd name="connsiteY3" fmla="*/ 38100 h 41910"/>
                  <a:gd name="connsiteX4" fmla="*/ 9525 w 32385"/>
                  <a:gd name="connsiteY4" fmla="*/ 36195 h 41910"/>
                  <a:gd name="connsiteX5" fmla="*/ 8573 w 32385"/>
                  <a:gd name="connsiteY5" fmla="*/ 33338 h 41910"/>
                  <a:gd name="connsiteX6" fmla="*/ 6668 w 32385"/>
                  <a:gd name="connsiteY6" fmla="*/ 29527 h 41910"/>
                  <a:gd name="connsiteX7" fmla="*/ 5715 w 32385"/>
                  <a:gd name="connsiteY7" fmla="*/ 28575 h 41910"/>
                  <a:gd name="connsiteX8" fmla="*/ 2858 w 32385"/>
                  <a:gd name="connsiteY8" fmla="*/ 26670 h 41910"/>
                  <a:gd name="connsiteX9" fmla="*/ 1905 w 32385"/>
                  <a:gd name="connsiteY9" fmla="*/ 24765 h 41910"/>
                  <a:gd name="connsiteX10" fmla="*/ 1905 w 32385"/>
                  <a:gd name="connsiteY10" fmla="*/ 17145 h 41910"/>
                  <a:gd name="connsiteX11" fmla="*/ 953 w 32385"/>
                  <a:gd name="connsiteY11" fmla="*/ 9525 h 41910"/>
                  <a:gd name="connsiteX12" fmla="*/ 0 w 32385"/>
                  <a:gd name="connsiteY12" fmla="*/ 2858 h 41910"/>
                  <a:gd name="connsiteX13" fmla="*/ 953 w 32385"/>
                  <a:gd name="connsiteY13" fmla="*/ 1905 h 41910"/>
                  <a:gd name="connsiteX14" fmla="*/ 2858 w 32385"/>
                  <a:gd name="connsiteY14" fmla="*/ 952 h 41910"/>
                  <a:gd name="connsiteX15" fmla="*/ 6668 w 32385"/>
                  <a:gd name="connsiteY15" fmla="*/ 0 h 41910"/>
                  <a:gd name="connsiteX16" fmla="*/ 10478 w 32385"/>
                  <a:gd name="connsiteY16" fmla="*/ 0 h 41910"/>
                  <a:gd name="connsiteX17" fmla="*/ 11430 w 32385"/>
                  <a:gd name="connsiteY17" fmla="*/ 952 h 41910"/>
                  <a:gd name="connsiteX18" fmla="*/ 9525 w 32385"/>
                  <a:gd name="connsiteY18" fmla="*/ 4763 h 41910"/>
                  <a:gd name="connsiteX19" fmla="*/ 9525 w 32385"/>
                  <a:gd name="connsiteY19" fmla="*/ 9525 h 41910"/>
                  <a:gd name="connsiteX20" fmla="*/ 10478 w 32385"/>
                  <a:gd name="connsiteY20" fmla="*/ 11430 h 41910"/>
                  <a:gd name="connsiteX21" fmla="*/ 13335 w 32385"/>
                  <a:gd name="connsiteY21" fmla="*/ 14288 h 41910"/>
                  <a:gd name="connsiteX22" fmla="*/ 15240 w 32385"/>
                  <a:gd name="connsiteY22" fmla="*/ 16193 h 41910"/>
                  <a:gd name="connsiteX23" fmla="*/ 18098 w 32385"/>
                  <a:gd name="connsiteY23" fmla="*/ 16193 h 41910"/>
                  <a:gd name="connsiteX24" fmla="*/ 19050 w 32385"/>
                  <a:gd name="connsiteY24" fmla="*/ 16193 h 41910"/>
                  <a:gd name="connsiteX25" fmla="*/ 21908 w 32385"/>
                  <a:gd name="connsiteY25" fmla="*/ 12383 h 41910"/>
                  <a:gd name="connsiteX26" fmla="*/ 23813 w 32385"/>
                  <a:gd name="connsiteY26" fmla="*/ 12383 h 41910"/>
                  <a:gd name="connsiteX27" fmla="*/ 26670 w 32385"/>
                  <a:gd name="connsiteY27" fmla="*/ 11430 h 41910"/>
                  <a:gd name="connsiteX28" fmla="*/ 27623 w 32385"/>
                  <a:gd name="connsiteY28" fmla="*/ 12383 h 41910"/>
                  <a:gd name="connsiteX29" fmla="*/ 27623 w 32385"/>
                  <a:gd name="connsiteY29" fmla="*/ 13335 h 41910"/>
                  <a:gd name="connsiteX30" fmla="*/ 27623 w 32385"/>
                  <a:gd name="connsiteY30" fmla="*/ 15240 h 41910"/>
                  <a:gd name="connsiteX31" fmla="*/ 28575 w 32385"/>
                  <a:gd name="connsiteY31" fmla="*/ 18098 h 41910"/>
                  <a:gd name="connsiteX32" fmla="*/ 29528 w 32385"/>
                  <a:gd name="connsiteY32" fmla="*/ 20955 h 41910"/>
                  <a:gd name="connsiteX33" fmla="*/ 29528 w 32385"/>
                  <a:gd name="connsiteY33" fmla="*/ 22860 h 41910"/>
                  <a:gd name="connsiteX34" fmla="*/ 29528 w 32385"/>
                  <a:gd name="connsiteY34" fmla="*/ 24765 h 41910"/>
                  <a:gd name="connsiteX35" fmla="*/ 30480 w 32385"/>
                  <a:gd name="connsiteY35" fmla="*/ 27623 h 41910"/>
                  <a:gd name="connsiteX36" fmla="*/ 32385 w 32385"/>
                  <a:gd name="connsiteY36" fmla="*/ 30480 h 41910"/>
                  <a:gd name="connsiteX37" fmla="*/ 32385 w 32385"/>
                  <a:gd name="connsiteY37" fmla="*/ 31433 h 41910"/>
                  <a:gd name="connsiteX38" fmla="*/ 31433 w 32385"/>
                  <a:gd name="connsiteY38" fmla="*/ 35243 h 41910"/>
                  <a:gd name="connsiteX39" fmla="*/ 28575 w 32385"/>
                  <a:gd name="connsiteY39" fmla="*/ 38100 h 41910"/>
                  <a:gd name="connsiteX40" fmla="*/ 28575 w 32385"/>
                  <a:gd name="connsiteY40" fmla="*/ 39052 h 41910"/>
                  <a:gd name="connsiteX41" fmla="*/ 26670 w 32385"/>
                  <a:gd name="connsiteY41" fmla="*/ 40958 h 41910"/>
                  <a:gd name="connsiteX42" fmla="*/ 23813 w 32385"/>
                  <a:gd name="connsiteY42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385" h="41910">
                    <a:moveTo>
                      <a:pt x="20955" y="41910"/>
                    </a:moveTo>
                    <a:lnTo>
                      <a:pt x="19050" y="41910"/>
                    </a:lnTo>
                    <a:lnTo>
                      <a:pt x="12383" y="39052"/>
                    </a:lnTo>
                    <a:lnTo>
                      <a:pt x="10478" y="38100"/>
                    </a:lnTo>
                    <a:lnTo>
                      <a:pt x="9525" y="36195"/>
                    </a:lnTo>
                    <a:lnTo>
                      <a:pt x="8573" y="33338"/>
                    </a:lnTo>
                    <a:lnTo>
                      <a:pt x="6668" y="29527"/>
                    </a:lnTo>
                    <a:lnTo>
                      <a:pt x="5715" y="28575"/>
                    </a:lnTo>
                    <a:lnTo>
                      <a:pt x="2858" y="26670"/>
                    </a:lnTo>
                    <a:lnTo>
                      <a:pt x="1905" y="24765"/>
                    </a:lnTo>
                    <a:lnTo>
                      <a:pt x="1905" y="17145"/>
                    </a:lnTo>
                    <a:lnTo>
                      <a:pt x="953" y="9525"/>
                    </a:lnTo>
                    <a:lnTo>
                      <a:pt x="0" y="2858"/>
                    </a:lnTo>
                    <a:lnTo>
                      <a:pt x="953" y="1905"/>
                    </a:lnTo>
                    <a:lnTo>
                      <a:pt x="2858" y="952"/>
                    </a:lnTo>
                    <a:lnTo>
                      <a:pt x="6668" y="0"/>
                    </a:lnTo>
                    <a:lnTo>
                      <a:pt x="10478" y="0"/>
                    </a:lnTo>
                    <a:lnTo>
                      <a:pt x="11430" y="952"/>
                    </a:lnTo>
                    <a:lnTo>
                      <a:pt x="9525" y="4763"/>
                    </a:lnTo>
                    <a:lnTo>
                      <a:pt x="9525" y="9525"/>
                    </a:lnTo>
                    <a:lnTo>
                      <a:pt x="10478" y="11430"/>
                    </a:lnTo>
                    <a:lnTo>
                      <a:pt x="13335" y="14288"/>
                    </a:lnTo>
                    <a:lnTo>
                      <a:pt x="15240" y="16193"/>
                    </a:lnTo>
                    <a:lnTo>
                      <a:pt x="18098" y="16193"/>
                    </a:lnTo>
                    <a:lnTo>
                      <a:pt x="19050" y="16193"/>
                    </a:lnTo>
                    <a:lnTo>
                      <a:pt x="21908" y="12383"/>
                    </a:lnTo>
                    <a:lnTo>
                      <a:pt x="23813" y="12383"/>
                    </a:lnTo>
                    <a:lnTo>
                      <a:pt x="26670" y="11430"/>
                    </a:lnTo>
                    <a:lnTo>
                      <a:pt x="27623" y="12383"/>
                    </a:lnTo>
                    <a:lnTo>
                      <a:pt x="27623" y="13335"/>
                    </a:lnTo>
                    <a:lnTo>
                      <a:pt x="27623" y="15240"/>
                    </a:lnTo>
                    <a:lnTo>
                      <a:pt x="28575" y="18098"/>
                    </a:lnTo>
                    <a:lnTo>
                      <a:pt x="29528" y="20955"/>
                    </a:lnTo>
                    <a:lnTo>
                      <a:pt x="29528" y="22860"/>
                    </a:lnTo>
                    <a:lnTo>
                      <a:pt x="29528" y="24765"/>
                    </a:lnTo>
                    <a:lnTo>
                      <a:pt x="30480" y="27623"/>
                    </a:lnTo>
                    <a:lnTo>
                      <a:pt x="32385" y="30480"/>
                    </a:lnTo>
                    <a:lnTo>
                      <a:pt x="32385" y="31433"/>
                    </a:lnTo>
                    <a:lnTo>
                      <a:pt x="31433" y="35243"/>
                    </a:lnTo>
                    <a:lnTo>
                      <a:pt x="28575" y="38100"/>
                    </a:lnTo>
                    <a:lnTo>
                      <a:pt x="28575" y="39052"/>
                    </a:lnTo>
                    <a:lnTo>
                      <a:pt x="26670" y="40958"/>
                    </a:lnTo>
                    <a:lnTo>
                      <a:pt x="23813" y="4191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E6369981-2285-E291-5F18-98D0676FEEB3}"/>
                  </a:ext>
                </a:extLst>
              </p:cNvPr>
              <p:cNvSpPr/>
              <p:nvPr/>
            </p:nvSpPr>
            <p:spPr>
              <a:xfrm>
                <a:off x="4320539" y="3862387"/>
                <a:ext cx="24765" cy="14287"/>
              </a:xfrm>
              <a:custGeom>
                <a:avLst/>
                <a:gdLst>
                  <a:gd name="connsiteX0" fmla="*/ 7620 w 24765"/>
                  <a:gd name="connsiteY0" fmla="*/ 14288 h 14287"/>
                  <a:gd name="connsiteX1" fmla="*/ 5715 w 24765"/>
                  <a:gd name="connsiteY1" fmla="*/ 14288 h 14287"/>
                  <a:gd name="connsiteX2" fmla="*/ 2857 w 24765"/>
                  <a:gd name="connsiteY2" fmla="*/ 13335 h 14287"/>
                  <a:gd name="connsiteX3" fmla="*/ 0 w 24765"/>
                  <a:gd name="connsiteY3" fmla="*/ 13335 h 14287"/>
                  <a:gd name="connsiteX4" fmla="*/ 0 w 24765"/>
                  <a:gd name="connsiteY4" fmla="*/ 12383 h 14287"/>
                  <a:gd name="connsiteX5" fmla="*/ 953 w 24765"/>
                  <a:gd name="connsiteY5" fmla="*/ 11430 h 14287"/>
                  <a:gd name="connsiteX6" fmla="*/ 10478 w 24765"/>
                  <a:gd name="connsiteY6" fmla="*/ 8573 h 14287"/>
                  <a:gd name="connsiteX7" fmla="*/ 13335 w 24765"/>
                  <a:gd name="connsiteY7" fmla="*/ 6667 h 14287"/>
                  <a:gd name="connsiteX8" fmla="*/ 15240 w 24765"/>
                  <a:gd name="connsiteY8" fmla="*/ 4763 h 14287"/>
                  <a:gd name="connsiteX9" fmla="*/ 16192 w 24765"/>
                  <a:gd name="connsiteY9" fmla="*/ 1905 h 14287"/>
                  <a:gd name="connsiteX10" fmla="*/ 18097 w 24765"/>
                  <a:gd name="connsiteY10" fmla="*/ 952 h 14287"/>
                  <a:gd name="connsiteX11" fmla="*/ 20955 w 24765"/>
                  <a:gd name="connsiteY11" fmla="*/ 0 h 14287"/>
                  <a:gd name="connsiteX12" fmla="*/ 23813 w 24765"/>
                  <a:gd name="connsiteY12" fmla="*/ 952 h 14287"/>
                  <a:gd name="connsiteX13" fmla="*/ 24765 w 24765"/>
                  <a:gd name="connsiteY13" fmla="*/ 952 h 14287"/>
                  <a:gd name="connsiteX14" fmla="*/ 23813 w 24765"/>
                  <a:gd name="connsiteY14" fmla="*/ 1905 h 14287"/>
                  <a:gd name="connsiteX15" fmla="*/ 22860 w 24765"/>
                  <a:gd name="connsiteY15" fmla="*/ 1905 h 14287"/>
                  <a:gd name="connsiteX16" fmla="*/ 20003 w 24765"/>
                  <a:gd name="connsiteY16" fmla="*/ 3810 h 14287"/>
                  <a:gd name="connsiteX17" fmla="*/ 18097 w 24765"/>
                  <a:gd name="connsiteY17" fmla="*/ 4763 h 14287"/>
                  <a:gd name="connsiteX18" fmla="*/ 18097 w 24765"/>
                  <a:gd name="connsiteY18" fmla="*/ 8573 h 14287"/>
                  <a:gd name="connsiteX19" fmla="*/ 16192 w 24765"/>
                  <a:gd name="connsiteY19" fmla="*/ 10477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765" h="14287">
                    <a:moveTo>
                      <a:pt x="7620" y="14288"/>
                    </a:moveTo>
                    <a:lnTo>
                      <a:pt x="5715" y="14288"/>
                    </a:lnTo>
                    <a:lnTo>
                      <a:pt x="2857" y="13335"/>
                    </a:lnTo>
                    <a:lnTo>
                      <a:pt x="0" y="13335"/>
                    </a:lnTo>
                    <a:lnTo>
                      <a:pt x="0" y="12383"/>
                    </a:lnTo>
                    <a:lnTo>
                      <a:pt x="953" y="11430"/>
                    </a:lnTo>
                    <a:lnTo>
                      <a:pt x="10478" y="8573"/>
                    </a:lnTo>
                    <a:lnTo>
                      <a:pt x="13335" y="6667"/>
                    </a:lnTo>
                    <a:lnTo>
                      <a:pt x="15240" y="4763"/>
                    </a:lnTo>
                    <a:lnTo>
                      <a:pt x="16192" y="1905"/>
                    </a:lnTo>
                    <a:lnTo>
                      <a:pt x="18097" y="952"/>
                    </a:lnTo>
                    <a:lnTo>
                      <a:pt x="20955" y="0"/>
                    </a:lnTo>
                    <a:lnTo>
                      <a:pt x="23813" y="952"/>
                    </a:lnTo>
                    <a:lnTo>
                      <a:pt x="24765" y="952"/>
                    </a:lnTo>
                    <a:lnTo>
                      <a:pt x="23813" y="1905"/>
                    </a:lnTo>
                    <a:lnTo>
                      <a:pt x="22860" y="1905"/>
                    </a:lnTo>
                    <a:lnTo>
                      <a:pt x="20003" y="3810"/>
                    </a:lnTo>
                    <a:lnTo>
                      <a:pt x="18097" y="4763"/>
                    </a:lnTo>
                    <a:lnTo>
                      <a:pt x="18097" y="8573"/>
                    </a:lnTo>
                    <a:lnTo>
                      <a:pt x="16192" y="1047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8E4886BD-48F2-73E6-027B-7973879A0A88}"/>
                  </a:ext>
                </a:extLst>
              </p:cNvPr>
              <p:cNvSpPr/>
              <p:nvPr/>
            </p:nvSpPr>
            <p:spPr>
              <a:xfrm>
                <a:off x="4345304" y="3836670"/>
                <a:ext cx="10477" cy="23812"/>
              </a:xfrm>
              <a:custGeom>
                <a:avLst/>
                <a:gdLst>
                  <a:gd name="connsiteX0" fmla="*/ 2857 w 10477"/>
                  <a:gd name="connsiteY0" fmla="*/ 23813 h 23812"/>
                  <a:gd name="connsiteX1" fmla="*/ 952 w 10477"/>
                  <a:gd name="connsiteY1" fmla="*/ 22860 h 23812"/>
                  <a:gd name="connsiteX2" fmla="*/ 952 w 10477"/>
                  <a:gd name="connsiteY2" fmla="*/ 21907 h 23812"/>
                  <a:gd name="connsiteX3" fmla="*/ 0 w 10477"/>
                  <a:gd name="connsiteY3" fmla="*/ 17145 h 23812"/>
                  <a:gd name="connsiteX4" fmla="*/ 952 w 10477"/>
                  <a:gd name="connsiteY4" fmla="*/ 11430 h 23812"/>
                  <a:gd name="connsiteX5" fmla="*/ 952 w 10477"/>
                  <a:gd name="connsiteY5" fmla="*/ 7620 h 23812"/>
                  <a:gd name="connsiteX6" fmla="*/ 952 w 10477"/>
                  <a:gd name="connsiteY6" fmla="*/ 5715 h 23812"/>
                  <a:gd name="connsiteX7" fmla="*/ 1905 w 10477"/>
                  <a:gd name="connsiteY7" fmla="*/ 1905 h 23812"/>
                  <a:gd name="connsiteX8" fmla="*/ 2857 w 10477"/>
                  <a:gd name="connsiteY8" fmla="*/ 0 h 23812"/>
                  <a:gd name="connsiteX9" fmla="*/ 2857 w 10477"/>
                  <a:gd name="connsiteY9" fmla="*/ 0 h 23812"/>
                  <a:gd name="connsiteX10" fmla="*/ 7620 w 10477"/>
                  <a:gd name="connsiteY10" fmla="*/ 0 h 23812"/>
                  <a:gd name="connsiteX11" fmla="*/ 8572 w 10477"/>
                  <a:gd name="connsiteY11" fmla="*/ 0 h 23812"/>
                  <a:gd name="connsiteX12" fmla="*/ 9525 w 10477"/>
                  <a:gd name="connsiteY12" fmla="*/ 2857 h 23812"/>
                  <a:gd name="connsiteX13" fmla="*/ 10477 w 10477"/>
                  <a:gd name="connsiteY13" fmla="*/ 12382 h 23812"/>
                  <a:gd name="connsiteX14" fmla="*/ 10477 w 10477"/>
                  <a:gd name="connsiteY14" fmla="*/ 20002 h 23812"/>
                  <a:gd name="connsiteX15" fmla="*/ 10477 w 10477"/>
                  <a:gd name="connsiteY15" fmla="*/ 21907 h 23812"/>
                  <a:gd name="connsiteX16" fmla="*/ 9525 w 10477"/>
                  <a:gd name="connsiteY16" fmla="*/ 21907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77" h="23812">
                    <a:moveTo>
                      <a:pt x="2857" y="23813"/>
                    </a:moveTo>
                    <a:lnTo>
                      <a:pt x="952" y="22860"/>
                    </a:lnTo>
                    <a:lnTo>
                      <a:pt x="952" y="21907"/>
                    </a:lnTo>
                    <a:lnTo>
                      <a:pt x="0" y="17145"/>
                    </a:lnTo>
                    <a:lnTo>
                      <a:pt x="952" y="11430"/>
                    </a:lnTo>
                    <a:lnTo>
                      <a:pt x="952" y="7620"/>
                    </a:lnTo>
                    <a:lnTo>
                      <a:pt x="952" y="5715"/>
                    </a:lnTo>
                    <a:lnTo>
                      <a:pt x="1905" y="1905"/>
                    </a:lnTo>
                    <a:lnTo>
                      <a:pt x="2857" y="0"/>
                    </a:lnTo>
                    <a:lnTo>
                      <a:pt x="2857" y="0"/>
                    </a:lnTo>
                    <a:lnTo>
                      <a:pt x="7620" y="0"/>
                    </a:lnTo>
                    <a:lnTo>
                      <a:pt x="8572" y="0"/>
                    </a:lnTo>
                    <a:lnTo>
                      <a:pt x="9525" y="2857"/>
                    </a:lnTo>
                    <a:lnTo>
                      <a:pt x="10477" y="12382"/>
                    </a:lnTo>
                    <a:lnTo>
                      <a:pt x="10477" y="20002"/>
                    </a:lnTo>
                    <a:lnTo>
                      <a:pt x="10477" y="21907"/>
                    </a:lnTo>
                    <a:lnTo>
                      <a:pt x="9525" y="2190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982F8B73-690A-A788-ABD2-3B19524BC637}"/>
                  </a:ext>
                </a:extLst>
              </p:cNvPr>
              <p:cNvSpPr/>
              <p:nvPr/>
            </p:nvSpPr>
            <p:spPr>
              <a:xfrm>
                <a:off x="4409122" y="3749039"/>
                <a:ext cx="28575" cy="100012"/>
              </a:xfrm>
              <a:custGeom>
                <a:avLst/>
                <a:gdLst>
                  <a:gd name="connsiteX0" fmla="*/ 15240 w 28575"/>
                  <a:gd name="connsiteY0" fmla="*/ 100013 h 100012"/>
                  <a:gd name="connsiteX1" fmla="*/ 12382 w 28575"/>
                  <a:gd name="connsiteY1" fmla="*/ 100013 h 100012"/>
                  <a:gd name="connsiteX2" fmla="*/ 8572 w 28575"/>
                  <a:gd name="connsiteY2" fmla="*/ 98108 h 100012"/>
                  <a:gd name="connsiteX3" fmla="*/ 5715 w 28575"/>
                  <a:gd name="connsiteY3" fmla="*/ 95250 h 100012"/>
                  <a:gd name="connsiteX4" fmla="*/ 4763 w 28575"/>
                  <a:gd name="connsiteY4" fmla="*/ 93345 h 100012"/>
                  <a:gd name="connsiteX5" fmla="*/ 1905 w 28575"/>
                  <a:gd name="connsiteY5" fmla="*/ 86677 h 100012"/>
                  <a:gd name="connsiteX6" fmla="*/ 952 w 28575"/>
                  <a:gd name="connsiteY6" fmla="*/ 79058 h 100012"/>
                  <a:gd name="connsiteX7" fmla="*/ 0 w 28575"/>
                  <a:gd name="connsiteY7" fmla="*/ 73343 h 100012"/>
                  <a:gd name="connsiteX8" fmla="*/ 1905 w 28575"/>
                  <a:gd name="connsiteY8" fmla="*/ 60960 h 100012"/>
                  <a:gd name="connsiteX9" fmla="*/ 3810 w 28575"/>
                  <a:gd name="connsiteY9" fmla="*/ 48577 h 100012"/>
                  <a:gd name="connsiteX10" fmla="*/ 4763 w 28575"/>
                  <a:gd name="connsiteY10" fmla="*/ 44768 h 100012"/>
                  <a:gd name="connsiteX11" fmla="*/ 4763 w 28575"/>
                  <a:gd name="connsiteY11" fmla="*/ 43815 h 100012"/>
                  <a:gd name="connsiteX12" fmla="*/ 5715 w 28575"/>
                  <a:gd name="connsiteY12" fmla="*/ 39052 h 100012"/>
                  <a:gd name="connsiteX13" fmla="*/ 8572 w 28575"/>
                  <a:gd name="connsiteY13" fmla="*/ 29527 h 100012"/>
                  <a:gd name="connsiteX14" fmla="*/ 9525 w 28575"/>
                  <a:gd name="connsiteY14" fmla="*/ 26670 h 100012"/>
                  <a:gd name="connsiteX15" fmla="*/ 13335 w 28575"/>
                  <a:gd name="connsiteY15" fmla="*/ 7620 h 100012"/>
                  <a:gd name="connsiteX16" fmla="*/ 14288 w 28575"/>
                  <a:gd name="connsiteY16" fmla="*/ 0 h 100012"/>
                  <a:gd name="connsiteX17" fmla="*/ 15240 w 28575"/>
                  <a:gd name="connsiteY17" fmla="*/ 0 h 100012"/>
                  <a:gd name="connsiteX18" fmla="*/ 15240 w 28575"/>
                  <a:gd name="connsiteY18" fmla="*/ 1905 h 100012"/>
                  <a:gd name="connsiteX19" fmla="*/ 17145 w 28575"/>
                  <a:gd name="connsiteY19" fmla="*/ 10477 h 100012"/>
                  <a:gd name="connsiteX20" fmla="*/ 19050 w 28575"/>
                  <a:gd name="connsiteY20" fmla="*/ 21908 h 100012"/>
                  <a:gd name="connsiteX21" fmla="*/ 21907 w 28575"/>
                  <a:gd name="connsiteY21" fmla="*/ 32385 h 100012"/>
                  <a:gd name="connsiteX22" fmla="*/ 22860 w 28575"/>
                  <a:gd name="connsiteY22" fmla="*/ 39052 h 100012"/>
                  <a:gd name="connsiteX23" fmla="*/ 25717 w 28575"/>
                  <a:gd name="connsiteY23" fmla="*/ 48577 h 100012"/>
                  <a:gd name="connsiteX24" fmla="*/ 27622 w 28575"/>
                  <a:gd name="connsiteY24" fmla="*/ 60960 h 100012"/>
                  <a:gd name="connsiteX25" fmla="*/ 28575 w 28575"/>
                  <a:gd name="connsiteY25" fmla="*/ 68580 h 100012"/>
                  <a:gd name="connsiteX26" fmla="*/ 28575 w 28575"/>
                  <a:gd name="connsiteY26" fmla="*/ 80963 h 100012"/>
                  <a:gd name="connsiteX27" fmla="*/ 27622 w 28575"/>
                  <a:gd name="connsiteY27" fmla="*/ 86677 h 100012"/>
                  <a:gd name="connsiteX28" fmla="*/ 24765 w 28575"/>
                  <a:gd name="connsiteY28" fmla="*/ 92393 h 100012"/>
                  <a:gd name="connsiteX29" fmla="*/ 22860 w 28575"/>
                  <a:gd name="connsiteY29" fmla="*/ 95250 h 100012"/>
                  <a:gd name="connsiteX30" fmla="*/ 20002 w 28575"/>
                  <a:gd name="connsiteY30" fmla="*/ 98108 h 100012"/>
                  <a:gd name="connsiteX31" fmla="*/ 17145 w 28575"/>
                  <a:gd name="connsiteY31" fmla="*/ 99060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8575" h="100012">
                    <a:moveTo>
                      <a:pt x="15240" y="100013"/>
                    </a:moveTo>
                    <a:lnTo>
                      <a:pt x="12382" y="100013"/>
                    </a:lnTo>
                    <a:lnTo>
                      <a:pt x="8572" y="98108"/>
                    </a:lnTo>
                    <a:lnTo>
                      <a:pt x="5715" y="95250"/>
                    </a:lnTo>
                    <a:lnTo>
                      <a:pt x="4763" y="93345"/>
                    </a:lnTo>
                    <a:lnTo>
                      <a:pt x="1905" y="86677"/>
                    </a:lnTo>
                    <a:lnTo>
                      <a:pt x="952" y="79058"/>
                    </a:lnTo>
                    <a:lnTo>
                      <a:pt x="0" y="73343"/>
                    </a:lnTo>
                    <a:lnTo>
                      <a:pt x="1905" y="60960"/>
                    </a:lnTo>
                    <a:lnTo>
                      <a:pt x="3810" y="48577"/>
                    </a:lnTo>
                    <a:lnTo>
                      <a:pt x="4763" y="44768"/>
                    </a:lnTo>
                    <a:lnTo>
                      <a:pt x="4763" y="43815"/>
                    </a:lnTo>
                    <a:lnTo>
                      <a:pt x="5715" y="39052"/>
                    </a:lnTo>
                    <a:lnTo>
                      <a:pt x="8572" y="29527"/>
                    </a:lnTo>
                    <a:lnTo>
                      <a:pt x="9525" y="26670"/>
                    </a:lnTo>
                    <a:lnTo>
                      <a:pt x="13335" y="7620"/>
                    </a:lnTo>
                    <a:lnTo>
                      <a:pt x="14288" y="0"/>
                    </a:lnTo>
                    <a:lnTo>
                      <a:pt x="15240" y="0"/>
                    </a:lnTo>
                    <a:lnTo>
                      <a:pt x="15240" y="1905"/>
                    </a:lnTo>
                    <a:lnTo>
                      <a:pt x="17145" y="10477"/>
                    </a:lnTo>
                    <a:lnTo>
                      <a:pt x="19050" y="21908"/>
                    </a:lnTo>
                    <a:lnTo>
                      <a:pt x="21907" y="32385"/>
                    </a:lnTo>
                    <a:lnTo>
                      <a:pt x="22860" y="39052"/>
                    </a:lnTo>
                    <a:lnTo>
                      <a:pt x="25717" y="48577"/>
                    </a:lnTo>
                    <a:lnTo>
                      <a:pt x="27622" y="60960"/>
                    </a:lnTo>
                    <a:lnTo>
                      <a:pt x="28575" y="68580"/>
                    </a:lnTo>
                    <a:lnTo>
                      <a:pt x="28575" y="80963"/>
                    </a:lnTo>
                    <a:lnTo>
                      <a:pt x="27622" y="86677"/>
                    </a:lnTo>
                    <a:lnTo>
                      <a:pt x="24765" y="92393"/>
                    </a:lnTo>
                    <a:lnTo>
                      <a:pt x="22860" y="95250"/>
                    </a:lnTo>
                    <a:lnTo>
                      <a:pt x="20002" y="98108"/>
                    </a:lnTo>
                    <a:lnTo>
                      <a:pt x="17145" y="99060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248BED68-96DB-05D8-DF5E-C986DF260190}"/>
                  </a:ext>
                </a:extLst>
              </p:cNvPr>
              <p:cNvSpPr/>
              <p:nvPr/>
            </p:nvSpPr>
            <p:spPr>
              <a:xfrm>
                <a:off x="4075747" y="3005137"/>
                <a:ext cx="578167" cy="837247"/>
              </a:xfrm>
              <a:custGeom>
                <a:avLst/>
                <a:gdLst>
                  <a:gd name="connsiteX0" fmla="*/ 18098 w 578167"/>
                  <a:gd name="connsiteY0" fmla="*/ 837248 h 837247"/>
                  <a:gd name="connsiteX1" fmla="*/ 15240 w 578167"/>
                  <a:gd name="connsiteY1" fmla="*/ 837248 h 837247"/>
                  <a:gd name="connsiteX2" fmla="*/ 12383 w 578167"/>
                  <a:gd name="connsiteY2" fmla="*/ 835343 h 837247"/>
                  <a:gd name="connsiteX3" fmla="*/ 9525 w 578167"/>
                  <a:gd name="connsiteY3" fmla="*/ 833438 h 837247"/>
                  <a:gd name="connsiteX4" fmla="*/ 6667 w 578167"/>
                  <a:gd name="connsiteY4" fmla="*/ 829628 h 837247"/>
                  <a:gd name="connsiteX5" fmla="*/ 5715 w 578167"/>
                  <a:gd name="connsiteY5" fmla="*/ 825818 h 837247"/>
                  <a:gd name="connsiteX6" fmla="*/ 3810 w 578167"/>
                  <a:gd name="connsiteY6" fmla="*/ 819150 h 837247"/>
                  <a:gd name="connsiteX7" fmla="*/ 2857 w 578167"/>
                  <a:gd name="connsiteY7" fmla="*/ 813435 h 837247"/>
                  <a:gd name="connsiteX8" fmla="*/ 3810 w 578167"/>
                  <a:gd name="connsiteY8" fmla="*/ 804863 h 837247"/>
                  <a:gd name="connsiteX9" fmla="*/ 5715 w 578167"/>
                  <a:gd name="connsiteY9" fmla="*/ 792480 h 837247"/>
                  <a:gd name="connsiteX10" fmla="*/ 10477 w 578167"/>
                  <a:gd name="connsiteY10" fmla="*/ 769620 h 837247"/>
                  <a:gd name="connsiteX11" fmla="*/ 12383 w 578167"/>
                  <a:gd name="connsiteY11" fmla="*/ 756285 h 837247"/>
                  <a:gd name="connsiteX12" fmla="*/ 13335 w 578167"/>
                  <a:gd name="connsiteY12" fmla="*/ 753428 h 837247"/>
                  <a:gd name="connsiteX13" fmla="*/ 15240 w 578167"/>
                  <a:gd name="connsiteY13" fmla="*/ 744855 h 837247"/>
                  <a:gd name="connsiteX14" fmla="*/ 15240 w 578167"/>
                  <a:gd name="connsiteY14" fmla="*/ 739140 h 837247"/>
                  <a:gd name="connsiteX15" fmla="*/ 16192 w 578167"/>
                  <a:gd name="connsiteY15" fmla="*/ 736283 h 837247"/>
                  <a:gd name="connsiteX16" fmla="*/ 17145 w 578167"/>
                  <a:gd name="connsiteY16" fmla="*/ 724853 h 837247"/>
                  <a:gd name="connsiteX17" fmla="*/ 17145 w 578167"/>
                  <a:gd name="connsiteY17" fmla="*/ 704850 h 837247"/>
                  <a:gd name="connsiteX18" fmla="*/ 15240 w 578167"/>
                  <a:gd name="connsiteY18" fmla="*/ 692468 h 837247"/>
                  <a:gd name="connsiteX19" fmla="*/ 12383 w 578167"/>
                  <a:gd name="connsiteY19" fmla="*/ 672465 h 837247"/>
                  <a:gd name="connsiteX20" fmla="*/ 7620 w 578167"/>
                  <a:gd name="connsiteY20" fmla="*/ 648653 h 837247"/>
                  <a:gd name="connsiteX21" fmla="*/ 6667 w 578167"/>
                  <a:gd name="connsiteY21" fmla="*/ 638175 h 837247"/>
                  <a:gd name="connsiteX22" fmla="*/ 952 w 578167"/>
                  <a:gd name="connsiteY22" fmla="*/ 603885 h 837247"/>
                  <a:gd name="connsiteX23" fmla="*/ 0 w 578167"/>
                  <a:gd name="connsiteY23" fmla="*/ 589598 h 837247"/>
                  <a:gd name="connsiteX24" fmla="*/ 952 w 578167"/>
                  <a:gd name="connsiteY24" fmla="*/ 557213 h 837247"/>
                  <a:gd name="connsiteX25" fmla="*/ 5715 w 578167"/>
                  <a:gd name="connsiteY25" fmla="*/ 524828 h 837247"/>
                  <a:gd name="connsiteX26" fmla="*/ 8572 w 578167"/>
                  <a:gd name="connsiteY26" fmla="*/ 508635 h 837247"/>
                  <a:gd name="connsiteX27" fmla="*/ 12383 w 578167"/>
                  <a:gd name="connsiteY27" fmla="*/ 495300 h 837247"/>
                  <a:gd name="connsiteX28" fmla="*/ 17145 w 578167"/>
                  <a:gd name="connsiteY28" fmla="*/ 479108 h 837247"/>
                  <a:gd name="connsiteX29" fmla="*/ 22860 w 578167"/>
                  <a:gd name="connsiteY29" fmla="*/ 461963 h 837247"/>
                  <a:gd name="connsiteX30" fmla="*/ 32385 w 578167"/>
                  <a:gd name="connsiteY30" fmla="*/ 441008 h 837247"/>
                  <a:gd name="connsiteX31" fmla="*/ 41910 w 578167"/>
                  <a:gd name="connsiteY31" fmla="*/ 422910 h 837247"/>
                  <a:gd name="connsiteX32" fmla="*/ 54293 w 578167"/>
                  <a:gd name="connsiteY32" fmla="*/ 402908 h 837247"/>
                  <a:gd name="connsiteX33" fmla="*/ 62865 w 578167"/>
                  <a:gd name="connsiteY33" fmla="*/ 392430 h 837247"/>
                  <a:gd name="connsiteX34" fmla="*/ 73343 w 578167"/>
                  <a:gd name="connsiteY34" fmla="*/ 379095 h 837247"/>
                  <a:gd name="connsiteX35" fmla="*/ 84773 w 578167"/>
                  <a:gd name="connsiteY35" fmla="*/ 366713 h 837247"/>
                  <a:gd name="connsiteX36" fmla="*/ 97155 w 578167"/>
                  <a:gd name="connsiteY36" fmla="*/ 354330 h 837247"/>
                  <a:gd name="connsiteX37" fmla="*/ 110490 w 578167"/>
                  <a:gd name="connsiteY37" fmla="*/ 341948 h 837247"/>
                  <a:gd name="connsiteX38" fmla="*/ 120968 w 578167"/>
                  <a:gd name="connsiteY38" fmla="*/ 334328 h 837247"/>
                  <a:gd name="connsiteX39" fmla="*/ 132397 w 578167"/>
                  <a:gd name="connsiteY39" fmla="*/ 326708 h 837247"/>
                  <a:gd name="connsiteX40" fmla="*/ 136208 w 578167"/>
                  <a:gd name="connsiteY40" fmla="*/ 324803 h 837247"/>
                  <a:gd name="connsiteX41" fmla="*/ 138113 w 578167"/>
                  <a:gd name="connsiteY41" fmla="*/ 322898 h 837247"/>
                  <a:gd name="connsiteX42" fmla="*/ 139065 w 578167"/>
                  <a:gd name="connsiteY42" fmla="*/ 322898 h 837247"/>
                  <a:gd name="connsiteX43" fmla="*/ 140018 w 578167"/>
                  <a:gd name="connsiteY43" fmla="*/ 321945 h 837247"/>
                  <a:gd name="connsiteX44" fmla="*/ 142875 w 578167"/>
                  <a:gd name="connsiteY44" fmla="*/ 321945 h 837247"/>
                  <a:gd name="connsiteX45" fmla="*/ 147638 w 578167"/>
                  <a:gd name="connsiteY45" fmla="*/ 323850 h 837247"/>
                  <a:gd name="connsiteX46" fmla="*/ 152400 w 578167"/>
                  <a:gd name="connsiteY46" fmla="*/ 322898 h 837247"/>
                  <a:gd name="connsiteX47" fmla="*/ 157163 w 578167"/>
                  <a:gd name="connsiteY47" fmla="*/ 321945 h 837247"/>
                  <a:gd name="connsiteX48" fmla="*/ 161925 w 578167"/>
                  <a:gd name="connsiteY48" fmla="*/ 320040 h 837247"/>
                  <a:gd name="connsiteX49" fmla="*/ 166688 w 578167"/>
                  <a:gd name="connsiteY49" fmla="*/ 317183 h 837247"/>
                  <a:gd name="connsiteX50" fmla="*/ 171450 w 578167"/>
                  <a:gd name="connsiteY50" fmla="*/ 313373 h 837247"/>
                  <a:gd name="connsiteX51" fmla="*/ 173355 w 578167"/>
                  <a:gd name="connsiteY51" fmla="*/ 312420 h 837247"/>
                  <a:gd name="connsiteX52" fmla="*/ 174308 w 578167"/>
                  <a:gd name="connsiteY52" fmla="*/ 312420 h 837247"/>
                  <a:gd name="connsiteX53" fmla="*/ 175260 w 578167"/>
                  <a:gd name="connsiteY53" fmla="*/ 313373 h 837247"/>
                  <a:gd name="connsiteX54" fmla="*/ 177165 w 578167"/>
                  <a:gd name="connsiteY54" fmla="*/ 316230 h 837247"/>
                  <a:gd name="connsiteX55" fmla="*/ 179070 w 578167"/>
                  <a:gd name="connsiteY55" fmla="*/ 318135 h 837247"/>
                  <a:gd name="connsiteX56" fmla="*/ 182880 w 578167"/>
                  <a:gd name="connsiteY56" fmla="*/ 320040 h 837247"/>
                  <a:gd name="connsiteX57" fmla="*/ 186690 w 578167"/>
                  <a:gd name="connsiteY57" fmla="*/ 321945 h 837247"/>
                  <a:gd name="connsiteX58" fmla="*/ 189547 w 578167"/>
                  <a:gd name="connsiteY58" fmla="*/ 321945 h 837247"/>
                  <a:gd name="connsiteX59" fmla="*/ 194310 w 578167"/>
                  <a:gd name="connsiteY59" fmla="*/ 321945 h 837247"/>
                  <a:gd name="connsiteX60" fmla="*/ 199072 w 578167"/>
                  <a:gd name="connsiteY60" fmla="*/ 320040 h 837247"/>
                  <a:gd name="connsiteX61" fmla="*/ 202883 w 578167"/>
                  <a:gd name="connsiteY61" fmla="*/ 318135 h 837247"/>
                  <a:gd name="connsiteX62" fmla="*/ 206693 w 578167"/>
                  <a:gd name="connsiteY62" fmla="*/ 315278 h 837247"/>
                  <a:gd name="connsiteX63" fmla="*/ 214313 w 578167"/>
                  <a:gd name="connsiteY63" fmla="*/ 307658 h 837247"/>
                  <a:gd name="connsiteX64" fmla="*/ 225743 w 578167"/>
                  <a:gd name="connsiteY64" fmla="*/ 293370 h 837247"/>
                  <a:gd name="connsiteX65" fmla="*/ 229553 w 578167"/>
                  <a:gd name="connsiteY65" fmla="*/ 290513 h 837247"/>
                  <a:gd name="connsiteX66" fmla="*/ 233363 w 578167"/>
                  <a:gd name="connsiteY66" fmla="*/ 287655 h 837247"/>
                  <a:gd name="connsiteX67" fmla="*/ 237172 w 578167"/>
                  <a:gd name="connsiteY67" fmla="*/ 285750 h 837247"/>
                  <a:gd name="connsiteX68" fmla="*/ 240983 w 578167"/>
                  <a:gd name="connsiteY68" fmla="*/ 285750 h 837247"/>
                  <a:gd name="connsiteX69" fmla="*/ 240983 w 578167"/>
                  <a:gd name="connsiteY69" fmla="*/ 283845 h 837247"/>
                  <a:gd name="connsiteX70" fmla="*/ 240983 w 578167"/>
                  <a:gd name="connsiteY70" fmla="*/ 282893 h 837247"/>
                  <a:gd name="connsiteX71" fmla="*/ 238125 w 578167"/>
                  <a:gd name="connsiteY71" fmla="*/ 281940 h 837247"/>
                  <a:gd name="connsiteX72" fmla="*/ 236220 w 578167"/>
                  <a:gd name="connsiteY72" fmla="*/ 281940 h 837247"/>
                  <a:gd name="connsiteX73" fmla="*/ 231458 w 578167"/>
                  <a:gd name="connsiteY73" fmla="*/ 282893 h 837247"/>
                  <a:gd name="connsiteX74" fmla="*/ 227647 w 578167"/>
                  <a:gd name="connsiteY74" fmla="*/ 284798 h 837247"/>
                  <a:gd name="connsiteX75" fmla="*/ 222885 w 578167"/>
                  <a:gd name="connsiteY75" fmla="*/ 286703 h 837247"/>
                  <a:gd name="connsiteX76" fmla="*/ 218122 w 578167"/>
                  <a:gd name="connsiteY76" fmla="*/ 290513 h 837247"/>
                  <a:gd name="connsiteX77" fmla="*/ 208597 w 578167"/>
                  <a:gd name="connsiteY77" fmla="*/ 300038 h 837247"/>
                  <a:gd name="connsiteX78" fmla="*/ 205740 w 578167"/>
                  <a:gd name="connsiteY78" fmla="*/ 303848 h 837247"/>
                  <a:gd name="connsiteX79" fmla="*/ 200978 w 578167"/>
                  <a:gd name="connsiteY79" fmla="*/ 307658 h 837247"/>
                  <a:gd name="connsiteX80" fmla="*/ 198120 w 578167"/>
                  <a:gd name="connsiteY80" fmla="*/ 308610 h 837247"/>
                  <a:gd name="connsiteX81" fmla="*/ 194310 w 578167"/>
                  <a:gd name="connsiteY81" fmla="*/ 309563 h 837247"/>
                  <a:gd name="connsiteX82" fmla="*/ 190500 w 578167"/>
                  <a:gd name="connsiteY82" fmla="*/ 307658 h 837247"/>
                  <a:gd name="connsiteX83" fmla="*/ 188595 w 578167"/>
                  <a:gd name="connsiteY83" fmla="*/ 306705 h 837247"/>
                  <a:gd name="connsiteX84" fmla="*/ 186690 w 578167"/>
                  <a:gd name="connsiteY84" fmla="*/ 304800 h 837247"/>
                  <a:gd name="connsiteX85" fmla="*/ 185738 w 578167"/>
                  <a:gd name="connsiteY85" fmla="*/ 300990 h 837247"/>
                  <a:gd name="connsiteX86" fmla="*/ 185738 w 578167"/>
                  <a:gd name="connsiteY86" fmla="*/ 298133 h 837247"/>
                  <a:gd name="connsiteX87" fmla="*/ 186690 w 578167"/>
                  <a:gd name="connsiteY87" fmla="*/ 292418 h 837247"/>
                  <a:gd name="connsiteX88" fmla="*/ 189547 w 578167"/>
                  <a:gd name="connsiteY88" fmla="*/ 285750 h 837247"/>
                  <a:gd name="connsiteX89" fmla="*/ 194310 w 578167"/>
                  <a:gd name="connsiteY89" fmla="*/ 280988 h 837247"/>
                  <a:gd name="connsiteX90" fmla="*/ 198120 w 578167"/>
                  <a:gd name="connsiteY90" fmla="*/ 278130 h 837247"/>
                  <a:gd name="connsiteX91" fmla="*/ 203835 w 578167"/>
                  <a:gd name="connsiteY91" fmla="*/ 273368 h 837247"/>
                  <a:gd name="connsiteX92" fmla="*/ 208597 w 578167"/>
                  <a:gd name="connsiteY92" fmla="*/ 270510 h 837247"/>
                  <a:gd name="connsiteX93" fmla="*/ 217170 w 578167"/>
                  <a:gd name="connsiteY93" fmla="*/ 268605 h 837247"/>
                  <a:gd name="connsiteX94" fmla="*/ 223838 w 578167"/>
                  <a:gd name="connsiteY94" fmla="*/ 266700 h 837247"/>
                  <a:gd name="connsiteX95" fmla="*/ 233363 w 578167"/>
                  <a:gd name="connsiteY95" fmla="*/ 265748 h 837247"/>
                  <a:gd name="connsiteX96" fmla="*/ 242888 w 578167"/>
                  <a:gd name="connsiteY96" fmla="*/ 267653 h 837247"/>
                  <a:gd name="connsiteX97" fmla="*/ 250508 w 578167"/>
                  <a:gd name="connsiteY97" fmla="*/ 268605 h 837247"/>
                  <a:gd name="connsiteX98" fmla="*/ 260985 w 578167"/>
                  <a:gd name="connsiteY98" fmla="*/ 273368 h 837247"/>
                  <a:gd name="connsiteX99" fmla="*/ 265748 w 578167"/>
                  <a:gd name="connsiteY99" fmla="*/ 276225 h 837247"/>
                  <a:gd name="connsiteX100" fmla="*/ 272415 w 578167"/>
                  <a:gd name="connsiteY100" fmla="*/ 281940 h 837247"/>
                  <a:gd name="connsiteX101" fmla="*/ 275273 w 578167"/>
                  <a:gd name="connsiteY101" fmla="*/ 283845 h 837247"/>
                  <a:gd name="connsiteX102" fmla="*/ 277178 w 578167"/>
                  <a:gd name="connsiteY102" fmla="*/ 286703 h 837247"/>
                  <a:gd name="connsiteX103" fmla="*/ 277178 w 578167"/>
                  <a:gd name="connsiteY103" fmla="*/ 287655 h 837247"/>
                  <a:gd name="connsiteX104" fmla="*/ 279083 w 578167"/>
                  <a:gd name="connsiteY104" fmla="*/ 287655 h 837247"/>
                  <a:gd name="connsiteX105" fmla="*/ 280035 w 578167"/>
                  <a:gd name="connsiteY105" fmla="*/ 285750 h 837247"/>
                  <a:gd name="connsiteX106" fmla="*/ 280035 w 578167"/>
                  <a:gd name="connsiteY106" fmla="*/ 282893 h 837247"/>
                  <a:gd name="connsiteX107" fmla="*/ 280035 w 578167"/>
                  <a:gd name="connsiteY107" fmla="*/ 256223 h 837247"/>
                  <a:gd name="connsiteX108" fmla="*/ 279083 w 578167"/>
                  <a:gd name="connsiteY108" fmla="*/ 234315 h 837247"/>
                  <a:gd name="connsiteX109" fmla="*/ 278130 w 578167"/>
                  <a:gd name="connsiteY109" fmla="*/ 219075 h 837247"/>
                  <a:gd name="connsiteX110" fmla="*/ 277178 w 578167"/>
                  <a:gd name="connsiteY110" fmla="*/ 214313 h 837247"/>
                  <a:gd name="connsiteX111" fmla="*/ 276225 w 578167"/>
                  <a:gd name="connsiteY111" fmla="*/ 200977 h 837247"/>
                  <a:gd name="connsiteX112" fmla="*/ 275273 w 578167"/>
                  <a:gd name="connsiteY112" fmla="*/ 194310 h 837247"/>
                  <a:gd name="connsiteX113" fmla="*/ 273368 w 578167"/>
                  <a:gd name="connsiteY113" fmla="*/ 169545 h 837247"/>
                  <a:gd name="connsiteX114" fmla="*/ 271463 w 578167"/>
                  <a:gd name="connsiteY114" fmla="*/ 155258 h 837247"/>
                  <a:gd name="connsiteX115" fmla="*/ 269558 w 578167"/>
                  <a:gd name="connsiteY115" fmla="*/ 148590 h 837247"/>
                  <a:gd name="connsiteX116" fmla="*/ 267653 w 578167"/>
                  <a:gd name="connsiteY116" fmla="*/ 140970 h 837247"/>
                  <a:gd name="connsiteX117" fmla="*/ 264795 w 578167"/>
                  <a:gd name="connsiteY117" fmla="*/ 136208 h 837247"/>
                  <a:gd name="connsiteX118" fmla="*/ 260985 w 578167"/>
                  <a:gd name="connsiteY118" fmla="*/ 131445 h 837247"/>
                  <a:gd name="connsiteX119" fmla="*/ 260033 w 578167"/>
                  <a:gd name="connsiteY119" fmla="*/ 128588 h 837247"/>
                  <a:gd name="connsiteX120" fmla="*/ 260033 w 578167"/>
                  <a:gd name="connsiteY120" fmla="*/ 128588 h 837247"/>
                  <a:gd name="connsiteX121" fmla="*/ 260033 w 578167"/>
                  <a:gd name="connsiteY121" fmla="*/ 123825 h 837247"/>
                  <a:gd name="connsiteX122" fmla="*/ 261938 w 578167"/>
                  <a:gd name="connsiteY122" fmla="*/ 116205 h 837247"/>
                  <a:gd name="connsiteX123" fmla="*/ 265748 w 578167"/>
                  <a:gd name="connsiteY123" fmla="*/ 105728 h 837247"/>
                  <a:gd name="connsiteX124" fmla="*/ 272415 w 578167"/>
                  <a:gd name="connsiteY124" fmla="*/ 95250 h 837247"/>
                  <a:gd name="connsiteX125" fmla="*/ 280035 w 578167"/>
                  <a:gd name="connsiteY125" fmla="*/ 82868 h 837247"/>
                  <a:gd name="connsiteX126" fmla="*/ 287655 w 578167"/>
                  <a:gd name="connsiteY126" fmla="*/ 72390 h 837247"/>
                  <a:gd name="connsiteX127" fmla="*/ 298133 w 578167"/>
                  <a:gd name="connsiteY127" fmla="*/ 61913 h 837247"/>
                  <a:gd name="connsiteX128" fmla="*/ 311468 w 578167"/>
                  <a:gd name="connsiteY128" fmla="*/ 47625 h 837247"/>
                  <a:gd name="connsiteX129" fmla="*/ 316230 w 578167"/>
                  <a:gd name="connsiteY129" fmla="*/ 42863 h 837247"/>
                  <a:gd name="connsiteX130" fmla="*/ 322898 w 578167"/>
                  <a:gd name="connsiteY130" fmla="*/ 38100 h 837247"/>
                  <a:gd name="connsiteX131" fmla="*/ 333375 w 578167"/>
                  <a:gd name="connsiteY131" fmla="*/ 28575 h 837247"/>
                  <a:gd name="connsiteX132" fmla="*/ 346710 w 578167"/>
                  <a:gd name="connsiteY132" fmla="*/ 19050 h 837247"/>
                  <a:gd name="connsiteX133" fmla="*/ 361950 w 578167"/>
                  <a:gd name="connsiteY133" fmla="*/ 9525 h 837247"/>
                  <a:gd name="connsiteX134" fmla="*/ 370523 w 578167"/>
                  <a:gd name="connsiteY134" fmla="*/ 4763 h 837247"/>
                  <a:gd name="connsiteX135" fmla="*/ 378143 w 578167"/>
                  <a:gd name="connsiteY135" fmla="*/ 1905 h 837247"/>
                  <a:gd name="connsiteX136" fmla="*/ 382905 w 578167"/>
                  <a:gd name="connsiteY136" fmla="*/ 0 h 837247"/>
                  <a:gd name="connsiteX137" fmla="*/ 387668 w 578167"/>
                  <a:gd name="connsiteY137" fmla="*/ 0 h 837247"/>
                  <a:gd name="connsiteX138" fmla="*/ 390525 w 578167"/>
                  <a:gd name="connsiteY138" fmla="*/ 953 h 837247"/>
                  <a:gd name="connsiteX139" fmla="*/ 392430 w 578167"/>
                  <a:gd name="connsiteY139" fmla="*/ 3810 h 837247"/>
                  <a:gd name="connsiteX140" fmla="*/ 392430 w 578167"/>
                  <a:gd name="connsiteY140" fmla="*/ 5715 h 837247"/>
                  <a:gd name="connsiteX141" fmla="*/ 391478 w 578167"/>
                  <a:gd name="connsiteY141" fmla="*/ 11430 h 837247"/>
                  <a:gd name="connsiteX142" fmla="*/ 387668 w 578167"/>
                  <a:gd name="connsiteY142" fmla="*/ 20003 h 837247"/>
                  <a:gd name="connsiteX143" fmla="*/ 377190 w 578167"/>
                  <a:gd name="connsiteY143" fmla="*/ 37147 h 837247"/>
                  <a:gd name="connsiteX144" fmla="*/ 371475 w 578167"/>
                  <a:gd name="connsiteY144" fmla="*/ 43815 h 837247"/>
                  <a:gd name="connsiteX145" fmla="*/ 368618 w 578167"/>
                  <a:gd name="connsiteY145" fmla="*/ 47625 h 837247"/>
                  <a:gd name="connsiteX146" fmla="*/ 362903 w 578167"/>
                  <a:gd name="connsiteY146" fmla="*/ 55245 h 837247"/>
                  <a:gd name="connsiteX147" fmla="*/ 350520 w 578167"/>
                  <a:gd name="connsiteY147" fmla="*/ 67628 h 837247"/>
                  <a:gd name="connsiteX148" fmla="*/ 339090 w 578167"/>
                  <a:gd name="connsiteY148" fmla="*/ 80010 h 837247"/>
                  <a:gd name="connsiteX149" fmla="*/ 320040 w 578167"/>
                  <a:gd name="connsiteY149" fmla="*/ 96203 h 837247"/>
                  <a:gd name="connsiteX150" fmla="*/ 308610 w 578167"/>
                  <a:gd name="connsiteY150" fmla="*/ 104775 h 837247"/>
                  <a:gd name="connsiteX151" fmla="*/ 302895 w 578167"/>
                  <a:gd name="connsiteY151" fmla="*/ 109538 h 837247"/>
                  <a:gd name="connsiteX152" fmla="*/ 300990 w 578167"/>
                  <a:gd name="connsiteY152" fmla="*/ 113348 h 837247"/>
                  <a:gd name="connsiteX153" fmla="*/ 299085 w 578167"/>
                  <a:gd name="connsiteY153" fmla="*/ 116205 h 837247"/>
                  <a:gd name="connsiteX154" fmla="*/ 299085 w 578167"/>
                  <a:gd name="connsiteY154" fmla="*/ 119063 h 837247"/>
                  <a:gd name="connsiteX155" fmla="*/ 299085 w 578167"/>
                  <a:gd name="connsiteY155" fmla="*/ 158115 h 837247"/>
                  <a:gd name="connsiteX156" fmla="*/ 300038 w 578167"/>
                  <a:gd name="connsiteY156" fmla="*/ 170498 h 837247"/>
                  <a:gd name="connsiteX157" fmla="*/ 300038 w 578167"/>
                  <a:gd name="connsiteY157" fmla="*/ 171450 h 837247"/>
                  <a:gd name="connsiteX158" fmla="*/ 300038 w 578167"/>
                  <a:gd name="connsiteY158" fmla="*/ 175260 h 837247"/>
                  <a:gd name="connsiteX159" fmla="*/ 300038 w 578167"/>
                  <a:gd name="connsiteY159" fmla="*/ 201930 h 837247"/>
                  <a:gd name="connsiteX160" fmla="*/ 299085 w 578167"/>
                  <a:gd name="connsiteY160" fmla="*/ 236220 h 837247"/>
                  <a:gd name="connsiteX161" fmla="*/ 299085 w 578167"/>
                  <a:gd name="connsiteY161" fmla="*/ 239077 h 837247"/>
                  <a:gd name="connsiteX162" fmla="*/ 298133 w 578167"/>
                  <a:gd name="connsiteY162" fmla="*/ 261938 h 837247"/>
                  <a:gd name="connsiteX163" fmla="*/ 297180 w 578167"/>
                  <a:gd name="connsiteY163" fmla="*/ 281940 h 837247"/>
                  <a:gd name="connsiteX164" fmla="*/ 298133 w 578167"/>
                  <a:gd name="connsiteY164" fmla="*/ 282893 h 837247"/>
                  <a:gd name="connsiteX165" fmla="*/ 299085 w 578167"/>
                  <a:gd name="connsiteY165" fmla="*/ 283845 h 837247"/>
                  <a:gd name="connsiteX166" fmla="*/ 300038 w 578167"/>
                  <a:gd name="connsiteY166" fmla="*/ 283845 h 837247"/>
                  <a:gd name="connsiteX167" fmla="*/ 308610 w 578167"/>
                  <a:gd name="connsiteY167" fmla="*/ 278130 h 837247"/>
                  <a:gd name="connsiteX168" fmla="*/ 312420 w 578167"/>
                  <a:gd name="connsiteY168" fmla="*/ 275273 h 837247"/>
                  <a:gd name="connsiteX169" fmla="*/ 319088 w 578167"/>
                  <a:gd name="connsiteY169" fmla="*/ 273368 h 837247"/>
                  <a:gd name="connsiteX170" fmla="*/ 324803 w 578167"/>
                  <a:gd name="connsiteY170" fmla="*/ 271463 h 837247"/>
                  <a:gd name="connsiteX171" fmla="*/ 327660 w 578167"/>
                  <a:gd name="connsiteY171" fmla="*/ 270510 h 837247"/>
                  <a:gd name="connsiteX172" fmla="*/ 335280 w 578167"/>
                  <a:gd name="connsiteY172" fmla="*/ 271463 h 837247"/>
                  <a:gd name="connsiteX173" fmla="*/ 339090 w 578167"/>
                  <a:gd name="connsiteY173" fmla="*/ 272415 h 837247"/>
                  <a:gd name="connsiteX174" fmla="*/ 343853 w 578167"/>
                  <a:gd name="connsiteY174" fmla="*/ 274320 h 837247"/>
                  <a:gd name="connsiteX175" fmla="*/ 347663 w 578167"/>
                  <a:gd name="connsiteY175" fmla="*/ 277178 h 837247"/>
                  <a:gd name="connsiteX176" fmla="*/ 350520 w 578167"/>
                  <a:gd name="connsiteY176" fmla="*/ 280035 h 837247"/>
                  <a:gd name="connsiteX177" fmla="*/ 353378 w 578167"/>
                  <a:gd name="connsiteY177" fmla="*/ 284798 h 837247"/>
                  <a:gd name="connsiteX178" fmla="*/ 355283 w 578167"/>
                  <a:gd name="connsiteY178" fmla="*/ 287655 h 837247"/>
                  <a:gd name="connsiteX179" fmla="*/ 355283 w 578167"/>
                  <a:gd name="connsiteY179" fmla="*/ 292418 h 837247"/>
                  <a:gd name="connsiteX180" fmla="*/ 354330 w 578167"/>
                  <a:gd name="connsiteY180" fmla="*/ 297180 h 837247"/>
                  <a:gd name="connsiteX181" fmla="*/ 352425 w 578167"/>
                  <a:gd name="connsiteY181" fmla="*/ 300038 h 837247"/>
                  <a:gd name="connsiteX182" fmla="*/ 349568 w 578167"/>
                  <a:gd name="connsiteY182" fmla="*/ 303848 h 837247"/>
                  <a:gd name="connsiteX183" fmla="*/ 344805 w 578167"/>
                  <a:gd name="connsiteY183" fmla="*/ 307658 h 837247"/>
                  <a:gd name="connsiteX184" fmla="*/ 340995 w 578167"/>
                  <a:gd name="connsiteY184" fmla="*/ 308610 h 837247"/>
                  <a:gd name="connsiteX185" fmla="*/ 339090 w 578167"/>
                  <a:gd name="connsiteY185" fmla="*/ 309563 h 837247"/>
                  <a:gd name="connsiteX186" fmla="*/ 340043 w 578167"/>
                  <a:gd name="connsiteY186" fmla="*/ 311468 h 837247"/>
                  <a:gd name="connsiteX187" fmla="*/ 340995 w 578167"/>
                  <a:gd name="connsiteY187" fmla="*/ 312420 h 837247"/>
                  <a:gd name="connsiteX188" fmla="*/ 343853 w 578167"/>
                  <a:gd name="connsiteY188" fmla="*/ 312420 h 837247"/>
                  <a:gd name="connsiteX189" fmla="*/ 348615 w 578167"/>
                  <a:gd name="connsiteY189" fmla="*/ 311468 h 837247"/>
                  <a:gd name="connsiteX190" fmla="*/ 353378 w 578167"/>
                  <a:gd name="connsiteY190" fmla="*/ 309563 h 837247"/>
                  <a:gd name="connsiteX191" fmla="*/ 357188 w 578167"/>
                  <a:gd name="connsiteY191" fmla="*/ 307658 h 837247"/>
                  <a:gd name="connsiteX192" fmla="*/ 360998 w 578167"/>
                  <a:gd name="connsiteY192" fmla="*/ 302895 h 837247"/>
                  <a:gd name="connsiteX193" fmla="*/ 362903 w 578167"/>
                  <a:gd name="connsiteY193" fmla="*/ 299085 h 837247"/>
                  <a:gd name="connsiteX194" fmla="*/ 364808 w 578167"/>
                  <a:gd name="connsiteY194" fmla="*/ 294323 h 837247"/>
                  <a:gd name="connsiteX195" fmla="*/ 365760 w 578167"/>
                  <a:gd name="connsiteY195" fmla="*/ 290513 h 837247"/>
                  <a:gd name="connsiteX196" fmla="*/ 364808 w 578167"/>
                  <a:gd name="connsiteY196" fmla="*/ 285750 h 837247"/>
                  <a:gd name="connsiteX197" fmla="*/ 362903 w 578167"/>
                  <a:gd name="connsiteY197" fmla="*/ 282893 h 837247"/>
                  <a:gd name="connsiteX198" fmla="*/ 360998 w 578167"/>
                  <a:gd name="connsiteY198" fmla="*/ 278130 h 837247"/>
                  <a:gd name="connsiteX199" fmla="*/ 360998 w 578167"/>
                  <a:gd name="connsiteY199" fmla="*/ 277178 h 837247"/>
                  <a:gd name="connsiteX200" fmla="*/ 361950 w 578167"/>
                  <a:gd name="connsiteY200" fmla="*/ 277178 h 837247"/>
                  <a:gd name="connsiteX201" fmla="*/ 367665 w 578167"/>
                  <a:gd name="connsiteY201" fmla="*/ 280988 h 837247"/>
                  <a:gd name="connsiteX202" fmla="*/ 370523 w 578167"/>
                  <a:gd name="connsiteY202" fmla="*/ 282893 h 837247"/>
                  <a:gd name="connsiteX203" fmla="*/ 377190 w 578167"/>
                  <a:gd name="connsiteY203" fmla="*/ 287655 h 837247"/>
                  <a:gd name="connsiteX204" fmla="*/ 380048 w 578167"/>
                  <a:gd name="connsiteY204" fmla="*/ 290513 h 837247"/>
                  <a:gd name="connsiteX205" fmla="*/ 389573 w 578167"/>
                  <a:gd name="connsiteY205" fmla="*/ 300038 h 837247"/>
                  <a:gd name="connsiteX206" fmla="*/ 394335 w 578167"/>
                  <a:gd name="connsiteY206" fmla="*/ 304800 h 837247"/>
                  <a:gd name="connsiteX207" fmla="*/ 401955 w 578167"/>
                  <a:gd name="connsiteY207" fmla="*/ 310515 h 837247"/>
                  <a:gd name="connsiteX208" fmla="*/ 407670 w 578167"/>
                  <a:gd name="connsiteY208" fmla="*/ 315278 h 837247"/>
                  <a:gd name="connsiteX209" fmla="*/ 412433 w 578167"/>
                  <a:gd name="connsiteY209" fmla="*/ 317183 h 837247"/>
                  <a:gd name="connsiteX210" fmla="*/ 416243 w 578167"/>
                  <a:gd name="connsiteY210" fmla="*/ 318135 h 837247"/>
                  <a:gd name="connsiteX211" fmla="*/ 421005 w 578167"/>
                  <a:gd name="connsiteY211" fmla="*/ 318135 h 837247"/>
                  <a:gd name="connsiteX212" fmla="*/ 426720 w 578167"/>
                  <a:gd name="connsiteY212" fmla="*/ 318135 h 837247"/>
                  <a:gd name="connsiteX213" fmla="*/ 428625 w 578167"/>
                  <a:gd name="connsiteY213" fmla="*/ 319088 h 837247"/>
                  <a:gd name="connsiteX214" fmla="*/ 438150 w 578167"/>
                  <a:gd name="connsiteY214" fmla="*/ 324803 h 837247"/>
                  <a:gd name="connsiteX215" fmla="*/ 449580 w 578167"/>
                  <a:gd name="connsiteY215" fmla="*/ 332423 h 837247"/>
                  <a:gd name="connsiteX216" fmla="*/ 465773 w 578167"/>
                  <a:gd name="connsiteY216" fmla="*/ 343853 h 837247"/>
                  <a:gd name="connsiteX217" fmla="*/ 481013 w 578167"/>
                  <a:gd name="connsiteY217" fmla="*/ 356235 h 837247"/>
                  <a:gd name="connsiteX218" fmla="*/ 482918 w 578167"/>
                  <a:gd name="connsiteY218" fmla="*/ 358140 h 837247"/>
                  <a:gd name="connsiteX219" fmla="*/ 493395 w 578167"/>
                  <a:gd name="connsiteY219" fmla="*/ 367665 h 837247"/>
                  <a:gd name="connsiteX220" fmla="*/ 494348 w 578167"/>
                  <a:gd name="connsiteY220" fmla="*/ 368618 h 837247"/>
                  <a:gd name="connsiteX221" fmla="*/ 500063 w 578167"/>
                  <a:gd name="connsiteY221" fmla="*/ 376238 h 837247"/>
                  <a:gd name="connsiteX222" fmla="*/ 510540 w 578167"/>
                  <a:gd name="connsiteY222" fmla="*/ 386715 h 837247"/>
                  <a:gd name="connsiteX223" fmla="*/ 512445 w 578167"/>
                  <a:gd name="connsiteY223" fmla="*/ 388620 h 837247"/>
                  <a:gd name="connsiteX224" fmla="*/ 515303 w 578167"/>
                  <a:gd name="connsiteY224" fmla="*/ 392430 h 837247"/>
                  <a:gd name="connsiteX225" fmla="*/ 521970 w 578167"/>
                  <a:gd name="connsiteY225" fmla="*/ 402908 h 837247"/>
                  <a:gd name="connsiteX226" fmla="*/ 523875 w 578167"/>
                  <a:gd name="connsiteY226" fmla="*/ 404813 h 837247"/>
                  <a:gd name="connsiteX227" fmla="*/ 537210 w 578167"/>
                  <a:gd name="connsiteY227" fmla="*/ 422910 h 837247"/>
                  <a:gd name="connsiteX228" fmla="*/ 541020 w 578167"/>
                  <a:gd name="connsiteY228" fmla="*/ 431483 h 837247"/>
                  <a:gd name="connsiteX229" fmla="*/ 547688 w 578167"/>
                  <a:gd name="connsiteY229" fmla="*/ 444817 h 837247"/>
                  <a:gd name="connsiteX230" fmla="*/ 552450 w 578167"/>
                  <a:gd name="connsiteY230" fmla="*/ 454342 h 837247"/>
                  <a:gd name="connsiteX231" fmla="*/ 553403 w 578167"/>
                  <a:gd name="connsiteY231" fmla="*/ 457200 h 837247"/>
                  <a:gd name="connsiteX232" fmla="*/ 557213 w 578167"/>
                  <a:gd name="connsiteY232" fmla="*/ 466725 h 837247"/>
                  <a:gd name="connsiteX233" fmla="*/ 563880 w 578167"/>
                  <a:gd name="connsiteY233" fmla="*/ 482917 h 837247"/>
                  <a:gd name="connsiteX234" fmla="*/ 568643 w 578167"/>
                  <a:gd name="connsiteY234" fmla="*/ 501015 h 837247"/>
                  <a:gd name="connsiteX235" fmla="*/ 570548 w 578167"/>
                  <a:gd name="connsiteY235" fmla="*/ 508635 h 837247"/>
                  <a:gd name="connsiteX236" fmla="*/ 573405 w 578167"/>
                  <a:gd name="connsiteY236" fmla="*/ 521970 h 837247"/>
                  <a:gd name="connsiteX237" fmla="*/ 576263 w 578167"/>
                  <a:gd name="connsiteY237" fmla="*/ 540068 h 837247"/>
                  <a:gd name="connsiteX238" fmla="*/ 577215 w 578167"/>
                  <a:gd name="connsiteY238" fmla="*/ 552450 h 837247"/>
                  <a:gd name="connsiteX239" fmla="*/ 577215 w 578167"/>
                  <a:gd name="connsiteY239" fmla="*/ 555308 h 837247"/>
                  <a:gd name="connsiteX240" fmla="*/ 577215 w 578167"/>
                  <a:gd name="connsiteY240" fmla="*/ 561975 h 837247"/>
                  <a:gd name="connsiteX241" fmla="*/ 578168 w 578167"/>
                  <a:gd name="connsiteY241" fmla="*/ 567690 h 837247"/>
                  <a:gd name="connsiteX242" fmla="*/ 577215 w 578167"/>
                  <a:gd name="connsiteY242" fmla="*/ 568643 h 837247"/>
                  <a:gd name="connsiteX243" fmla="*/ 578168 w 578167"/>
                  <a:gd name="connsiteY243" fmla="*/ 572453 h 837247"/>
                  <a:gd name="connsiteX244" fmla="*/ 578168 w 578167"/>
                  <a:gd name="connsiteY244" fmla="*/ 594360 h 837247"/>
                  <a:gd name="connsiteX245" fmla="*/ 578168 w 578167"/>
                  <a:gd name="connsiteY245" fmla="*/ 602933 h 837247"/>
                  <a:gd name="connsiteX246" fmla="*/ 578168 w 578167"/>
                  <a:gd name="connsiteY246" fmla="*/ 613410 h 837247"/>
                  <a:gd name="connsiteX247" fmla="*/ 577215 w 578167"/>
                  <a:gd name="connsiteY247" fmla="*/ 621030 h 837247"/>
                  <a:gd name="connsiteX248" fmla="*/ 576263 w 578167"/>
                  <a:gd name="connsiteY248" fmla="*/ 627698 h 837247"/>
                  <a:gd name="connsiteX249" fmla="*/ 576263 w 578167"/>
                  <a:gd name="connsiteY249" fmla="*/ 628650 h 837247"/>
                  <a:gd name="connsiteX250" fmla="*/ 576263 w 578167"/>
                  <a:gd name="connsiteY250" fmla="*/ 634365 h 837247"/>
                  <a:gd name="connsiteX251" fmla="*/ 575310 w 578167"/>
                  <a:gd name="connsiteY251" fmla="*/ 642938 h 837247"/>
                  <a:gd name="connsiteX252" fmla="*/ 571500 w 578167"/>
                  <a:gd name="connsiteY252" fmla="*/ 664845 h 837247"/>
                  <a:gd name="connsiteX253" fmla="*/ 569595 w 578167"/>
                  <a:gd name="connsiteY253" fmla="*/ 682943 h 837247"/>
                  <a:gd name="connsiteX254" fmla="*/ 568643 w 578167"/>
                  <a:gd name="connsiteY254" fmla="*/ 687705 h 837247"/>
                  <a:gd name="connsiteX255" fmla="*/ 568643 w 578167"/>
                  <a:gd name="connsiteY255" fmla="*/ 711518 h 837247"/>
                  <a:gd name="connsiteX256" fmla="*/ 569595 w 578167"/>
                  <a:gd name="connsiteY256" fmla="*/ 736283 h 837247"/>
                  <a:gd name="connsiteX257" fmla="*/ 568643 w 578167"/>
                  <a:gd name="connsiteY257" fmla="*/ 747713 h 837247"/>
                  <a:gd name="connsiteX258" fmla="*/ 568643 w 578167"/>
                  <a:gd name="connsiteY258" fmla="*/ 754380 h 837247"/>
                  <a:gd name="connsiteX259" fmla="*/ 565785 w 578167"/>
                  <a:gd name="connsiteY259" fmla="*/ 770573 h 837247"/>
                  <a:gd name="connsiteX260" fmla="*/ 563880 w 578167"/>
                  <a:gd name="connsiteY260" fmla="*/ 773430 h 837247"/>
                  <a:gd name="connsiteX261" fmla="*/ 563880 w 578167"/>
                  <a:gd name="connsiteY261" fmla="*/ 773430 h 837247"/>
                  <a:gd name="connsiteX262" fmla="*/ 562928 w 578167"/>
                  <a:gd name="connsiteY262" fmla="*/ 772478 h 837247"/>
                  <a:gd name="connsiteX263" fmla="*/ 559118 w 578167"/>
                  <a:gd name="connsiteY263" fmla="*/ 760095 h 837247"/>
                  <a:gd name="connsiteX264" fmla="*/ 554355 w 578167"/>
                  <a:gd name="connsiteY264" fmla="*/ 748665 h 837247"/>
                  <a:gd name="connsiteX265" fmla="*/ 552450 w 578167"/>
                  <a:gd name="connsiteY265" fmla="*/ 739140 h 837247"/>
                  <a:gd name="connsiteX266" fmla="*/ 551498 w 578167"/>
                  <a:gd name="connsiteY266" fmla="*/ 726758 h 837247"/>
                  <a:gd name="connsiteX267" fmla="*/ 551498 w 578167"/>
                  <a:gd name="connsiteY267" fmla="*/ 701040 h 837247"/>
                  <a:gd name="connsiteX268" fmla="*/ 551498 w 578167"/>
                  <a:gd name="connsiteY268" fmla="*/ 689610 h 837247"/>
                  <a:gd name="connsiteX269" fmla="*/ 548640 w 578167"/>
                  <a:gd name="connsiteY269" fmla="*/ 670560 h 837247"/>
                  <a:gd name="connsiteX270" fmla="*/ 545783 w 578167"/>
                  <a:gd name="connsiteY270" fmla="*/ 658178 h 837247"/>
                  <a:gd name="connsiteX271" fmla="*/ 544830 w 578167"/>
                  <a:gd name="connsiteY271" fmla="*/ 653415 h 837247"/>
                  <a:gd name="connsiteX272" fmla="*/ 543878 w 578167"/>
                  <a:gd name="connsiteY272" fmla="*/ 644843 h 837247"/>
                  <a:gd name="connsiteX273" fmla="*/ 543878 w 578167"/>
                  <a:gd name="connsiteY273" fmla="*/ 631508 h 837247"/>
                  <a:gd name="connsiteX274" fmla="*/ 544830 w 578167"/>
                  <a:gd name="connsiteY274" fmla="*/ 623888 h 837247"/>
                  <a:gd name="connsiteX275" fmla="*/ 545783 w 578167"/>
                  <a:gd name="connsiteY275" fmla="*/ 618173 h 837247"/>
                  <a:gd name="connsiteX276" fmla="*/ 545783 w 578167"/>
                  <a:gd name="connsiteY276" fmla="*/ 609600 h 837247"/>
                  <a:gd name="connsiteX277" fmla="*/ 544830 w 578167"/>
                  <a:gd name="connsiteY277" fmla="*/ 603885 h 837247"/>
                  <a:gd name="connsiteX278" fmla="*/ 541973 w 578167"/>
                  <a:gd name="connsiteY278" fmla="*/ 596265 h 837247"/>
                  <a:gd name="connsiteX279" fmla="*/ 541020 w 578167"/>
                  <a:gd name="connsiteY279" fmla="*/ 591503 h 837247"/>
                  <a:gd name="connsiteX280" fmla="*/ 538163 w 578167"/>
                  <a:gd name="connsiteY280" fmla="*/ 588645 h 837247"/>
                  <a:gd name="connsiteX281" fmla="*/ 534353 w 578167"/>
                  <a:gd name="connsiteY281" fmla="*/ 584835 h 837247"/>
                  <a:gd name="connsiteX282" fmla="*/ 532448 w 578167"/>
                  <a:gd name="connsiteY282" fmla="*/ 582930 h 837247"/>
                  <a:gd name="connsiteX283" fmla="*/ 528638 w 578167"/>
                  <a:gd name="connsiteY283" fmla="*/ 581978 h 837247"/>
                  <a:gd name="connsiteX284" fmla="*/ 524828 w 578167"/>
                  <a:gd name="connsiteY284" fmla="*/ 581978 h 837247"/>
                  <a:gd name="connsiteX285" fmla="*/ 521970 w 578167"/>
                  <a:gd name="connsiteY285" fmla="*/ 582930 h 837247"/>
                  <a:gd name="connsiteX286" fmla="*/ 518160 w 578167"/>
                  <a:gd name="connsiteY286" fmla="*/ 584835 h 837247"/>
                  <a:gd name="connsiteX287" fmla="*/ 515303 w 578167"/>
                  <a:gd name="connsiteY287" fmla="*/ 588645 h 837247"/>
                  <a:gd name="connsiteX288" fmla="*/ 513398 w 578167"/>
                  <a:gd name="connsiteY288" fmla="*/ 592455 h 837247"/>
                  <a:gd name="connsiteX289" fmla="*/ 510540 w 578167"/>
                  <a:gd name="connsiteY289" fmla="*/ 600075 h 837247"/>
                  <a:gd name="connsiteX290" fmla="*/ 509588 w 578167"/>
                  <a:gd name="connsiteY290" fmla="*/ 606743 h 837247"/>
                  <a:gd name="connsiteX291" fmla="*/ 507683 w 578167"/>
                  <a:gd name="connsiteY291" fmla="*/ 620078 h 837247"/>
                  <a:gd name="connsiteX292" fmla="*/ 504825 w 578167"/>
                  <a:gd name="connsiteY292" fmla="*/ 628650 h 837247"/>
                  <a:gd name="connsiteX293" fmla="*/ 502920 w 578167"/>
                  <a:gd name="connsiteY293" fmla="*/ 633413 h 837247"/>
                  <a:gd name="connsiteX294" fmla="*/ 500063 w 578167"/>
                  <a:gd name="connsiteY294" fmla="*/ 646748 h 837247"/>
                  <a:gd name="connsiteX295" fmla="*/ 500063 w 578167"/>
                  <a:gd name="connsiteY295" fmla="*/ 654368 h 837247"/>
                  <a:gd name="connsiteX296" fmla="*/ 500063 w 578167"/>
                  <a:gd name="connsiteY296" fmla="*/ 660083 h 837247"/>
                  <a:gd name="connsiteX297" fmla="*/ 501015 w 578167"/>
                  <a:gd name="connsiteY297" fmla="*/ 663893 h 837247"/>
                  <a:gd name="connsiteX298" fmla="*/ 501015 w 578167"/>
                  <a:gd name="connsiteY298" fmla="*/ 668655 h 837247"/>
                  <a:gd name="connsiteX299" fmla="*/ 502920 w 578167"/>
                  <a:gd name="connsiteY299" fmla="*/ 675323 h 837247"/>
                  <a:gd name="connsiteX300" fmla="*/ 503873 w 578167"/>
                  <a:gd name="connsiteY300" fmla="*/ 680085 h 837247"/>
                  <a:gd name="connsiteX301" fmla="*/ 504825 w 578167"/>
                  <a:gd name="connsiteY301" fmla="*/ 683895 h 837247"/>
                  <a:gd name="connsiteX302" fmla="*/ 508635 w 578167"/>
                  <a:gd name="connsiteY302" fmla="*/ 701040 h 837247"/>
                  <a:gd name="connsiteX303" fmla="*/ 509588 w 578167"/>
                  <a:gd name="connsiteY303" fmla="*/ 710565 h 837247"/>
                  <a:gd name="connsiteX304" fmla="*/ 509588 w 578167"/>
                  <a:gd name="connsiteY304" fmla="*/ 714375 h 837247"/>
                  <a:gd name="connsiteX305" fmla="*/ 507683 w 578167"/>
                  <a:gd name="connsiteY305" fmla="*/ 719138 h 837247"/>
                  <a:gd name="connsiteX306" fmla="*/ 505778 w 578167"/>
                  <a:gd name="connsiteY306" fmla="*/ 723900 h 837247"/>
                  <a:gd name="connsiteX307" fmla="*/ 503873 w 578167"/>
                  <a:gd name="connsiteY307" fmla="*/ 725805 h 837247"/>
                  <a:gd name="connsiteX308" fmla="*/ 501015 w 578167"/>
                  <a:gd name="connsiteY308" fmla="*/ 727710 h 837247"/>
                  <a:gd name="connsiteX309" fmla="*/ 500063 w 578167"/>
                  <a:gd name="connsiteY309" fmla="*/ 727710 h 837247"/>
                  <a:gd name="connsiteX310" fmla="*/ 497205 w 578167"/>
                  <a:gd name="connsiteY310" fmla="*/ 727710 h 837247"/>
                  <a:gd name="connsiteX311" fmla="*/ 495300 w 578167"/>
                  <a:gd name="connsiteY311" fmla="*/ 726758 h 837247"/>
                  <a:gd name="connsiteX312" fmla="*/ 493395 w 578167"/>
                  <a:gd name="connsiteY312" fmla="*/ 724853 h 837247"/>
                  <a:gd name="connsiteX313" fmla="*/ 490538 w 578167"/>
                  <a:gd name="connsiteY313" fmla="*/ 722948 h 837247"/>
                  <a:gd name="connsiteX314" fmla="*/ 488633 w 578167"/>
                  <a:gd name="connsiteY314" fmla="*/ 719138 h 837247"/>
                  <a:gd name="connsiteX315" fmla="*/ 487680 w 578167"/>
                  <a:gd name="connsiteY315" fmla="*/ 714375 h 837247"/>
                  <a:gd name="connsiteX316" fmla="*/ 487680 w 578167"/>
                  <a:gd name="connsiteY316" fmla="*/ 708660 h 837247"/>
                  <a:gd name="connsiteX317" fmla="*/ 487680 w 578167"/>
                  <a:gd name="connsiteY317" fmla="*/ 702945 h 837247"/>
                  <a:gd name="connsiteX318" fmla="*/ 488633 w 578167"/>
                  <a:gd name="connsiteY318" fmla="*/ 694373 h 837247"/>
                  <a:gd name="connsiteX319" fmla="*/ 494348 w 578167"/>
                  <a:gd name="connsiteY319" fmla="*/ 672465 h 837247"/>
                  <a:gd name="connsiteX320" fmla="*/ 496253 w 578167"/>
                  <a:gd name="connsiteY320" fmla="*/ 662940 h 837247"/>
                  <a:gd name="connsiteX321" fmla="*/ 498158 w 578167"/>
                  <a:gd name="connsiteY321" fmla="*/ 653415 h 837247"/>
                  <a:gd name="connsiteX322" fmla="*/ 498158 w 578167"/>
                  <a:gd name="connsiteY322" fmla="*/ 646748 h 837247"/>
                  <a:gd name="connsiteX323" fmla="*/ 497205 w 578167"/>
                  <a:gd name="connsiteY323" fmla="*/ 641033 h 837247"/>
                  <a:gd name="connsiteX324" fmla="*/ 495300 w 578167"/>
                  <a:gd name="connsiteY324" fmla="*/ 635318 h 837247"/>
                  <a:gd name="connsiteX325" fmla="*/ 492443 w 578167"/>
                  <a:gd name="connsiteY325" fmla="*/ 629603 h 837247"/>
                  <a:gd name="connsiteX326" fmla="*/ 487680 w 578167"/>
                  <a:gd name="connsiteY326" fmla="*/ 621030 h 837247"/>
                  <a:gd name="connsiteX327" fmla="*/ 481013 w 578167"/>
                  <a:gd name="connsiteY327" fmla="*/ 613410 h 837247"/>
                  <a:gd name="connsiteX328" fmla="*/ 474345 w 578167"/>
                  <a:gd name="connsiteY328" fmla="*/ 607695 h 837247"/>
                  <a:gd name="connsiteX329" fmla="*/ 465773 w 578167"/>
                  <a:gd name="connsiteY329" fmla="*/ 601980 h 837247"/>
                  <a:gd name="connsiteX330" fmla="*/ 454343 w 578167"/>
                  <a:gd name="connsiteY330" fmla="*/ 594360 h 837247"/>
                  <a:gd name="connsiteX331" fmla="*/ 447675 w 578167"/>
                  <a:gd name="connsiteY331" fmla="*/ 588645 h 837247"/>
                  <a:gd name="connsiteX332" fmla="*/ 443865 w 578167"/>
                  <a:gd name="connsiteY332" fmla="*/ 584835 h 837247"/>
                  <a:gd name="connsiteX333" fmla="*/ 440055 w 578167"/>
                  <a:gd name="connsiteY333" fmla="*/ 579120 h 837247"/>
                  <a:gd name="connsiteX334" fmla="*/ 435293 w 578167"/>
                  <a:gd name="connsiteY334" fmla="*/ 571500 h 837247"/>
                  <a:gd name="connsiteX335" fmla="*/ 428625 w 578167"/>
                  <a:gd name="connsiteY335" fmla="*/ 561023 h 837247"/>
                  <a:gd name="connsiteX336" fmla="*/ 421958 w 578167"/>
                  <a:gd name="connsiteY336" fmla="*/ 555308 h 837247"/>
                  <a:gd name="connsiteX337" fmla="*/ 417195 w 578167"/>
                  <a:gd name="connsiteY337" fmla="*/ 551498 h 837247"/>
                  <a:gd name="connsiteX338" fmla="*/ 412433 w 578167"/>
                  <a:gd name="connsiteY338" fmla="*/ 550545 h 837247"/>
                  <a:gd name="connsiteX339" fmla="*/ 407670 w 578167"/>
                  <a:gd name="connsiteY339" fmla="*/ 548640 h 837247"/>
                  <a:gd name="connsiteX340" fmla="*/ 404813 w 578167"/>
                  <a:gd name="connsiteY340" fmla="*/ 547688 h 837247"/>
                  <a:gd name="connsiteX341" fmla="*/ 398145 w 578167"/>
                  <a:gd name="connsiteY341" fmla="*/ 548640 h 837247"/>
                  <a:gd name="connsiteX342" fmla="*/ 392430 w 578167"/>
                  <a:gd name="connsiteY342" fmla="*/ 550545 h 837247"/>
                  <a:gd name="connsiteX343" fmla="*/ 387668 w 578167"/>
                  <a:gd name="connsiteY343" fmla="*/ 552450 h 837247"/>
                  <a:gd name="connsiteX344" fmla="*/ 383858 w 578167"/>
                  <a:gd name="connsiteY344" fmla="*/ 555308 h 837247"/>
                  <a:gd name="connsiteX345" fmla="*/ 380048 w 578167"/>
                  <a:gd name="connsiteY345" fmla="*/ 558165 h 837247"/>
                  <a:gd name="connsiteX346" fmla="*/ 377190 w 578167"/>
                  <a:gd name="connsiteY346" fmla="*/ 562928 h 837247"/>
                  <a:gd name="connsiteX347" fmla="*/ 375285 w 578167"/>
                  <a:gd name="connsiteY347" fmla="*/ 567690 h 837247"/>
                  <a:gd name="connsiteX348" fmla="*/ 372428 w 578167"/>
                  <a:gd name="connsiteY348" fmla="*/ 571500 h 837247"/>
                  <a:gd name="connsiteX349" fmla="*/ 370523 w 578167"/>
                  <a:gd name="connsiteY349" fmla="*/ 579120 h 837247"/>
                  <a:gd name="connsiteX350" fmla="*/ 368618 w 578167"/>
                  <a:gd name="connsiteY350" fmla="*/ 591503 h 837247"/>
                  <a:gd name="connsiteX351" fmla="*/ 367665 w 578167"/>
                  <a:gd name="connsiteY351" fmla="*/ 609600 h 837247"/>
                  <a:gd name="connsiteX352" fmla="*/ 367665 w 578167"/>
                  <a:gd name="connsiteY352" fmla="*/ 611505 h 837247"/>
                  <a:gd name="connsiteX353" fmla="*/ 367665 w 578167"/>
                  <a:gd name="connsiteY353" fmla="*/ 625793 h 837247"/>
                  <a:gd name="connsiteX354" fmla="*/ 366713 w 578167"/>
                  <a:gd name="connsiteY354" fmla="*/ 638175 h 837247"/>
                  <a:gd name="connsiteX355" fmla="*/ 364808 w 578167"/>
                  <a:gd name="connsiteY355" fmla="*/ 647700 h 837247"/>
                  <a:gd name="connsiteX356" fmla="*/ 360998 w 578167"/>
                  <a:gd name="connsiteY356" fmla="*/ 657225 h 837247"/>
                  <a:gd name="connsiteX357" fmla="*/ 357188 w 578167"/>
                  <a:gd name="connsiteY357" fmla="*/ 665798 h 837247"/>
                  <a:gd name="connsiteX358" fmla="*/ 354330 w 578167"/>
                  <a:gd name="connsiteY358" fmla="*/ 673418 h 837247"/>
                  <a:gd name="connsiteX359" fmla="*/ 350520 w 578167"/>
                  <a:gd name="connsiteY359" fmla="*/ 684848 h 837247"/>
                  <a:gd name="connsiteX360" fmla="*/ 348615 w 578167"/>
                  <a:gd name="connsiteY360" fmla="*/ 694373 h 837247"/>
                  <a:gd name="connsiteX361" fmla="*/ 347663 w 578167"/>
                  <a:gd name="connsiteY361" fmla="*/ 697230 h 837247"/>
                  <a:gd name="connsiteX362" fmla="*/ 347663 w 578167"/>
                  <a:gd name="connsiteY362" fmla="*/ 697230 h 837247"/>
                  <a:gd name="connsiteX363" fmla="*/ 343853 w 578167"/>
                  <a:gd name="connsiteY363" fmla="*/ 685800 h 837247"/>
                  <a:gd name="connsiteX364" fmla="*/ 339090 w 578167"/>
                  <a:gd name="connsiteY364" fmla="*/ 674370 h 837247"/>
                  <a:gd name="connsiteX365" fmla="*/ 335280 w 578167"/>
                  <a:gd name="connsiteY365" fmla="*/ 664845 h 837247"/>
                  <a:gd name="connsiteX366" fmla="*/ 328613 w 578167"/>
                  <a:gd name="connsiteY366" fmla="*/ 653415 h 837247"/>
                  <a:gd name="connsiteX367" fmla="*/ 325755 w 578167"/>
                  <a:gd name="connsiteY367" fmla="*/ 647700 h 837247"/>
                  <a:gd name="connsiteX368" fmla="*/ 320993 w 578167"/>
                  <a:gd name="connsiteY368" fmla="*/ 638175 h 837247"/>
                  <a:gd name="connsiteX369" fmla="*/ 318135 w 578167"/>
                  <a:gd name="connsiteY369" fmla="*/ 630555 h 837247"/>
                  <a:gd name="connsiteX370" fmla="*/ 314325 w 578167"/>
                  <a:gd name="connsiteY370" fmla="*/ 621983 h 837247"/>
                  <a:gd name="connsiteX371" fmla="*/ 311468 w 578167"/>
                  <a:gd name="connsiteY371" fmla="*/ 606743 h 837247"/>
                  <a:gd name="connsiteX372" fmla="*/ 307658 w 578167"/>
                  <a:gd name="connsiteY372" fmla="*/ 584835 h 837247"/>
                  <a:gd name="connsiteX373" fmla="*/ 303848 w 578167"/>
                  <a:gd name="connsiteY373" fmla="*/ 573405 h 837247"/>
                  <a:gd name="connsiteX374" fmla="*/ 301943 w 578167"/>
                  <a:gd name="connsiteY374" fmla="*/ 566738 h 837247"/>
                  <a:gd name="connsiteX375" fmla="*/ 299085 w 578167"/>
                  <a:gd name="connsiteY375" fmla="*/ 561975 h 837247"/>
                  <a:gd name="connsiteX376" fmla="*/ 297180 w 578167"/>
                  <a:gd name="connsiteY376" fmla="*/ 559118 h 837247"/>
                  <a:gd name="connsiteX377" fmla="*/ 296228 w 578167"/>
                  <a:gd name="connsiteY377" fmla="*/ 558165 h 837247"/>
                  <a:gd name="connsiteX378" fmla="*/ 294323 w 578167"/>
                  <a:gd name="connsiteY378" fmla="*/ 556260 h 837247"/>
                  <a:gd name="connsiteX379" fmla="*/ 291465 w 578167"/>
                  <a:gd name="connsiteY379" fmla="*/ 555308 h 837247"/>
                  <a:gd name="connsiteX380" fmla="*/ 288608 w 578167"/>
                  <a:gd name="connsiteY380" fmla="*/ 554355 h 837247"/>
                  <a:gd name="connsiteX381" fmla="*/ 284798 w 578167"/>
                  <a:gd name="connsiteY381" fmla="*/ 554355 h 837247"/>
                  <a:gd name="connsiteX382" fmla="*/ 281940 w 578167"/>
                  <a:gd name="connsiteY382" fmla="*/ 555308 h 837247"/>
                  <a:gd name="connsiteX383" fmla="*/ 279083 w 578167"/>
                  <a:gd name="connsiteY383" fmla="*/ 557213 h 837247"/>
                  <a:gd name="connsiteX384" fmla="*/ 276225 w 578167"/>
                  <a:gd name="connsiteY384" fmla="*/ 561023 h 837247"/>
                  <a:gd name="connsiteX385" fmla="*/ 273368 w 578167"/>
                  <a:gd name="connsiteY385" fmla="*/ 567690 h 837247"/>
                  <a:gd name="connsiteX386" fmla="*/ 269558 w 578167"/>
                  <a:gd name="connsiteY386" fmla="*/ 577215 h 837247"/>
                  <a:gd name="connsiteX387" fmla="*/ 267653 w 578167"/>
                  <a:gd name="connsiteY387" fmla="*/ 581978 h 837247"/>
                  <a:gd name="connsiteX388" fmla="*/ 262890 w 578167"/>
                  <a:gd name="connsiteY388" fmla="*/ 586740 h 837247"/>
                  <a:gd name="connsiteX389" fmla="*/ 252413 w 578167"/>
                  <a:gd name="connsiteY389" fmla="*/ 597218 h 837247"/>
                  <a:gd name="connsiteX390" fmla="*/ 248603 w 578167"/>
                  <a:gd name="connsiteY390" fmla="*/ 601980 h 837247"/>
                  <a:gd name="connsiteX391" fmla="*/ 246697 w 578167"/>
                  <a:gd name="connsiteY391" fmla="*/ 606743 h 837247"/>
                  <a:gd name="connsiteX392" fmla="*/ 245745 w 578167"/>
                  <a:gd name="connsiteY392" fmla="*/ 612458 h 837247"/>
                  <a:gd name="connsiteX393" fmla="*/ 244793 w 578167"/>
                  <a:gd name="connsiteY393" fmla="*/ 616268 h 837247"/>
                  <a:gd name="connsiteX394" fmla="*/ 243840 w 578167"/>
                  <a:gd name="connsiteY394" fmla="*/ 629603 h 837247"/>
                  <a:gd name="connsiteX395" fmla="*/ 244793 w 578167"/>
                  <a:gd name="connsiteY395" fmla="*/ 645795 h 837247"/>
                  <a:gd name="connsiteX396" fmla="*/ 250508 w 578167"/>
                  <a:gd name="connsiteY396" fmla="*/ 675323 h 837247"/>
                  <a:gd name="connsiteX397" fmla="*/ 250508 w 578167"/>
                  <a:gd name="connsiteY397" fmla="*/ 686753 h 837247"/>
                  <a:gd name="connsiteX398" fmla="*/ 250508 w 578167"/>
                  <a:gd name="connsiteY398" fmla="*/ 690563 h 837247"/>
                  <a:gd name="connsiteX399" fmla="*/ 249555 w 578167"/>
                  <a:gd name="connsiteY399" fmla="*/ 694373 h 837247"/>
                  <a:gd name="connsiteX400" fmla="*/ 247650 w 578167"/>
                  <a:gd name="connsiteY400" fmla="*/ 697230 h 837247"/>
                  <a:gd name="connsiteX401" fmla="*/ 245745 w 578167"/>
                  <a:gd name="connsiteY401" fmla="*/ 699135 h 837247"/>
                  <a:gd name="connsiteX402" fmla="*/ 242888 w 578167"/>
                  <a:gd name="connsiteY402" fmla="*/ 700088 h 837247"/>
                  <a:gd name="connsiteX403" fmla="*/ 240983 w 578167"/>
                  <a:gd name="connsiteY403" fmla="*/ 700088 h 837247"/>
                  <a:gd name="connsiteX404" fmla="*/ 239078 w 578167"/>
                  <a:gd name="connsiteY404" fmla="*/ 699135 h 837247"/>
                  <a:gd name="connsiteX405" fmla="*/ 237172 w 578167"/>
                  <a:gd name="connsiteY405" fmla="*/ 697230 h 837247"/>
                  <a:gd name="connsiteX406" fmla="*/ 235268 w 578167"/>
                  <a:gd name="connsiteY406" fmla="*/ 694373 h 837247"/>
                  <a:gd name="connsiteX407" fmla="*/ 235268 w 578167"/>
                  <a:gd name="connsiteY407" fmla="*/ 691515 h 837247"/>
                  <a:gd name="connsiteX408" fmla="*/ 234315 w 578167"/>
                  <a:gd name="connsiteY408" fmla="*/ 687705 h 837247"/>
                  <a:gd name="connsiteX409" fmla="*/ 235268 w 578167"/>
                  <a:gd name="connsiteY409" fmla="*/ 679133 h 837247"/>
                  <a:gd name="connsiteX410" fmla="*/ 236220 w 578167"/>
                  <a:gd name="connsiteY410" fmla="*/ 670560 h 837247"/>
                  <a:gd name="connsiteX411" fmla="*/ 240983 w 578167"/>
                  <a:gd name="connsiteY411" fmla="*/ 652463 h 837247"/>
                  <a:gd name="connsiteX412" fmla="*/ 241935 w 578167"/>
                  <a:gd name="connsiteY412" fmla="*/ 641985 h 837247"/>
                  <a:gd name="connsiteX413" fmla="*/ 242888 w 578167"/>
                  <a:gd name="connsiteY413" fmla="*/ 633413 h 837247"/>
                  <a:gd name="connsiteX414" fmla="*/ 241935 w 578167"/>
                  <a:gd name="connsiteY414" fmla="*/ 625793 h 837247"/>
                  <a:gd name="connsiteX415" fmla="*/ 240030 w 578167"/>
                  <a:gd name="connsiteY415" fmla="*/ 617220 h 837247"/>
                  <a:gd name="connsiteX416" fmla="*/ 236220 w 578167"/>
                  <a:gd name="connsiteY416" fmla="*/ 607695 h 837247"/>
                  <a:gd name="connsiteX417" fmla="*/ 234315 w 578167"/>
                  <a:gd name="connsiteY417" fmla="*/ 600075 h 837247"/>
                  <a:gd name="connsiteX418" fmla="*/ 233363 w 578167"/>
                  <a:gd name="connsiteY418" fmla="*/ 590550 h 837247"/>
                  <a:gd name="connsiteX419" fmla="*/ 232410 w 578167"/>
                  <a:gd name="connsiteY419" fmla="*/ 581978 h 837247"/>
                  <a:gd name="connsiteX420" fmla="*/ 230505 w 578167"/>
                  <a:gd name="connsiteY420" fmla="*/ 577215 h 837247"/>
                  <a:gd name="connsiteX421" fmla="*/ 228600 w 578167"/>
                  <a:gd name="connsiteY421" fmla="*/ 570548 h 837247"/>
                  <a:gd name="connsiteX422" fmla="*/ 225743 w 578167"/>
                  <a:gd name="connsiteY422" fmla="*/ 564833 h 837247"/>
                  <a:gd name="connsiteX423" fmla="*/ 221933 w 578167"/>
                  <a:gd name="connsiteY423" fmla="*/ 561023 h 837247"/>
                  <a:gd name="connsiteX424" fmla="*/ 218122 w 578167"/>
                  <a:gd name="connsiteY424" fmla="*/ 557213 h 837247"/>
                  <a:gd name="connsiteX425" fmla="*/ 214313 w 578167"/>
                  <a:gd name="connsiteY425" fmla="*/ 556260 h 837247"/>
                  <a:gd name="connsiteX426" fmla="*/ 210503 w 578167"/>
                  <a:gd name="connsiteY426" fmla="*/ 555308 h 837247"/>
                  <a:gd name="connsiteX427" fmla="*/ 208597 w 578167"/>
                  <a:gd name="connsiteY427" fmla="*/ 555308 h 837247"/>
                  <a:gd name="connsiteX428" fmla="*/ 203835 w 578167"/>
                  <a:gd name="connsiteY428" fmla="*/ 555308 h 837247"/>
                  <a:gd name="connsiteX429" fmla="*/ 199072 w 578167"/>
                  <a:gd name="connsiteY429" fmla="*/ 556260 h 837247"/>
                  <a:gd name="connsiteX430" fmla="*/ 194310 w 578167"/>
                  <a:gd name="connsiteY430" fmla="*/ 558165 h 837247"/>
                  <a:gd name="connsiteX431" fmla="*/ 189547 w 578167"/>
                  <a:gd name="connsiteY431" fmla="*/ 561975 h 837247"/>
                  <a:gd name="connsiteX432" fmla="*/ 181928 w 578167"/>
                  <a:gd name="connsiteY432" fmla="*/ 569595 h 837247"/>
                  <a:gd name="connsiteX433" fmla="*/ 175260 w 578167"/>
                  <a:gd name="connsiteY433" fmla="*/ 574358 h 837247"/>
                  <a:gd name="connsiteX434" fmla="*/ 169545 w 578167"/>
                  <a:gd name="connsiteY434" fmla="*/ 576263 h 837247"/>
                  <a:gd name="connsiteX435" fmla="*/ 161925 w 578167"/>
                  <a:gd name="connsiteY435" fmla="*/ 579120 h 837247"/>
                  <a:gd name="connsiteX436" fmla="*/ 148590 w 578167"/>
                  <a:gd name="connsiteY436" fmla="*/ 581978 h 837247"/>
                  <a:gd name="connsiteX437" fmla="*/ 142875 w 578167"/>
                  <a:gd name="connsiteY437" fmla="*/ 584835 h 837247"/>
                  <a:gd name="connsiteX438" fmla="*/ 138113 w 578167"/>
                  <a:gd name="connsiteY438" fmla="*/ 586740 h 837247"/>
                  <a:gd name="connsiteX439" fmla="*/ 132397 w 578167"/>
                  <a:gd name="connsiteY439" fmla="*/ 593408 h 837247"/>
                  <a:gd name="connsiteX440" fmla="*/ 128587 w 578167"/>
                  <a:gd name="connsiteY440" fmla="*/ 598170 h 837247"/>
                  <a:gd name="connsiteX441" fmla="*/ 126683 w 578167"/>
                  <a:gd name="connsiteY441" fmla="*/ 602933 h 837247"/>
                  <a:gd name="connsiteX442" fmla="*/ 124778 w 578167"/>
                  <a:gd name="connsiteY442" fmla="*/ 608648 h 837247"/>
                  <a:gd name="connsiteX443" fmla="*/ 122873 w 578167"/>
                  <a:gd name="connsiteY443" fmla="*/ 615315 h 837247"/>
                  <a:gd name="connsiteX444" fmla="*/ 122873 w 578167"/>
                  <a:gd name="connsiteY444" fmla="*/ 624840 h 837247"/>
                  <a:gd name="connsiteX445" fmla="*/ 122873 w 578167"/>
                  <a:gd name="connsiteY445" fmla="*/ 632460 h 837247"/>
                  <a:gd name="connsiteX446" fmla="*/ 122873 w 578167"/>
                  <a:gd name="connsiteY446" fmla="*/ 645795 h 837247"/>
                  <a:gd name="connsiteX447" fmla="*/ 121920 w 578167"/>
                  <a:gd name="connsiteY447" fmla="*/ 657225 h 837247"/>
                  <a:gd name="connsiteX448" fmla="*/ 120015 w 578167"/>
                  <a:gd name="connsiteY448" fmla="*/ 662940 h 837247"/>
                  <a:gd name="connsiteX449" fmla="*/ 110490 w 578167"/>
                  <a:gd name="connsiteY449" fmla="*/ 682943 h 837247"/>
                  <a:gd name="connsiteX450" fmla="*/ 108585 w 578167"/>
                  <a:gd name="connsiteY450" fmla="*/ 693420 h 837247"/>
                  <a:gd name="connsiteX451" fmla="*/ 107633 w 578167"/>
                  <a:gd name="connsiteY451" fmla="*/ 693420 h 837247"/>
                  <a:gd name="connsiteX452" fmla="*/ 106680 w 578167"/>
                  <a:gd name="connsiteY452" fmla="*/ 690563 h 837247"/>
                  <a:gd name="connsiteX453" fmla="*/ 105728 w 578167"/>
                  <a:gd name="connsiteY453" fmla="*/ 684848 h 837247"/>
                  <a:gd name="connsiteX454" fmla="*/ 101918 w 578167"/>
                  <a:gd name="connsiteY454" fmla="*/ 672465 h 837247"/>
                  <a:gd name="connsiteX455" fmla="*/ 99060 w 578167"/>
                  <a:gd name="connsiteY455" fmla="*/ 666750 h 837247"/>
                  <a:gd name="connsiteX456" fmla="*/ 96203 w 578167"/>
                  <a:gd name="connsiteY456" fmla="*/ 658178 h 837247"/>
                  <a:gd name="connsiteX457" fmla="*/ 94298 w 578167"/>
                  <a:gd name="connsiteY457" fmla="*/ 648653 h 837247"/>
                  <a:gd name="connsiteX458" fmla="*/ 93345 w 578167"/>
                  <a:gd name="connsiteY458" fmla="*/ 640080 h 837247"/>
                  <a:gd name="connsiteX459" fmla="*/ 91440 w 578167"/>
                  <a:gd name="connsiteY459" fmla="*/ 621030 h 837247"/>
                  <a:gd name="connsiteX460" fmla="*/ 91440 w 578167"/>
                  <a:gd name="connsiteY460" fmla="*/ 615315 h 837247"/>
                  <a:gd name="connsiteX461" fmla="*/ 89535 w 578167"/>
                  <a:gd name="connsiteY461" fmla="*/ 612458 h 837247"/>
                  <a:gd name="connsiteX462" fmla="*/ 87630 w 578167"/>
                  <a:gd name="connsiteY462" fmla="*/ 610553 h 837247"/>
                  <a:gd name="connsiteX463" fmla="*/ 85725 w 578167"/>
                  <a:gd name="connsiteY463" fmla="*/ 610553 h 837247"/>
                  <a:gd name="connsiteX464" fmla="*/ 83820 w 578167"/>
                  <a:gd name="connsiteY464" fmla="*/ 610553 h 837247"/>
                  <a:gd name="connsiteX465" fmla="*/ 81915 w 578167"/>
                  <a:gd name="connsiteY465" fmla="*/ 611505 h 837247"/>
                  <a:gd name="connsiteX466" fmla="*/ 80010 w 578167"/>
                  <a:gd name="connsiteY466" fmla="*/ 613410 h 837247"/>
                  <a:gd name="connsiteX467" fmla="*/ 79058 w 578167"/>
                  <a:gd name="connsiteY467" fmla="*/ 617220 h 837247"/>
                  <a:gd name="connsiteX468" fmla="*/ 76200 w 578167"/>
                  <a:gd name="connsiteY468" fmla="*/ 623888 h 837247"/>
                  <a:gd name="connsiteX469" fmla="*/ 74295 w 578167"/>
                  <a:gd name="connsiteY469" fmla="*/ 641033 h 837247"/>
                  <a:gd name="connsiteX470" fmla="*/ 71437 w 578167"/>
                  <a:gd name="connsiteY470" fmla="*/ 648653 h 837247"/>
                  <a:gd name="connsiteX471" fmla="*/ 68580 w 578167"/>
                  <a:gd name="connsiteY471" fmla="*/ 655320 h 837247"/>
                  <a:gd name="connsiteX472" fmla="*/ 66675 w 578167"/>
                  <a:gd name="connsiteY472" fmla="*/ 659130 h 837247"/>
                  <a:gd name="connsiteX473" fmla="*/ 63818 w 578167"/>
                  <a:gd name="connsiteY473" fmla="*/ 667703 h 837247"/>
                  <a:gd name="connsiteX474" fmla="*/ 62865 w 578167"/>
                  <a:gd name="connsiteY474" fmla="*/ 673418 h 837247"/>
                  <a:gd name="connsiteX475" fmla="*/ 61912 w 578167"/>
                  <a:gd name="connsiteY475" fmla="*/ 675323 h 837247"/>
                  <a:gd name="connsiteX476" fmla="*/ 61912 w 578167"/>
                  <a:gd name="connsiteY476" fmla="*/ 676275 h 837247"/>
                  <a:gd name="connsiteX477" fmla="*/ 60007 w 578167"/>
                  <a:gd name="connsiteY477" fmla="*/ 676275 h 837247"/>
                  <a:gd name="connsiteX478" fmla="*/ 59055 w 578167"/>
                  <a:gd name="connsiteY478" fmla="*/ 675323 h 837247"/>
                  <a:gd name="connsiteX479" fmla="*/ 57150 w 578167"/>
                  <a:gd name="connsiteY479" fmla="*/ 672465 h 837247"/>
                  <a:gd name="connsiteX480" fmla="*/ 56198 w 578167"/>
                  <a:gd name="connsiteY480" fmla="*/ 664845 h 837247"/>
                  <a:gd name="connsiteX481" fmla="*/ 50482 w 578167"/>
                  <a:gd name="connsiteY481" fmla="*/ 651510 h 837247"/>
                  <a:gd name="connsiteX482" fmla="*/ 49530 w 578167"/>
                  <a:gd name="connsiteY482" fmla="*/ 646748 h 837247"/>
                  <a:gd name="connsiteX483" fmla="*/ 47625 w 578167"/>
                  <a:gd name="connsiteY483" fmla="*/ 636270 h 837247"/>
                  <a:gd name="connsiteX484" fmla="*/ 47625 w 578167"/>
                  <a:gd name="connsiteY484" fmla="*/ 625793 h 837247"/>
                  <a:gd name="connsiteX485" fmla="*/ 46673 w 578167"/>
                  <a:gd name="connsiteY485" fmla="*/ 622935 h 837247"/>
                  <a:gd name="connsiteX486" fmla="*/ 45720 w 578167"/>
                  <a:gd name="connsiteY486" fmla="*/ 621030 h 837247"/>
                  <a:gd name="connsiteX487" fmla="*/ 43815 w 578167"/>
                  <a:gd name="connsiteY487" fmla="*/ 621030 h 837247"/>
                  <a:gd name="connsiteX488" fmla="*/ 41910 w 578167"/>
                  <a:gd name="connsiteY488" fmla="*/ 621030 h 837247"/>
                  <a:gd name="connsiteX489" fmla="*/ 40005 w 578167"/>
                  <a:gd name="connsiteY489" fmla="*/ 623888 h 837247"/>
                  <a:gd name="connsiteX490" fmla="*/ 39053 w 578167"/>
                  <a:gd name="connsiteY490" fmla="*/ 625793 h 837247"/>
                  <a:gd name="connsiteX491" fmla="*/ 37148 w 578167"/>
                  <a:gd name="connsiteY491" fmla="*/ 632460 h 837247"/>
                  <a:gd name="connsiteX492" fmla="*/ 36195 w 578167"/>
                  <a:gd name="connsiteY492" fmla="*/ 641985 h 837247"/>
                  <a:gd name="connsiteX493" fmla="*/ 35243 w 578167"/>
                  <a:gd name="connsiteY493" fmla="*/ 647700 h 837247"/>
                  <a:gd name="connsiteX494" fmla="*/ 34290 w 578167"/>
                  <a:gd name="connsiteY494" fmla="*/ 653415 h 837247"/>
                  <a:gd name="connsiteX495" fmla="*/ 29528 w 578167"/>
                  <a:gd name="connsiteY495" fmla="*/ 675323 h 837247"/>
                  <a:gd name="connsiteX496" fmla="*/ 24765 w 578167"/>
                  <a:gd name="connsiteY496" fmla="*/ 692468 h 837247"/>
                  <a:gd name="connsiteX497" fmla="*/ 21907 w 578167"/>
                  <a:gd name="connsiteY497" fmla="*/ 707708 h 837247"/>
                  <a:gd name="connsiteX498" fmla="*/ 20003 w 578167"/>
                  <a:gd name="connsiteY498" fmla="*/ 719138 h 837247"/>
                  <a:gd name="connsiteX499" fmla="*/ 20003 w 578167"/>
                  <a:gd name="connsiteY499" fmla="*/ 729615 h 837247"/>
                  <a:gd name="connsiteX500" fmla="*/ 20003 w 578167"/>
                  <a:gd name="connsiteY500" fmla="*/ 740093 h 837247"/>
                  <a:gd name="connsiteX501" fmla="*/ 21907 w 578167"/>
                  <a:gd name="connsiteY501" fmla="*/ 750570 h 837247"/>
                  <a:gd name="connsiteX502" fmla="*/ 21907 w 578167"/>
                  <a:gd name="connsiteY502" fmla="*/ 752475 h 837247"/>
                  <a:gd name="connsiteX503" fmla="*/ 22860 w 578167"/>
                  <a:gd name="connsiteY503" fmla="*/ 756285 h 837247"/>
                  <a:gd name="connsiteX504" fmla="*/ 26670 w 578167"/>
                  <a:gd name="connsiteY504" fmla="*/ 779145 h 837247"/>
                  <a:gd name="connsiteX505" fmla="*/ 29528 w 578167"/>
                  <a:gd name="connsiteY505" fmla="*/ 797243 h 837247"/>
                  <a:gd name="connsiteX506" fmla="*/ 31432 w 578167"/>
                  <a:gd name="connsiteY506" fmla="*/ 810578 h 837247"/>
                  <a:gd name="connsiteX507" fmla="*/ 30480 w 578167"/>
                  <a:gd name="connsiteY507" fmla="*/ 817245 h 837247"/>
                  <a:gd name="connsiteX508" fmla="*/ 29528 w 578167"/>
                  <a:gd name="connsiteY508" fmla="*/ 823913 h 837247"/>
                  <a:gd name="connsiteX509" fmla="*/ 27623 w 578167"/>
                  <a:gd name="connsiteY509" fmla="*/ 829628 h 837247"/>
                  <a:gd name="connsiteX510" fmla="*/ 25717 w 578167"/>
                  <a:gd name="connsiteY510" fmla="*/ 832485 h 837247"/>
                  <a:gd name="connsiteX511" fmla="*/ 24765 w 578167"/>
                  <a:gd name="connsiteY511" fmla="*/ 833438 h 837247"/>
                  <a:gd name="connsiteX512" fmla="*/ 21907 w 578167"/>
                  <a:gd name="connsiteY512" fmla="*/ 835343 h 83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</a:cxnLst>
                <a:rect l="l" t="t" r="r" b="b"/>
                <a:pathLst>
                  <a:path w="578167" h="837247">
                    <a:moveTo>
                      <a:pt x="18098" y="837248"/>
                    </a:moveTo>
                    <a:lnTo>
                      <a:pt x="15240" y="837248"/>
                    </a:lnTo>
                    <a:lnTo>
                      <a:pt x="12383" y="835343"/>
                    </a:lnTo>
                    <a:lnTo>
                      <a:pt x="9525" y="833438"/>
                    </a:lnTo>
                    <a:lnTo>
                      <a:pt x="6667" y="829628"/>
                    </a:lnTo>
                    <a:lnTo>
                      <a:pt x="5715" y="825818"/>
                    </a:lnTo>
                    <a:lnTo>
                      <a:pt x="3810" y="819150"/>
                    </a:lnTo>
                    <a:lnTo>
                      <a:pt x="2857" y="813435"/>
                    </a:lnTo>
                    <a:lnTo>
                      <a:pt x="3810" y="804863"/>
                    </a:lnTo>
                    <a:lnTo>
                      <a:pt x="5715" y="792480"/>
                    </a:lnTo>
                    <a:lnTo>
                      <a:pt x="10477" y="769620"/>
                    </a:lnTo>
                    <a:lnTo>
                      <a:pt x="12383" y="756285"/>
                    </a:lnTo>
                    <a:lnTo>
                      <a:pt x="13335" y="753428"/>
                    </a:lnTo>
                    <a:lnTo>
                      <a:pt x="15240" y="744855"/>
                    </a:lnTo>
                    <a:lnTo>
                      <a:pt x="15240" y="739140"/>
                    </a:lnTo>
                    <a:lnTo>
                      <a:pt x="16192" y="736283"/>
                    </a:lnTo>
                    <a:lnTo>
                      <a:pt x="17145" y="724853"/>
                    </a:lnTo>
                    <a:lnTo>
                      <a:pt x="17145" y="704850"/>
                    </a:lnTo>
                    <a:lnTo>
                      <a:pt x="15240" y="692468"/>
                    </a:lnTo>
                    <a:lnTo>
                      <a:pt x="12383" y="672465"/>
                    </a:lnTo>
                    <a:lnTo>
                      <a:pt x="7620" y="648653"/>
                    </a:lnTo>
                    <a:lnTo>
                      <a:pt x="6667" y="638175"/>
                    </a:lnTo>
                    <a:lnTo>
                      <a:pt x="952" y="603885"/>
                    </a:lnTo>
                    <a:lnTo>
                      <a:pt x="0" y="589598"/>
                    </a:lnTo>
                    <a:lnTo>
                      <a:pt x="952" y="557213"/>
                    </a:lnTo>
                    <a:lnTo>
                      <a:pt x="5715" y="524828"/>
                    </a:lnTo>
                    <a:lnTo>
                      <a:pt x="8572" y="508635"/>
                    </a:lnTo>
                    <a:lnTo>
                      <a:pt x="12383" y="495300"/>
                    </a:lnTo>
                    <a:lnTo>
                      <a:pt x="17145" y="479108"/>
                    </a:lnTo>
                    <a:lnTo>
                      <a:pt x="22860" y="461963"/>
                    </a:lnTo>
                    <a:lnTo>
                      <a:pt x="32385" y="441008"/>
                    </a:lnTo>
                    <a:lnTo>
                      <a:pt x="41910" y="422910"/>
                    </a:lnTo>
                    <a:lnTo>
                      <a:pt x="54293" y="402908"/>
                    </a:lnTo>
                    <a:lnTo>
                      <a:pt x="62865" y="392430"/>
                    </a:lnTo>
                    <a:lnTo>
                      <a:pt x="73343" y="379095"/>
                    </a:lnTo>
                    <a:lnTo>
                      <a:pt x="84773" y="366713"/>
                    </a:lnTo>
                    <a:lnTo>
                      <a:pt x="97155" y="354330"/>
                    </a:lnTo>
                    <a:lnTo>
                      <a:pt x="110490" y="341948"/>
                    </a:lnTo>
                    <a:lnTo>
                      <a:pt x="120968" y="334328"/>
                    </a:lnTo>
                    <a:lnTo>
                      <a:pt x="132397" y="326708"/>
                    </a:lnTo>
                    <a:lnTo>
                      <a:pt x="136208" y="324803"/>
                    </a:lnTo>
                    <a:lnTo>
                      <a:pt x="138113" y="322898"/>
                    </a:lnTo>
                    <a:lnTo>
                      <a:pt x="139065" y="322898"/>
                    </a:lnTo>
                    <a:lnTo>
                      <a:pt x="140018" y="321945"/>
                    </a:lnTo>
                    <a:lnTo>
                      <a:pt x="142875" y="321945"/>
                    </a:lnTo>
                    <a:lnTo>
                      <a:pt x="147638" y="323850"/>
                    </a:lnTo>
                    <a:lnTo>
                      <a:pt x="152400" y="322898"/>
                    </a:lnTo>
                    <a:lnTo>
                      <a:pt x="157163" y="321945"/>
                    </a:lnTo>
                    <a:lnTo>
                      <a:pt x="161925" y="320040"/>
                    </a:lnTo>
                    <a:lnTo>
                      <a:pt x="166688" y="317183"/>
                    </a:lnTo>
                    <a:lnTo>
                      <a:pt x="171450" y="313373"/>
                    </a:lnTo>
                    <a:lnTo>
                      <a:pt x="173355" y="312420"/>
                    </a:lnTo>
                    <a:lnTo>
                      <a:pt x="174308" y="312420"/>
                    </a:lnTo>
                    <a:lnTo>
                      <a:pt x="175260" y="313373"/>
                    </a:lnTo>
                    <a:lnTo>
                      <a:pt x="177165" y="316230"/>
                    </a:lnTo>
                    <a:lnTo>
                      <a:pt x="179070" y="318135"/>
                    </a:lnTo>
                    <a:lnTo>
                      <a:pt x="182880" y="320040"/>
                    </a:lnTo>
                    <a:lnTo>
                      <a:pt x="186690" y="321945"/>
                    </a:lnTo>
                    <a:lnTo>
                      <a:pt x="189547" y="321945"/>
                    </a:lnTo>
                    <a:lnTo>
                      <a:pt x="194310" y="321945"/>
                    </a:lnTo>
                    <a:lnTo>
                      <a:pt x="199072" y="320040"/>
                    </a:lnTo>
                    <a:lnTo>
                      <a:pt x="202883" y="318135"/>
                    </a:lnTo>
                    <a:lnTo>
                      <a:pt x="206693" y="315278"/>
                    </a:lnTo>
                    <a:lnTo>
                      <a:pt x="214313" y="307658"/>
                    </a:lnTo>
                    <a:lnTo>
                      <a:pt x="225743" y="293370"/>
                    </a:lnTo>
                    <a:lnTo>
                      <a:pt x="229553" y="290513"/>
                    </a:lnTo>
                    <a:lnTo>
                      <a:pt x="233363" y="287655"/>
                    </a:lnTo>
                    <a:lnTo>
                      <a:pt x="237172" y="285750"/>
                    </a:lnTo>
                    <a:lnTo>
                      <a:pt x="240983" y="285750"/>
                    </a:lnTo>
                    <a:lnTo>
                      <a:pt x="240983" y="283845"/>
                    </a:lnTo>
                    <a:lnTo>
                      <a:pt x="240983" y="282893"/>
                    </a:lnTo>
                    <a:lnTo>
                      <a:pt x="238125" y="281940"/>
                    </a:lnTo>
                    <a:lnTo>
                      <a:pt x="236220" y="281940"/>
                    </a:lnTo>
                    <a:lnTo>
                      <a:pt x="231458" y="282893"/>
                    </a:lnTo>
                    <a:lnTo>
                      <a:pt x="227647" y="284798"/>
                    </a:lnTo>
                    <a:lnTo>
                      <a:pt x="222885" y="286703"/>
                    </a:lnTo>
                    <a:lnTo>
                      <a:pt x="218122" y="290513"/>
                    </a:lnTo>
                    <a:lnTo>
                      <a:pt x="208597" y="300038"/>
                    </a:lnTo>
                    <a:lnTo>
                      <a:pt x="205740" y="303848"/>
                    </a:lnTo>
                    <a:lnTo>
                      <a:pt x="200978" y="307658"/>
                    </a:lnTo>
                    <a:lnTo>
                      <a:pt x="198120" y="308610"/>
                    </a:lnTo>
                    <a:lnTo>
                      <a:pt x="194310" y="309563"/>
                    </a:lnTo>
                    <a:lnTo>
                      <a:pt x="190500" y="307658"/>
                    </a:lnTo>
                    <a:lnTo>
                      <a:pt x="188595" y="306705"/>
                    </a:lnTo>
                    <a:lnTo>
                      <a:pt x="186690" y="304800"/>
                    </a:lnTo>
                    <a:lnTo>
                      <a:pt x="185738" y="300990"/>
                    </a:lnTo>
                    <a:lnTo>
                      <a:pt x="185738" y="298133"/>
                    </a:lnTo>
                    <a:lnTo>
                      <a:pt x="186690" y="292418"/>
                    </a:lnTo>
                    <a:lnTo>
                      <a:pt x="189547" y="285750"/>
                    </a:lnTo>
                    <a:lnTo>
                      <a:pt x="194310" y="280988"/>
                    </a:lnTo>
                    <a:lnTo>
                      <a:pt x="198120" y="278130"/>
                    </a:lnTo>
                    <a:lnTo>
                      <a:pt x="203835" y="273368"/>
                    </a:lnTo>
                    <a:lnTo>
                      <a:pt x="208597" y="270510"/>
                    </a:lnTo>
                    <a:lnTo>
                      <a:pt x="217170" y="268605"/>
                    </a:lnTo>
                    <a:lnTo>
                      <a:pt x="223838" y="266700"/>
                    </a:lnTo>
                    <a:lnTo>
                      <a:pt x="233363" y="265748"/>
                    </a:lnTo>
                    <a:lnTo>
                      <a:pt x="242888" y="267653"/>
                    </a:lnTo>
                    <a:lnTo>
                      <a:pt x="250508" y="268605"/>
                    </a:lnTo>
                    <a:lnTo>
                      <a:pt x="260985" y="273368"/>
                    </a:lnTo>
                    <a:lnTo>
                      <a:pt x="265748" y="276225"/>
                    </a:lnTo>
                    <a:lnTo>
                      <a:pt x="272415" y="281940"/>
                    </a:lnTo>
                    <a:lnTo>
                      <a:pt x="275273" y="283845"/>
                    </a:lnTo>
                    <a:lnTo>
                      <a:pt x="277178" y="286703"/>
                    </a:lnTo>
                    <a:lnTo>
                      <a:pt x="277178" y="287655"/>
                    </a:lnTo>
                    <a:lnTo>
                      <a:pt x="279083" y="287655"/>
                    </a:lnTo>
                    <a:lnTo>
                      <a:pt x="280035" y="285750"/>
                    </a:lnTo>
                    <a:lnTo>
                      <a:pt x="280035" y="282893"/>
                    </a:lnTo>
                    <a:lnTo>
                      <a:pt x="280035" y="256223"/>
                    </a:lnTo>
                    <a:lnTo>
                      <a:pt x="279083" y="234315"/>
                    </a:lnTo>
                    <a:lnTo>
                      <a:pt x="278130" y="219075"/>
                    </a:lnTo>
                    <a:lnTo>
                      <a:pt x="277178" y="214313"/>
                    </a:lnTo>
                    <a:lnTo>
                      <a:pt x="276225" y="200977"/>
                    </a:lnTo>
                    <a:lnTo>
                      <a:pt x="275273" y="194310"/>
                    </a:lnTo>
                    <a:lnTo>
                      <a:pt x="273368" y="169545"/>
                    </a:lnTo>
                    <a:lnTo>
                      <a:pt x="271463" y="155258"/>
                    </a:lnTo>
                    <a:lnTo>
                      <a:pt x="269558" y="148590"/>
                    </a:lnTo>
                    <a:lnTo>
                      <a:pt x="267653" y="140970"/>
                    </a:lnTo>
                    <a:lnTo>
                      <a:pt x="264795" y="136208"/>
                    </a:lnTo>
                    <a:lnTo>
                      <a:pt x="260985" y="131445"/>
                    </a:lnTo>
                    <a:lnTo>
                      <a:pt x="260033" y="128588"/>
                    </a:lnTo>
                    <a:lnTo>
                      <a:pt x="260033" y="128588"/>
                    </a:lnTo>
                    <a:lnTo>
                      <a:pt x="260033" y="123825"/>
                    </a:lnTo>
                    <a:lnTo>
                      <a:pt x="261938" y="116205"/>
                    </a:lnTo>
                    <a:lnTo>
                      <a:pt x="265748" y="105728"/>
                    </a:lnTo>
                    <a:lnTo>
                      <a:pt x="272415" y="95250"/>
                    </a:lnTo>
                    <a:lnTo>
                      <a:pt x="280035" y="82868"/>
                    </a:lnTo>
                    <a:lnTo>
                      <a:pt x="287655" y="72390"/>
                    </a:lnTo>
                    <a:lnTo>
                      <a:pt x="298133" y="61913"/>
                    </a:lnTo>
                    <a:lnTo>
                      <a:pt x="311468" y="47625"/>
                    </a:lnTo>
                    <a:lnTo>
                      <a:pt x="316230" y="42863"/>
                    </a:lnTo>
                    <a:lnTo>
                      <a:pt x="322898" y="38100"/>
                    </a:lnTo>
                    <a:lnTo>
                      <a:pt x="333375" y="28575"/>
                    </a:lnTo>
                    <a:lnTo>
                      <a:pt x="346710" y="19050"/>
                    </a:lnTo>
                    <a:lnTo>
                      <a:pt x="361950" y="9525"/>
                    </a:lnTo>
                    <a:lnTo>
                      <a:pt x="370523" y="4763"/>
                    </a:lnTo>
                    <a:lnTo>
                      <a:pt x="378143" y="1905"/>
                    </a:lnTo>
                    <a:lnTo>
                      <a:pt x="382905" y="0"/>
                    </a:lnTo>
                    <a:lnTo>
                      <a:pt x="387668" y="0"/>
                    </a:lnTo>
                    <a:lnTo>
                      <a:pt x="390525" y="953"/>
                    </a:lnTo>
                    <a:lnTo>
                      <a:pt x="392430" y="3810"/>
                    </a:lnTo>
                    <a:lnTo>
                      <a:pt x="392430" y="5715"/>
                    </a:lnTo>
                    <a:lnTo>
                      <a:pt x="391478" y="11430"/>
                    </a:lnTo>
                    <a:lnTo>
                      <a:pt x="387668" y="20003"/>
                    </a:lnTo>
                    <a:lnTo>
                      <a:pt x="377190" y="37147"/>
                    </a:lnTo>
                    <a:lnTo>
                      <a:pt x="371475" y="43815"/>
                    </a:lnTo>
                    <a:lnTo>
                      <a:pt x="368618" y="47625"/>
                    </a:lnTo>
                    <a:lnTo>
                      <a:pt x="362903" y="55245"/>
                    </a:lnTo>
                    <a:lnTo>
                      <a:pt x="350520" y="67628"/>
                    </a:lnTo>
                    <a:lnTo>
                      <a:pt x="339090" y="80010"/>
                    </a:lnTo>
                    <a:lnTo>
                      <a:pt x="320040" y="96203"/>
                    </a:lnTo>
                    <a:lnTo>
                      <a:pt x="308610" y="104775"/>
                    </a:lnTo>
                    <a:lnTo>
                      <a:pt x="302895" y="109538"/>
                    </a:lnTo>
                    <a:lnTo>
                      <a:pt x="300990" y="113348"/>
                    </a:lnTo>
                    <a:lnTo>
                      <a:pt x="299085" y="116205"/>
                    </a:lnTo>
                    <a:lnTo>
                      <a:pt x="299085" y="119063"/>
                    </a:lnTo>
                    <a:lnTo>
                      <a:pt x="299085" y="158115"/>
                    </a:lnTo>
                    <a:lnTo>
                      <a:pt x="300038" y="170498"/>
                    </a:lnTo>
                    <a:lnTo>
                      <a:pt x="300038" y="171450"/>
                    </a:lnTo>
                    <a:lnTo>
                      <a:pt x="300038" y="175260"/>
                    </a:lnTo>
                    <a:lnTo>
                      <a:pt x="300038" y="201930"/>
                    </a:lnTo>
                    <a:lnTo>
                      <a:pt x="299085" y="236220"/>
                    </a:lnTo>
                    <a:lnTo>
                      <a:pt x="299085" y="239077"/>
                    </a:lnTo>
                    <a:lnTo>
                      <a:pt x="298133" y="261938"/>
                    </a:lnTo>
                    <a:lnTo>
                      <a:pt x="297180" y="281940"/>
                    </a:lnTo>
                    <a:lnTo>
                      <a:pt x="298133" y="282893"/>
                    </a:lnTo>
                    <a:lnTo>
                      <a:pt x="299085" y="283845"/>
                    </a:lnTo>
                    <a:lnTo>
                      <a:pt x="300038" y="283845"/>
                    </a:lnTo>
                    <a:lnTo>
                      <a:pt x="308610" y="278130"/>
                    </a:lnTo>
                    <a:lnTo>
                      <a:pt x="312420" y="275273"/>
                    </a:lnTo>
                    <a:lnTo>
                      <a:pt x="319088" y="273368"/>
                    </a:lnTo>
                    <a:lnTo>
                      <a:pt x="324803" y="271463"/>
                    </a:lnTo>
                    <a:lnTo>
                      <a:pt x="327660" y="270510"/>
                    </a:lnTo>
                    <a:lnTo>
                      <a:pt x="335280" y="271463"/>
                    </a:lnTo>
                    <a:lnTo>
                      <a:pt x="339090" y="272415"/>
                    </a:lnTo>
                    <a:lnTo>
                      <a:pt x="343853" y="274320"/>
                    </a:lnTo>
                    <a:lnTo>
                      <a:pt x="347663" y="277178"/>
                    </a:lnTo>
                    <a:lnTo>
                      <a:pt x="350520" y="280035"/>
                    </a:lnTo>
                    <a:lnTo>
                      <a:pt x="353378" y="284798"/>
                    </a:lnTo>
                    <a:lnTo>
                      <a:pt x="355283" y="287655"/>
                    </a:lnTo>
                    <a:lnTo>
                      <a:pt x="355283" y="292418"/>
                    </a:lnTo>
                    <a:lnTo>
                      <a:pt x="354330" y="297180"/>
                    </a:lnTo>
                    <a:lnTo>
                      <a:pt x="352425" y="300038"/>
                    </a:lnTo>
                    <a:lnTo>
                      <a:pt x="349568" y="303848"/>
                    </a:lnTo>
                    <a:lnTo>
                      <a:pt x="344805" y="307658"/>
                    </a:lnTo>
                    <a:lnTo>
                      <a:pt x="340995" y="308610"/>
                    </a:lnTo>
                    <a:lnTo>
                      <a:pt x="339090" y="309563"/>
                    </a:lnTo>
                    <a:lnTo>
                      <a:pt x="340043" y="311468"/>
                    </a:lnTo>
                    <a:lnTo>
                      <a:pt x="340995" y="312420"/>
                    </a:lnTo>
                    <a:lnTo>
                      <a:pt x="343853" y="312420"/>
                    </a:lnTo>
                    <a:lnTo>
                      <a:pt x="348615" y="311468"/>
                    </a:lnTo>
                    <a:lnTo>
                      <a:pt x="353378" y="309563"/>
                    </a:lnTo>
                    <a:lnTo>
                      <a:pt x="357188" y="307658"/>
                    </a:lnTo>
                    <a:lnTo>
                      <a:pt x="360998" y="302895"/>
                    </a:lnTo>
                    <a:lnTo>
                      <a:pt x="362903" y="299085"/>
                    </a:lnTo>
                    <a:lnTo>
                      <a:pt x="364808" y="294323"/>
                    </a:lnTo>
                    <a:lnTo>
                      <a:pt x="365760" y="290513"/>
                    </a:lnTo>
                    <a:lnTo>
                      <a:pt x="364808" y="285750"/>
                    </a:lnTo>
                    <a:lnTo>
                      <a:pt x="362903" y="282893"/>
                    </a:lnTo>
                    <a:lnTo>
                      <a:pt x="360998" y="278130"/>
                    </a:lnTo>
                    <a:lnTo>
                      <a:pt x="360998" y="277178"/>
                    </a:lnTo>
                    <a:lnTo>
                      <a:pt x="361950" y="277178"/>
                    </a:lnTo>
                    <a:lnTo>
                      <a:pt x="367665" y="280988"/>
                    </a:lnTo>
                    <a:lnTo>
                      <a:pt x="370523" y="282893"/>
                    </a:lnTo>
                    <a:lnTo>
                      <a:pt x="377190" y="287655"/>
                    </a:lnTo>
                    <a:lnTo>
                      <a:pt x="380048" y="290513"/>
                    </a:lnTo>
                    <a:lnTo>
                      <a:pt x="389573" y="300038"/>
                    </a:lnTo>
                    <a:lnTo>
                      <a:pt x="394335" y="304800"/>
                    </a:lnTo>
                    <a:lnTo>
                      <a:pt x="401955" y="310515"/>
                    </a:lnTo>
                    <a:lnTo>
                      <a:pt x="407670" y="315278"/>
                    </a:lnTo>
                    <a:lnTo>
                      <a:pt x="412433" y="317183"/>
                    </a:lnTo>
                    <a:lnTo>
                      <a:pt x="416243" y="318135"/>
                    </a:lnTo>
                    <a:lnTo>
                      <a:pt x="421005" y="318135"/>
                    </a:lnTo>
                    <a:lnTo>
                      <a:pt x="426720" y="318135"/>
                    </a:lnTo>
                    <a:lnTo>
                      <a:pt x="428625" y="319088"/>
                    </a:lnTo>
                    <a:lnTo>
                      <a:pt x="438150" y="324803"/>
                    </a:lnTo>
                    <a:lnTo>
                      <a:pt x="449580" y="332423"/>
                    </a:lnTo>
                    <a:lnTo>
                      <a:pt x="465773" y="343853"/>
                    </a:lnTo>
                    <a:lnTo>
                      <a:pt x="481013" y="356235"/>
                    </a:lnTo>
                    <a:lnTo>
                      <a:pt x="482918" y="358140"/>
                    </a:lnTo>
                    <a:lnTo>
                      <a:pt x="493395" y="367665"/>
                    </a:lnTo>
                    <a:lnTo>
                      <a:pt x="494348" y="368618"/>
                    </a:lnTo>
                    <a:lnTo>
                      <a:pt x="500063" y="376238"/>
                    </a:lnTo>
                    <a:lnTo>
                      <a:pt x="510540" y="386715"/>
                    </a:lnTo>
                    <a:lnTo>
                      <a:pt x="512445" y="388620"/>
                    </a:lnTo>
                    <a:lnTo>
                      <a:pt x="515303" y="392430"/>
                    </a:lnTo>
                    <a:lnTo>
                      <a:pt x="521970" y="402908"/>
                    </a:lnTo>
                    <a:lnTo>
                      <a:pt x="523875" y="404813"/>
                    </a:lnTo>
                    <a:lnTo>
                      <a:pt x="537210" y="422910"/>
                    </a:lnTo>
                    <a:lnTo>
                      <a:pt x="541020" y="431483"/>
                    </a:lnTo>
                    <a:lnTo>
                      <a:pt x="547688" y="444817"/>
                    </a:lnTo>
                    <a:lnTo>
                      <a:pt x="552450" y="454342"/>
                    </a:lnTo>
                    <a:lnTo>
                      <a:pt x="553403" y="457200"/>
                    </a:lnTo>
                    <a:lnTo>
                      <a:pt x="557213" y="466725"/>
                    </a:lnTo>
                    <a:lnTo>
                      <a:pt x="563880" y="482917"/>
                    </a:lnTo>
                    <a:lnTo>
                      <a:pt x="568643" y="501015"/>
                    </a:lnTo>
                    <a:lnTo>
                      <a:pt x="570548" y="508635"/>
                    </a:lnTo>
                    <a:lnTo>
                      <a:pt x="573405" y="521970"/>
                    </a:lnTo>
                    <a:lnTo>
                      <a:pt x="576263" y="540068"/>
                    </a:lnTo>
                    <a:lnTo>
                      <a:pt x="577215" y="552450"/>
                    </a:lnTo>
                    <a:lnTo>
                      <a:pt x="577215" y="555308"/>
                    </a:lnTo>
                    <a:lnTo>
                      <a:pt x="577215" y="561975"/>
                    </a:lnTo>
                    <a:lnTo>
                      <a:pt x="578168" y="567690"/>
                    </a:lnTo>
                    <a:lnTo>
                      <a:pt x="577215" y="568643"/>
                    </a:lnTo>
                    <a:lnTo>
                      <a:pt x="578168" y="572453"/>
                    </a:lnTo>
                    <a:lnTo>
                      <a:pt x="578168" y="594360"/>
                    </a:lnTo>
                    <a:lnTo>
                      <a:pt x="578168" y="602933"/>
                    </a:lnTo>
                    <a:lnTo>
                      <a:pt x="578168" y="613410"/>
                    </a:lnTo>
                    <a:lnTo>
                      <a:pt x="577215" y="621030"/>
                    </a:lnTo>
                    <a:lnTo>
                      <a:pt x="576263" y="627698"/>
                    </a:lnTo>
                    <a:lnTo>
                      <a:pt x="576263" y="628650"/>
                    </a:lnTo>
                    <a:lnTo>
                      <a:pt x="576263" y="634365"/>
                    </a:lnTo>
                    <a:lnTo>
                      <a:pt x="575310" y="642938"/>
                    </a:lnTo>
                    <a:lnTo>
                      <a:pt x="571500" y="664845"/>
                    </a:lnTo>
                    <a:lnTo>
                      <a:pt x="569595" y="682943"/>
                    </a:lnTo>
                    <a:lnTo>
                      <a:pt x="568643" y="687705"/>
                    </a:lnTo>
                    <a:lnTo>
                      <a:pt x="568643" y="711518"/>
                    </a:lnTo>
                    <a:lnTo>
                      <a:pt x="569595" y="736283"/>
                    </a:lnTo>
                    <a:lnTo>
                      <a:pt x="568643" y="747713"/>
                    </a:lnTo>
                    <a:lnTo>
                      <a:pt x="568643" y="754380"/>
                    </a:lnTo>
                    <a:lnTo>
                      <a:pt x="565785" y="770573"/>
                    </a:lnTo>
                    <a:lnTo>
                      <a:pt x="563880" y="773430"/>
                    </a:lnTo>
                    <a:lnTo>
                      <a:pt x="563880" y="773430"/>
                    </a:lnTo>
                    <a:lnTo>
                      <a:pt x="562928" y="772478"/>
                    </a:lnTo>
                    <a:lnTo>
                      <a:pt x="559118" y="760095"/>
                    </a:lnTo>
                    <a:lnTo>
                      <a:pt x="554355" y="748665"/>
                    </a:lnTo>
                    <a:lnTo>
                      <a:pt x="552450" y="739140"/>
                    </a:lnTo>
                    <a:lnTo>
                      <a:pt x="551498" y="726758"/>
                    </a:lnTo>
                    <a:lnTo>
                      <a:pt x="551498" y="701040"/>
                    </a:lnTo>
                    <a:lnTo>
                      <a:pt x="551498" y="689610"/>
                    </a:lnTo>
                    <a:lnTo>
                      <a:pt x="548640" y="670560"/>
                    </a:lnTo>
                    <a:lnTo>
                      <a:pt x="545783" y="658178"/>
                    </a:lnTo>
                    <a:lnTo>
                      <a:pt x="544830" y="653415"/>
                    </a:lnTo>
                    <a:lnTo>
                      <a:pt x="543878" y="644843"/>
                    </a:lnTo>
                    <a:lnTo>
                      <a:pt x="543878" y="631508"/>
                    </a:lnTo>
                    <a:lnTo>
                      <a:pt x="544830" y="623888"/>
                    </a:lnTo>
                    <a:lnTo>
                      <a:pt x="545783" y="618173"/>
                    </a:lnTo>
                    <a:lnTo>
                      <a:pt x="545783" y="609600"/>
                    </a:lnTo>
                    <a:lnTo>
                      <a:pt x="544830" y="603885"/>
                    </a:lnTo>
                    <a:lnTo>
                      <a:pt x="541973" y="596265"/>
                    </a:lnTo>
                    <a:lnTo>
                      <a:pt x="541020" y="591503"/>
                    </a:lnTo>
                    <a:lnTo>
                      <a:pt x="538163" y="588645"/>
                    </a:lnTo>
                    <a:lnTo>
                      <a:pt x="534353" y="584835"/>
                    </a:lnTo>
                    <a:lnTo>
                      <a:pt x="532448" y="582930"/>
                    </a:lnTo>
                    <a:lnTo>
                      <a:pt x="528638" y="581978"/>
                    </a:lnTo>
                    <a:lnTo>
                      <a:pt x="524828" y="581978"/>
                    </a:lnTo>
                    <a:lnTo>
                      <a:pt x="521970" y="582930"/>
                    </a:lnTo>
                    <a:lnTo>
                      <a:pt x="518160" y="584835"/>
                    </a:lnTo>
                    <a:lnTo>
                      <a:pt x="515303" y="588645"/>
                    </a:lnTo>
                    <a:lnTo>
                      <a:pt x="513398" y="592455"/>
                    </a:lnTo>
                    <a:lnTo>
                      <a:pt x="510540" y="600075"/>
                    </a:lnTo>
                    <a:lnTo>
                      <a:pt x="509588" y="606743"/>
                    </a:lnTo>
                    <a:lnTo>
                      <a:pt x="507683" y="620078"/>
                    </a:lnTo>
                    <a:lnTo>
                      <a:pt x="504825" y="628650"/>
                    </a:lnTo>
                    <a:lnTo>
                      <a:pt x="502920" y="633413"/>
                    </a:lnTo>
                    <a:lnTo>
                      <a:pt x="500063" y="646748"/>
                    </a:lnTo>
                    <a:lnTo>
                      <a:pt x="500063" y="654368"/>
                    </a:lnTo>
                    <a:lnTo>
                      <a:pt x="500063" y="660083"/>
                    </a:lnTo>
                    <a:lnTo>
                      <a:pt x="501015" y="663893"/>
                    </a:lnTo>
                    <a:lnTo>
                      <a:pt x="501015" y="668655"/>
                    </a:lnTo>
                    <a:lnTo>
                      <a:pt x="502920" y="675323"/>
                    </a:lnTo>
                    <a:lnTo>
                      <a:pt x="503873" y="680085"/>
                    </a:lnTo>
                    <a:lnTo>
                      <a:pt x="504825" y="683895"/>
                    </a:lnTo>
                    <a:lnTo>
                      <a:pt x="508635" y="701040"/>
                    </a:lnTo>
                    <a:lnTo>
                      <a:pt x="509588" y="710565"/>
                    </a:lnTo>
                    <a:lnTo>
                      <a:pt x="509588" y="714375"/>
                    </a:lnTo>
                    <a:lnTo>
                      <a:pt x="507683" y="719138"/>
                    </a:lnTo>
                    <a:lnTo>
                      <a:pt x="505778" y="723900"/>
                    </a:lnTo>
                    <a:lnTo>
                      <a:pt x="503873" y="725805"/>
                    </a:lnTo>
                    <a:lnTo>
                      <a:pt x="501015" y="727710"/>
                    </a:lnTo>
                    <a:lnTo>
                      <a:pt x="500063" y="727710"/>
                    </a:lnTo>
                    <a:lnTo>
                      <a:pt x="497205" y="727710"/>
                    </a:lnTo>
                    <a:lnTo>
                      <a:pt x="495300" y="726758"/>
                    </a:lnTo>
                    <a:lnTo>
                      <a:pt x="493395" y="724853"/>
                    </a:lnTo>
                    <a:lnTo>
                      <a:pt x="490538" y="722948"/>
                    </a:lnTo>
                    <a:lnTo>
                      <a:pt x="488633" y="719138"/>
                    </a:lnTo>
                    <a:lnTo>
                      <a:pt x="487680" y="714375"/>
                    </a:lnTo>
                    <a:lnTo>
                      <a:pt x="487680" y="708660"/>
                    </a:lnTo>
                    <a:lnTo>
                      <a:pt x="487680" y="702945"/>
                    </a:lnTo>
                    <a:lnTo>
                      <a:pt x="488633" y="694373"/>
                    </a:lnTo>
                    <a:lnTo>
                      <a:pt x="494348" y="672465"/>
                    </a:lnTo>
                    <a:lnTo>
                      <a:pt x="496253" y="662940"/>
                    </a:lnTo>
                    <a:lnTo>
                      <a:pt x="498158" y="653415"/>
                    </a:lnTo>
                    <a:lnTo>
                      <a:pt x="498158" y="646748"/>
                    </a:lnTo>
                    <a:lnTo>
                      <a:pt x="497205" y="641033"/>
                    </a:lnTo>
                    <a:lnTo>
                      <a:pt x="495300" y="635318"/>
                    </a:lnTo>
                    <a:lnTo>
                      <a:pt x="492443" y="629603"/>
                    </a:lnTo>
                    <a:lnTo>
                      <a:pt x="487680" y="621030"/>
                    </a:lnTo>
                    <a:lnTo>
                      <a:pt x="481013" y="613410"/>
                    </a:lnTo>
                    <a:lnTo>
                      <a:pt x="474345" y="607695"/>
                    </a:lnTo>
                    <a:lnTo>
                      <a:pt x="465773" y="601980"/>
                    </a:lnTo>
                    <a:lnTo>
                      <a:pt x="454343" y="594360"/>
                    </a:lnTo>
                    <a:lnTo>
                      <a:pt x="447675" y="588645"/>
                    </a:lnTo>
                    <a:lnTo>
                      <a:pt x="443865" y="584835"/>
                    </a:lnTo>
                    <a:lnTo>
                      <a:pt x="440055" y="579120"/>
                    </a:lnTo>
                    <a:lnTo>
                      <a:pt x="435293" y="571500"/>
                    </a:lnTo>
                    <a:lnTo>
                      <a:pt x="428625" y="561023"/>
                    </a:lnTo>
                    <a:lnTo>
                      <a:pt x="421958" y="555308"/>
                    </a:lnTo>
                    <a:lnTo>
                      <a:pt x="417195" y="551498"/>
                    </a:lnTo>
                    <a:lnTo>
                      <a:pt x="412433" y="550545"/>
                    </a:lnTo>
                    <a:lnTo>
                      <a:pt x="407670" y="548640"/>
                    </a:lnTo>
                    <a:lnTo>
                      <a:pt x="404813" y="547688"/>
                    </a:lnTo>
                    <a:lnTo>
                      <a:pt x="398145" y="548640"/>
                    </a:lnTo>
                    <a:lnTo>
                      <a:pt x="392430" y="550545"/>
                    </a:lnTo>
                    <a:lnTo>
                      <a:pt x="387668" y="552450"/>
                    </a:lnTo>
                    <a:lnTo>
                      <a:pt x="383858" y="555308"/>
                    </a:lnTo>
                    <a:lnTo>
                      <a:pt x="380048" y="558165"/>
                    </a:lnTo>
                    <a:lnTo>
                      <a:pt x="377190" y="562928"/>
                    </a:lnTo>
                    <a:lnTo>
                      <a:pt x="375285" y="567690"/>
                    </a:lnTo>
                    <a:lnTo>
                      <a:pt x="372428" y="571500"/>
                    </a:lnTo>
                    <a:lnTo>
                      <a:pt x="370523" y="579120"/>
                    </a:lnTo>
                    <a:lnTo>
                      <a:pt x="368618" y="591503"/>
                    </a:lnTo>
                    <a:lnTo>
                      <a:pt x="367665" y="609600"/>
                    </a:lnTo>
                    <a:lnTo>
                      <a:pt x="367665" y="611505"/>
                    </a:lnTo>
                    <a:lnTo>
                      <a:pt x="367665" y="625793"/>
                    </a:lnTo>
                    <a:lnTo>
                      <a:pt x="366713" y="638175"/>
                    </a:lnTo>
                    <a:lnTo>
                      <a:pt x="364808" y="647700"/>
                    </a:lnTo>
                    <a:lnTo>
                      <a:pt x="360998" y="657225"/>
                    </a:lnTo>
                    <a:lnTo>
                      <a:pt x="357188" y="665798"/>
                    </a:lnTo>
                    <a:lnTo>
                      <a:pt x="354330" y="673418"/>
                    </a:lnTo>
                    <a:lnTo>
                      <a:pt x="350520" y="684848"/>
                    </a:lnTo>
                    <a:lnTo>
                      <a:pt x="348615" y="694373"/>
                    </a:lnTo>
                    <a:lnTo>
                      <a:pt x="347663" y="697230"/>
                    </a:lnTo>
                    <a:lnTo>
                      <a:pt x="347663" y="697230"/>
                    </a:lnTo>
                    <a:lnTo>
                      <a:pt x="343853" y="685800"/>
                    </a:lnTo>
                    <a:lnTo>
                      <a:pt x="339090" y="674370"/>
                    </a:lnTo>
                    <a:lnTo>
                      <a:pt x="335280" y="664845"/>
                    </a:lnTo>
                    <a:lnTo>
                      <a:pt x="328613" y="653415"/>
                    </a:lnTo>
                    <a:lnTo>
                      <a:pt x="325755" y="647700"/>
                    </a:lnTo>
                    <a:lnTo>
                      <a:pt x="320993" y="638175"/>
                    </a:lnTo>
                    <a:lnTo>
                      <a:pt x="318135" y="630555"/>
                    </a:lnTo>
                    <a:lnTo>
                      <a:pt x="314325" y="621983"/>
                    </a:lnTo>
                    <a:lnTo>
                      <a:pt x="311468" y="606743"/>
                    </a:lnTo>
                    <a:lnTo>
                      <a:pt x="307658" y="584835"/>
                    </a:lnTo>
                    <a:lnTo>
                      <a:pt x="303848" y="573405"/>
                    </a:lnTo>
                    <a:lnTo>
                      <a:pt x="301943" y="566738"/>
                    </a:lnTo>
                    <a:lnTo>
                      <a:pt x="299085" y="561975"/>
                    </a:lnTo>
                    <a:lnTo>
                      <a:pt x="297180" y="559118"/>
                    </a:lnTo>
                    <a:lnTo>
                      <a:pt x="296228" y="558165"/>
                    </a:lnTo>
                    <a:lnTo>
                      <a:pt x="294323" y="556260"/>
                    </a:lnTo>
                    <a:lnTo>
                      <a:pt x="291465" y="555308"/>
                    </a:lnTo>
                    <a:lnTo>
                      <a:pt x="288608" y="554355"/>
                    </a:lnTo>
                    <a:lnTo>
                      <a:pt x="284798" y="554355"/>
                    </a:lnTo>
                    <a:lnTo>
                      <a:pt x="281940" y="555308"/>
                    </a:lnTo>
                    <a:lnTo>
                      <a:pt x="279083" y="557213"/>
                    </a:lnTo>
                    <a:lnTo>
                      <a:pt x="276225" y="561023"/>
                    </a:lnTo>
                    <a:lnTo>
                      <a:pt x="273368" y="567690"/>
                    </a:lnTo>
                    <a:lnTo>
                      <a:pt x="269558" y="577215"/>
                    </a:lnTo>
                    <a:lnTo>
                      <a:pt x="267653" y="581978"/>
                    </a:lnTo>
                    <a:lnTo>
                      <a:pt x="262890" y="586740"/>
                    </a:lnTo>
                    <a:lnTo>
                      <a:pt x="252413" y="597218"/>
                    </a:lnTo>
                    <a:lnTo>
                      <a:pt x="248603" y="601980"/>
                    </a:lnTo>
                    <a:lnTo>
                      <a:pt x="246697" y="606743"/>
                    </a:lnTo>
                    <a:lnTo>
                      <a:pt x="245745" y="612458"/>
                    </a:lnTo>
                    <a:lnTo>
                      <a:pt x="244793" y="616268"/>
                    </a:lnTo>
                    <a:lnTo>
                      <a:pt x="243840" y="629603"/>
                    </a:lnTo>
                    <a:lnTo>
                      <a:pt x="244793" y="645795"/>
                    </a:lnTo>
                    <a:lnTo>
                      <a:pt x="250508" y="675323"/>
                    </a:lnTo>
                    <a:lnTo>
                      <a:pt x="250508" y="686753"/>
                    </a:lnTo>
                    <a:lnTo>
                      <a:pt x="250508" y="690563"/>
                    </a:lnTo>
                    <a:lnTo>
                      <a:pt x="249555" y="694373"/>
                    </a:lnTo>
                    <a:lnTo>
                      <a:pt x="247650" y="697230"/>
                    </a:lnTo>
                    <a:lnTo>
                      <a:pt x="245745" y="699135"/>
                    </a:lnTo>
                    <a:lnTo>
                      <a:pt x="242888" y="700088"/>
                    </a:lnTo>
                    <a:lnTo>
                      <a:pt x="240983" y="700088"/>
                    </a:lnTo>
                    <a:lnTo>
                      <a:pt x="239078" y="699135"/>
                    </a:lnTo>
                    <a:lnTo>
                      <a:pt x="237172" y="697230"/>
                    </a:lnTo>
                    <a:lnTo>
                      <a:pt x="235268" y="694373"/>
                    </a:lnTo>
                    <a:lnTo>
                      <a:pt x="235268" y="691515"/>
                    </a:lnTo>
                    <a:lnTo>
                      <a:pt x="234315" y="687705"/>
                    </a:lnTo>
                    <a:lnTo>
                      <a:pt x="235268" y="679133"/>
                    </a:lnTo>
                    <a:lnTo>
                      <a:pt x="236220" y="670560"/>
                    </a:lnTo>
                    <a:lnTo>
                      <a:pt x="240983" y="652463"/>
                    </a:lnTo>
                    <a:lnTo>
                      <a:pt x="241935" y="641985"/>
                    </a:lnTo>
                    <a:lnTo>
                      <a:pt x="242888" y="633413"/>
                    </a:lnTo>
                    <a:lnTo>
                      <a:pt x="241935" y="625793"/>
                    </a:lnTo>
                    <a:lnTo>
                      <a:pt x="240030" y="617220"/>
                    </a:lnTo>
                    <a:lnTo>
                      <a:pt x="236220" y="607695"/>
                    </a:lnTo>
                    <a:lnTo>
                      <a:pt x="234315" y="600075"/>
                    </a:lnTo>
                    <a:lnTo>
                      <a:pt x="233363" y="590550"/>
                    </a:lnTo>
                    <a:lnTo>
                      <a:pt x="232410" y="581978"/>
                    </a:lnTo>
                    <a:lnTo>
                      <a:pt x="230505" y="577215"/>
                    </a:lnTo>
                    <a:lnTo>
                      <a:pt x="228600" y="570548"/>
                    </a:lnTo>
                    <a:lnTo>
                      <a:pt x="225743" y="564833"/>
                    </a:lnTo>
                    <a:lnTo>
                      <a:pt x="221933" y="561023"/>
                    </a:lnTo>
                    <a:lnTo>
                      <a:pt x="218122" y="557213"/>
                    </a:lnTo>
                    <a:lnTo>
                      <a:pt x="214313" y="556260"/>
                    </a:lnTo>
                    <a:lnTo>
                      <a:pt x="210503" y="555308"/>
                    </a:lnTo>
                    <a:lnTo>
                      <a:pt x="208597" y="555308"/>
                    </a:lnTo>
                    <a:lnTo>
                      <a:pt x="203835" y="555308"/>
                    </a:lnTo>
                    <a:lnTo>
                      <a:pt x="199072" y="556260"/>
                    </a:lnTo>
                    <a:lnTo>
                      <a:pt x="194310" y="558165"/>
                    </a:lnTo>
                    <a:lnTo>
                      <a:pt x="189547" y="561975"/>
                    </a:lnTo>
                    <a:lnTo>
                      <a:pt x="181928" y="569595"/>
                    </a:lnTo>
                    <a:lnTo>
                      <a:pt x="175260" y="574358"/>
                    </a:lnTo>
                    <a:lnTo>
                      <a:pt x="169545" y="576263"/>
                    </a:lnTo>
                    <a:lnTo>
                      <a:pt x="161925" y="579120"/>
                    </a:lnTo>
                    <a:lnTo>
                      <a:pt x="148590" y="581978"/>
                    </a:lnTo>
                    <a:lnTo>
                      <a:pt x="142875" y="584835"/>
                    </a:lnTo>
                    <a:lnTo>
                      <a:pt x="138113" y="586740"/>
                    </a:lnTo>
                    <a:lnTo>
                      <a:pt x="132397" y="593408"/>
                    </a:lnTo>
                    <a:lnTo>
                      <a:pt x="128587" y="598170"/>
                    </a:lnTo>
                    <a:lnTo>
                      <a:pt x="126683" y="602933"/>
                    </a:lnTo>
                    <a:lnTo>
                      <a:pt x="124778" y="608648"/>
                    </a:lnTo>
                    <a:lnTo>
                      <a:pt x="122873" y="615315"/>
                    </a:lnTo>
                    <a:lnTo>
                      <a:pt x="122873" y="624840"/>
                    </a:lnTo>
                    <a:lnTo>
                      <a:pt x="122873" y="632460"/>
                    </a:lnTo>
                    <a:lnTo>
                      <a:pt x="122873" y="645795"/>
                    </a:lnTo>
                    <a:lnTo>
                      <a:pt x="121920" y="657225"/>
                    </a:lnTo>
                    <a:lnTo>
                      <a:pt x="120015" y="662940"/>
                    </a:lnTo>
                    <a:lnTo>
                      <a:pt x="110490" y="682943"/>
                    </a:lnTo>
                    <a:lnTo>
                      <a:pt x="108585" y="693420"/>
                    </a:lnTo>
                    <a:lnTo>
                      <a:pt x="107633" y="693420"/>
                    </a:lnTo>
                    <a:lnTo>
                      <a:pt x="106680" y="690563"/>
                    </a:lnTo>
                    <a:lnTo>
                      <a:pt x="105728" y="684848"/>
                    </a:lnTo>
                    <a:lnTo>
                      <a:pt x="101918" y="672465"/>
                    </a:lnTo>
                    <a:lnTo>
                      <a:pt x="99060" y="666750"/>
                    </a:lnTo>
                    <a:lnTo>
                      <a:pt x="96203" y="658178"/>
                    </a:lnTo>
                    <a:lnTo>
                      <a:pt x="94298" y="648653"/>
                    </a:lnTo>
                    <a:lnTo>
                      <a:pt x="93345" y="640080"/>
                    </a:lnTo>
                    <a:lnTo>
                      <a:pt x="91440" y="621030"/>
                    </a:lnTo>
                    <a:lnTo>
                      <a:pt x="91440" y="615315"/>
                    </a:lnTo>
                    <a:lnTo>
                      <a:pt x="89535" y="612458"/>
                    </a:lnTo>
                    <a:lnTo>
                      <a:pt x="87630" y="610553"/>
                    </a:lnTo>
                    <a:lnTo>
                      <a:pt x="85725" y="610553"/>
                    </a:lnTo>
                    <a:lnTo>
                      <a:pt x="83820" y="610553"/>
                    </a:lnTo>
                    <a:lnTo>
                      <a:pt x="81915" y="611505"/>
                    </a:lnTo>
                    <a:lnTo>
                      <a:pt x="80010" y="613410"/>
                    </a:lnTo>
                    <a:lnTo>
                      <a:pt x="79058" y="617220"/>
                    </a:lnTo>
                    <a:lnTo>
                      <a:pt x="76200" y="623888"/>
                    </a:lnTo>
                    <a:lnTo>
                      <a:pt x="74295" y="641033"/>
                    </a:lnTo>
                    <a:lnTo>
                      <a:pt x="71437" y="648653"/>
                    </a:lnTo>
                    <a:lnTo>
                      <a:pt x="68580" y="655320"/>
                    </a:lnTo>
                    <a:lnTo>
                      <a:pt x="66675" y="659130"/>
                    </a:lnTo>
                    <a:lnTo>
                      <a:pt x="63818" y="667703"/>
                    </a:lnTo>
                    <a:lnTo>
                      <a:pt x="62865" y="673418"/>
                    </a:lnTo>
                    <a:lnTo>
                      <a:pt x="61912" y="675323"/>
                    </a:lnTo>
                    <a:lnTo>
                      <a:pt x="61912" y="676275"/>
                    </a:lnTo>
                    <a:lnTo>
                      <a:pt x="60007" y="676275"/>
                    </a:lnTo>
                    <a:lnTo>
                      <a:pt x="59055" y="675323"/>
                    </a:lnTo>
                    <a:lnTo>
                      <a:pt x="57150" y="672465"/>
                    </a:lnTo>
                    <a:lnTo>
                      <a:pt x="56198" y="664845"/>
                    </a:lnTo>
                    <a:lnTo>
                      <a:pt x="50482" y="651510"/>
                    </a:lnTo>
                    <a:lnTo>
                      <a:pt x="49530" y="646748"/>
                    </a:lnTo>
                    <a:lnTo>
                      <a:pt x="47625" y="636270"/>
                    </a:lnTo>
                    <a:lnTo>
                      <a:pt x="47625" y="625793"/>
                    </a:lnTo>
                    <a:lnTo>
                      <a:pt x="46673" y="622935"/>
                    </a:lnTo>
                    <a:lnTo>
                      <a:pt x="45720" y="621030"/>
                    </a:lnTo>
                    <a:lnTo>
                      <a:pt x="43815" y="621030"/>
                    </a:lnTo>
                    <a:lnTo>
                      <a:pt x="41910" y="621030"/>
                    </a:lnTo>
                    <a:lnTo>
                      <a:pt x="40005" y="623888"/>
                    </a:lnTo>
                    <a:lnTo>
                      <a:pt x="39053" y="625793"/>
                    </a:lnTo>
                    <a:lnTo>
                      <a:pt x="37148" y="632460"/>
                    </a:lnTo>
                    <a:lnTo>
                      <a:pt x="36195" y="641985"/>
                    </a:lnTo>
                    <a:lnTo>
                      <a:pt x="35243" y="647700"/>
                    </a:lnTo>
                    <a:lnTo>
                      <a:pt x="34290" y="653415"/>
                    </a:lnTo>
                    <a:lnTo>
                      <a:pt x="29528" y="675323"/>
                    </a:lnTo>
                    <a:lnTo>
                      <a:pt x="24765" y="692468"/>
                    </a:lnTo>
                    <a:lnTo>
                      <a:pt x="21907" y="707708"/>
                    </a:lnTo>
                    <a:lnTo>
                      <a:pt x="20003" y="719138"/>
                    </a:lnTo>
                    <a:lnTo>
                      <a:pt x="20003" y="729615"/>
                    </a:lnTo>
                    <a:lnTo>
                      <a:pt x="20003" y="740093"/>
                    </a:lnTo>
                    <a:lnTo>
                      <a:pt x="21907" y="750570"/>
                    </a:lnTo>
                    <a:lnTo>
                      <a:pt x="21907" y="752475"/>
                    </a:lnTo>
                    <a:lnTo>
                      <a:pt x="22860" y="756285"/>
                    </a:lnTo>
                    <a:lnTo>
                      <a:pt x="26670" y="779145"/>
                    </a:lnTo>
                    <a:lnTo>
                      <a:pt x="29528" y="797243"/>
                    </a:lnTo>
                    <a:lnTo>
                      <a:pt x="31432" y="810578"/>
                    </a:lnTo>
                    <a:lnTo>
                      <a:pt x="30480" y="817245"/>
                    </a:lnTo>
                    <a:lnTo>
                      <a:pt x="29528" y="823913"/>
                    </a:lnTo>
                    <a:lnTo>
                      <a:pt x="27623" y="829628"/>
                    </a:lnTo>
                    <a:lnTo>
                      <a:pt x="25717" y="832485"/>
                    </a:lnTo>
                    <a:lnTo>
                      <a:pt x="24765" y="833438"/>
                    </a:lnTo>
                    <a:lnTo>
                      <a:pt x="21907" y="835343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25FA9AF1-8DEF-DB37-349F-2495CADCFB61}"/>
                  </a:ext>
                </a:extLst>
              </p:cNvPr>
              <p:cNvSpPr/>
              <p:nvPr/>
            </p:nvSpPr>
            <p:spPr>
              <a:xfrm>
                <a:off x="4376737" y="3834764"/>
                <a:ext cx="1905" cy="952"/>
              </a:xfrm>
              <a:custGeom>
                <a:avLst/>
                <a:gdLst>
                  <a:gd name="connsiteX0" fmla="*/ 952 w 1905"/>
                  <a:gd name="connsiteY0" fmla="*/ 952 h 952"/>
                  <a:gd name="connsiteX1" fmla="*/ 0 w 1905"/>
                  <a:gd name="connsiteY1" fmla="*/ 0 h 952"/>
                  <a:gd name="connsiteX2" fmla="*/ 0 w 1905"/>
                  <a:gd name="connsiteY2" fmla="*/ 0 h 952"/>
                  <a:gd name="connsiteX3" fmla="*/ 952 w 1905"/>
                  <a:gd name="connsiteY3" fmla="*/ 0 h 952"/>
                  <a:gd name="connsiteX4" fmla="*/ 1905 w 1905"/>
                  <a:gd name="connsiteY4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52">
                    <a:moveTo>
                      <a:pt x="952" y="95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52" y="0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AA7DF9F3-CEB1-FC49-AD1D-F8B7524439CD}"/>
                  </a:ext>
                </a:extLst>
              </p:cNvPr>
              <p:cNvSpPr/>
              <p:nvPr/>
            </p:nvSpPr>
            <p:spPr>
              <a:xfrm>
                <a:off x="4115751" y="3573779"/>
                <a:ext cx="300990" cy="259080"/>
              </a:xfrm>
              <a:custGeom>
                <a:avLst/>
                <a:gdLst>
                  <a:gd name="connsiteX0" fmla="*/ 232410 w 300990"/>
                  <a:gd name="connsiteY0" fmla="*/ 259080 h 259080"/>
                  <a:gd name="connsiteX1" fmla="*/ 227648 w 300990"/>
                  <a:gd name="connsiteY1" fmla="*/ 259080 h 259080"/>
                  <a:gd name="connsiteX2" fmla="*/ 226695 w 300990"/>
                  <a:gd name="connsiteY2" fmla="*/ 258128 h 259080"/>
                  <a:gd name="connsiteX3" fmla="*/ 223838 w 300990"/>
                  <a:gd name="connsiteY3" fmla="*/ 255270 h 259080"/>
                  <a:gd name="connsiteX4" fmla="*/ 222885 w 300990"/>
                  <a:gd name="connsiteY4" fmla="*/ 252413 h 259080"/>
                  <a:gd name="connsiteX5" fmla="*/ 221933 w 300990"/>
                  <a:gd name="connsiteY5" fmla="*/ 244793 h 259080"/>
                  <a:gd name="connsiteX6" fmla="*/ 222885 w 300990"/>
                  <a:gd name="connsiteY6" fmla="*/ 239078 h 259080"/>
                  <a:gd name="connsiteX7" fmla="*/ 221933 w 300990"/>
                  <a:gd name="connsiteY7" fmla="*/ 239078 h 259080"/>
                  <a:gd name="connsiteX8" fmla="*/ 220028 w 300990"/>
                  <a:gd name="connsiteY8" fmla="*/ 238125 h 259080"/>
                  <a:gd name="connsiteX9" fmla="*/ 216218 w 300990"/>
                  <a:gd name="connsiteY9" fmla="*/ 236220 h 259080"/>
                  <a:gd name="connsiteX10" fmla="*/ 215265 w 300990"/>
                  <a:gd name="connsiteY10" fmla="*/ 236220 h 259080"/>
                  <a:gd name="connsiteX11" fmla="*/ 212408 w 300990"/>
                  <a:gd name="connsiteY11" fmla="*/ 231458 h 259080"/>
                  <a:gd name="connsiteX12" fmla="*/ 211455 w 300990"/>
                  <a:gd name="connsiteY12" fmla="*/ 228600 h 259080"/>
                  <a:gd name="connsiteX13" fmla="*/ 211455 w 300990"/>
                  <a:gd name="connsiteY13" fmla="*/ 226695 h 259080"/>
                  <a:gd name="connsiteX14" fmla="*/ 212408 w 300990"/>
                  <a:gd name="connsiteY14" fmla="*/ 224790 h 259080"/>
                  <a:gd name="connsiteX15" fmla="*/ 214313 w 300990"/>
                  <a:gd name="connsiteY15" fmla="*/ 223838 h 259080"/>
                  <a:gd name="connsiteX16" fmla="*/ 215265 w 300990"/>
                  <a:gd name="connsiteY16" fmla="*/ 221933 h 259080"/>
                  <a:gd name="connsiteX17" fmla="*/ 213360 w 300990"/>
                  <a:gd name="connsiteY17" fmla="*/ 218123 h 259080"/>
                  <a:gd name="connsiteX18" fmla="*/ 213360 w 300990"/>
                  <a:gd name="connsiteY18" fmla="*/ 217170 h 259080"/>
                  <a:gd name="connsiteX19" fmla="*/ 216218 w 300990"/>
                  <a:gd name="connsiteY19" fmla="*/ 216218 h 259080"/>
                  <a:gd name="connsiteX20" fmla="*/ 222885 w 300990"/>
                  <a:gd name="connsiteY20" fmla="*/ 216218 h 259080"/>
                  <a:gd name="connsiteX21" fmla="*/ 224790 w 300990"/>
                  <a:gd name="connsiteY21" fmla="*/ 215265 h 259080"/>
                  <a:gd name="connsiteX22" fmla="*/ 224790 w 300990"/>
                  <a:gd name="connsiteY22" fmla="*/ 214313 h 259080"/>
                  <a:gd name="connsiteX23" fmla="*/ 224790 w 300990"/>
                  <a:gd name="connsiteY23" fmla="*/ 212408 h 259080"/>
                  <a:gd name="connsiteX24" fmla="*/ 222885 w 300990"/>
                  <a:gd name="connsiteY24" fmla="*/ 211455 h 259080"/>
                  <a:gd name="connsiteX25" fmla="*/ 219075 w 300990"/>
                  <a:gd name="connsiteY25" fmla="*/ 211455 h 259080"/>
                  <a:gd name="connsiteX26" fmla="*/ 214313 w 300990"/>
                  <a:gd name="connsiteY26" fmla="*/ 212408 h 259080"/>
                  <a:gd name="connsiteX27" fmla="*/ 212408 w 300990"/>
                  <a:gd name="connsiteY27" fmla="*/ 212408 h 259080"/>
                  <a:gd name="connsiteX28" fmla="*/ 212408 w 300990"/>
                  <a:gd name="connsiteY28" fmla="*/ 210503 h 259080"/>
                  <a:gd name="connsiteX29" fmla="*/ 212408 w 300990"/>
                  <a:gd name="connsiteY29" fmla="*/ 208598 h 259080"/>
                  <a:gd name="connsiteX30" fmla="*/ 212408 w 300990"/>
                  <a:gd name="connsiteY30" fmla="*/ 207645 h 259080"/>
                  <a:gd name="connsiteX31" fmla="*/ 213360 w 300990"/>
                  <a:gd name="connsiteY31" fmla="*/ 206693 h 259080"/>
                  <a:gd name="connsiteX32" fmla="*/ 216218 w 300990"/>
                  <a:gd name="connsiteY32" fmla="*/ 207645 h 259080"/>
                  <a:gd name="connsiteX33" fmla="*/ 218123 w 300990"/>
                  <a:gd name="connsiteY33" fmla="*/ 206693 h 259080"/>
                  <a:gd name="connsiteX34" fmla="*/ 220980 w 300990"/>
                  <a:gd name="connsiteY34" fmla="*/ 204788 h 259080"/>
                  <a:gd name="connsiteX35" fmla="*/ 224790 w 300990"/>
                  <a:gd name="connsiteY35" fmla="*/ 200025 h 259080"/>
                  <a:gd name="connsiteX36" fmla="*/ 224790 w 300990"/>
                  <a:gd name="connsiteY36" fmla="*/ 199073 h 259080"/>
                  <a:gd name="connsiteX37" fmla="*/ 224790 w 300990"/>
                  <a:gd name="connsiteY37" fmla="*/ 197168 h 259080"/>
                  <a:gd name="connsiteX38" fmla="*/ 222885 w 300990"/>
                  <a:gd name="connsiteY38" fmla="*/ 191453 h 259080"/>
                  <a:gd name="connsiteX39" fmla="*/ 219075 w 300990"/>
                  <a:gd name="connsiteY39" fmla="*/ 183833 h 259080"/>
                  <a:gd name="connsiteX40" fmla="*/ 217170 w 300990"/>
                  <a:gd name="connsiteY40" fmla="*/ 180023 h 259080"/>
                  <a:gd name="connsiteX41" fmla="*/ 215265 w 300990"/>
                  <a:gd name="connsiteY41" fmla="*/ 177165 h 259080"/>
                  <a:gd name="connsiteX42" fmla="*/ 212408 w 300990"/>
                  <a:gd name="connsiteY42" fmla="*/ 174308 h 259080"/>
                  <a:gd name="connsiteX43" fmla="*/ 212408 w 300990"/>
                  <a:gd name="connsiteY43" fmla="*/ 172403 h 259080"/>
                  <a:gd name="connsiteX44" fmla="*/ 212408 w 300990"/>
                  <a:gd name="connsiteY44" fmla="*/ 168593 h 259080"/>
                  <a:gd name="connsiteX45" fmla="*/ 212408 w 300990"/>
                  <a:gd name="connsiteY45" fmla="*/ 167640 h 259080"/>
                  <a:gd name="connsiteX46" fmla="*/ 212408 w 300990"/>
                  <a:gd name="connsiteY46" fmla="*/ 164783 h 259080"/>
                  <a:gd name="connsiteX47" fmla="*/ 211455 w 300990"/>
                  <a:gd name="connsiteY47" fmla="*/ 162878 h 259080"/>
                  <a:gd name="connsiteX48" fmla="*/ 209550 w 300990"/>
                  <a:gd name="connsiteY48" fmla="*/ 160020 h 259080"/>
                  <a:gd name="connsiteX49" fmla="*/ 203835 w 300990"/>
                  <a:gd name="connsiteY49" fmla="*/ 154305 h 259080"/>
                  <a:gd name="connsiteX50" fmla="*/ 200978 w 300990"/>
                  <a:gd name="connsiteY50" fmla="*/ 152400 h 259080"/>
                  <a:gd name="connsiteX51" fmla="*/ 198120 w 300990"/>
                  <a:gd name="connsiteY51" fmla="*/ 147638 h 259080"/>
                  <a:gd name="connsiteX52" fmla="*/ 197168 w 300990"/>
                  <a:gd name="connsiteY52" fmla="*/ 147638 h 259080"/>
                  <a:gd name="connsiteX53" fmla="*/ 193358 w 300990"/>
                  <a:gd name="connsiteY53" fmla="*/ 147638 h 259080"/>
                  <a:gd name="connsiteX54" fmla="*/ 191453 w 300990"/>
                  <a:gd name="connsiteY54" fmla="*/ 147638 h 259080"/>
                  <a:gd name="connsiteX55" fmla="*/ 190500 w 300990"/>
                  <a:gd name="connsiteY55" fmla="*/ 146685 h 259080"/>
                  <a:gd name="connsiteX56" fmla="*/ 187643 w 300990"/>
                  <a:gd name="connsiteY56" fmla="*/ 147638 h 259080"/>
                  <a:gd name="connsiteX57" fmla="*/ 184785 w 300990"/>
                  <a:gd name="connsiteY57" fmla="*/ 146685 h 259080"/>
                  <a:gd name="connsiteX58" fmla="*/ 180975 w 300990"/>
                  <a:gd name="connsiteY58" fmla="*/ 144780 h 259080"/>
                  <a:gd name="connsiteX59" fmla="*/ 175260 w 300990"/>
                  <a:gd name="connsiteY59" fmla="*/ 142875 h 259080"/>
                  <a:gd name="connsiteX60" fmla="*/ 173355 w 300990"/>
                  <a:gd name="connsiteY60" fmla="*/ 141923 h 259080"/>
                  <a:gd name="connsiteX61" fmla="*/ 173355 w 300990"/>
                  <a:gd name="connsiteY61" fmla="*/ 140970 h 259080"/>
                  <a:gd name="connsiteX62" fmla="*/ 175260 w 300990"/>
                  <a:gd name="connsiteY62" fmla="*/ 140970 h 259080"/>
                  <a:gd name="connsiteX63" fmla="*/ 185738 w 300990"/>
                  <a:gd name="connsiteY63" fmla="*/ 138113 h 259080"/>
                  <a:gd name="connsiteX64" fmla="*/ 186690 w 300990"/>
                  <a:gd name="connsiteY64" fmla="*/ 136208 h 259080"/>
                  <a:gd name="connsiteX65" fmla="*/ 186690 w 300990"/>
                  <a:gd name="connsiteY65" fmla="*/ 135255 h 259080"/>
                  <a:gd name="connsiteX66" fmla="*/ 185738 w 300990"/>
                  <a:gd name="connsiteY66" fmla="*/ 133350 h 259080"/>
                  <a:gd name="connsiteX67" fmla="*/ 183833 w 300990"/>
                  <a:gd name="connsiteY67" fmla="*/ 133350 h 259080"/>
                  <a:gd name="connsiteX68" fmla="*/ 172403 w 300990"/>
                  <a:gd name="connsiteY68" fmla="*/ 137160 h 259080"/>
                  <a:gd name="connsiteX69" fmla="*/ 170498 w 300990"/>
                  <a:gd name="connsiteY69" fmla="*/ 137160 h 259080"/>
                  <a:gd name="connsiteX70" fmla="*/ 169545 w 300990"/>
                  <a:gd name="connsiteY70" fmla="*/ 136208 h 259080"/>
                  <a:gd name="connsiteX71" fmla="*/ 167640 w 300990"/>
                  <a:gd name="connsiteY71" fmla="*/ 135255 h 259080"/>
                  <a:gd name="connsiteX72" fmla="*/ 166688 w 300990"/>
                  <a:gd name="connsiteY72" fmla="*/ 134303 h 259080"/>
                  <a:gd name="connsiteX73" fmla="*/ 163830 w 300990"/>
                  <a:gd name="connsiteY73" fmla="*/ 134303 h 259080"/>
                  <a:gd name="connsiteX74" fmla="*/ 160020 w 300990"/>
                  <a:gd name="connsiteY74" fmla="*/ 136208 h 259080"/>
                  <a:gd name="connsiteX75" fmla="*/ 156210 w 300990"/>
                  <a:gd name="connsiteY75" fmla="*/ 136208 h 259080"/>
                  <a:gd name="connsiteX76" fmla="*/ 150495 w 300990"/>
                  <a:gd name="connsiteY76" fmla="*/ 136208 h 259080"/>
                  <a:gd name="connsiteX77" fmla="*/ 146685 w 300990"/>
                  <a:gd name="connsiteY77" fmla="*/ 136208 h 259080"/>
                  <a:gd name="connsiteX78" fmla="*/ 141923 w 300990"/>
                  <a:gd name="connsiteY78" fmla="*/ 139065 h 259080"/>
                  <a:gd name="connsiteX79" fmla="*/ 136208 w 300990"/>
                  <a:gd name="connsiteY79" fmla="*/ 140970 h 259080"/>
                  <a:gd name="connsiteX80" fmla="*/ 132398 w 300990"/>
                  <a:gd name="connsiteY80" fmla="*/ 141923 h 259080"/>
                  <a:gd name="connsiteX81" fmla="*/ 131445 w 300990"/>
                  <a:gd name="connsiteY81" fmla="*/ 142875 h 259080"/>
                  <a:gd name="connsiteX82" fmla="*/ 130492 w 300990"/>
                  <a:gd name="connsiteY82" fmla="*/ 145733 h 259080"/>
                  <a:gd name="connsiteX83" fmla="*/ 129540 w 300990"/>
                  <a:gd name="connsiteY83" fmla="*/ 146685 h 259080"/>
                  <a:gd name="connsiteX84" fmla="*/ 124778 w 300990"/>
                  <a:gd name="connsiteY84" fmla="*/ 147638 h 259080"/>
                  <a:gd name="connsiteX85" fmla="*/ 124778 w 300990"/>
                  <a:gd name="connsiteY85" fmla="*/ 147638 h 259080"/>
                  <a:gd name="connsiteX86" fmla="*/ 123825 w 300990"/>
                  <a:gd name="connsiteY86" fmla="*/ 150495 h 259080"/>
                  <a:gd name="connsiteX87" fmla="*/ 121920 w 300990"/>
                  <a:gd name="connsiteY87" fmla="*/ 152400 h 259080"/>
                  <a:gd name="connsiteX88" fmla="*/ 121920 w 300990"/>
                  <a:gd name="connsiteY88" fmla="*/ 154305 h 259080"/>
                  <a:gd name="connsiteX89" fmla="*/ 121920 w 300990"/>
                  <a:gd name="connsiteY89" fmla="*/ 155258 h 259080"/>
                  <a:gd name="connsiteX90" fmla="*/ 121920 w 300990"/>
                  <a:gd name="connsiteY90" fmla="*/ 156210 h 259080"/>
                  <a:gd name="connsiteX91" fmla="*/ 117158 w 300990"/>
                  <a:gd name="connsiteY91" fmla="*/ 158115 h 259080"/>
                  <a:gd name="connsiteX92" fmla="*/ 115253 w 300990"/>
                  <a:gd name="connsiteY92" fmla="*/ 160020 h 259080"/>
                  <a:gd name="connsiteX93" fmla="*/ 112395 w 300990"/>
                  <a:gd name="connsiteY93" fmla="*/ 164783 h 259080"/>
                  <a:gd name="connsiteX94" fmla="*/ 109538 w 300990"/>
                  <a:gd name="connsiteY94" fmla="*/ 167640 h 259080"/>
                  <a:gd name="connsiteX95" fmla="*/ 101917 w 300990"/>
                  <a:gd name="connsiteY95" fmla="*/ 172403 h 259080"/>
                  <a:gd name="connsiteX96" fmla="*/ 99060 w 300990"/>
                  <a:gd name="connsiteY96" fmla="*/ 175260 h 259080"/>
                  <a:gd name="connsiteX97" fmla="*/ 97155 w 300990"/>
                  <a:gd name="connsiteY97" fmla="*/ 179070 h 259080"/>
                  <a:gd name="connsiteX98" fmla="*/ 95250 w 300990"/>
                  <a:gd name="connsiteY98" fmla="*/ 183833 h 259080"/>
                  <a:gd name="connsiteX99" fmla="*/ 94298 w 300990"/>
                  <a:gd name="connsiteY99" fmla="*/ 186690 h 259080"/>
                  <a:gd name="connsiteX100" fmla="*/ 91440 w 300990"/>
                  <a:gd name="connsiteY100" fmla="*/ 190500 h 259080"/>
                  <a:gd name="connsiteX101" fmla="*/ 91440 w 300990"/>
                  <a:gd name="connsiteY101" fmla="*/ 191453 h 259080"/>
                  <a:gd name="connsiteX102" fmla="*/ 91440 w 300990"/>
                  <a:gd name="connsiteY102" fmla="*/ 193358 h 259080"/>
                  <a:gd name="connsiteX103" fmla="*/ 92392 w 300990"/>
                  <a:gd name="connsiteY103" fmla="*/ 197168 h 259080"/>
                  <a:gd name="connsiteX104" fmla="*/ 93345 w 300990"/>
                  <a:gd name="connsiteY104" fmla="*/ 199073 h 259080"/>
                  <a:gd name="connsiteX105" fmla="*/ 95250 w 300990"/>
                  <a:gd name="connsiteY105" fmla="*/ 201930 h 259080"/>
                  <a:gd name="connsiteX106" fmla="*/ 97155 w 300990"/>
                  <a:gd name="connsiteY106" fmla="*/ 203835 h 259080"/>
                  <a:gd name="connsiteX107" fmla="*/ 96203 w 300990"/>
                  <a:gd name="connsiteY107" fmla="*/ 204788 h 259080"/>
                  <a:gd name="connsiteX108" fmla="*/ 95250 w 300990"/>
                  <a:gd name="connsiteY108" fmla="*/ 204788 h 259080"/>
                  <a:gd name="connsiteX109" fmla="*/ 92392 w 300990"/>
                  <a:gd name="connsiteY109" fmla="*/ 204788 h 259080"/>
                  <a:gd name="connsiteX110" fmla="*/ 85725 w 300990"/>
                  <a:gd name="connsiteY110" fmla="*/ 201930 h 259080"/>
                  <a:gd name="connsiteX111" fmla="*/ 83820 w 300990"/>
                  <a:gd name="connsiteY111" fmla="*/ 201930 h 259080"/>
                  <a:gd name="connsiteX112" fmla="*/ 82868 w 300990"/>
                  <a:gd name="connsiteY112" fmla="*/ 202883 h 259080"/>
                  <a:gd name="connsiteX113" fmla="*/ 81915 w 300990"/>
                  <a:gd name="connsiteY113" fmla="*/ 204788 h 259080"/>
                  <a:gd name="connsiteX114" fmla="*/ 82868 w 300990"/>
                  <a:gd name="connsiteY114" fmla="*/ 204788 h 259080"/>
                  <a:gd name="connsiteX115" fmla="*/ 85725 w 300990"/>
                  <a:gd name="connsiteY115" fmla="*/ 206693 h 259080"/>
                  <a:gd name="connsiteX116" fmla="*/ 95250 w 300990"/>
                  <a:gd name="connsiteY116" fmla="*/ 209550 h 259080"/>
                  <a:gd name="connsiteX117" fmla="*/ 96203 w 300990"/>
                  <a:gd name="connsiteY117" fmla="*/ 210503 h 259080"/>
                  <a:gd name="connsiteX118" fmla="*/ 96203 w 300990"/>
                  <a:gd name="connsiteY118" fmla="*/ 211455 h 259080"/>
                  <a:gd name="connsiteX119" fmla="*/ 96203 w 300990"/>
                  <a:gd name="connsiteY119" fmla="*/ 214313 h 259080"/>
                  <a:gd name="connsiteX120" fmla="*/ 97155 w 300990"/>
                  <a:gd name="connsiteY120" fmla="*/ 214313 h 259080"/>
                  <a:gd name="connsiteX121" fmla="*/ 98108 w 300990"/>
                  <a:gd name="connsiteY121" fmla="*/ 216218 h 259080"/>
                  <a:gd name="connsiteX122" fmla="*/ 98108 w 300990"/>
                  <a:gd name="connsiteY122" fmla="*/ 218123 h 259080"/>
                  <a:gd name="connsiteX123" fmla="*/ 97155 w 300990"/>
                  <a:gd name="connsiteY123" fmla="*/ 219075 h 259080"/>
                  <a:gd name="connsiteX124" fmla="*/ 91440 w 300990"/>
                  <a:gd name="connsiteY124" fmla="*/ 221933 h 259080"/>
                  <a:gd name="connsiteX125" fmla="*/ 90488 w 300990"/>
                  <a:gd name="connsiteY125" fmla="*/ 223838 h 259080"/>
                  <a:gd name="connsiteX126" fmla="*/ 88583 w 300990"/>
                  <a:gd name="connsiteY126" fmla="*/ 226695 h 259080"/>
                  <a:gd name="connsiteX127" fmla="*/ 88583 w 300990"/>
                  <a:gd name="connsiteY127" fmla="*/ 229553 h 259080"/>
                  <a:gd name="connsiteX128" fmla="*/ 87630 w 300990"/>
                  <a:gd name="connsiteY128" fmla="*/ 230505 h 259080"/>
                  <a:gd name="connsiteX129" fmla="*/ 85725 w 300990"/>
                  <a:gd name="connsiteY129" fmla="*/ 229553 h 259080"/>
                  <a:gd name="connsiteX130" fmla="*/ 80963 w 300990"/>
                  <a:gd name="connsiteY130" fmla="*/ 227648 h 259080"/>
                  <a:gd name="connsiteX131" fmla="*/ 63818 w 300990"/>
                  <a:gd name="connsiteY131" fmla="*/ 218123 h 259080"/>
                  <a:gd name="connsiteX132" fmla="*/ 45720 w 300990"/>
                  <a:gd name="connsiteY132" fmla="*/ 206693 h 259080"/>
                  <a:gd name="connsiteX133" fmla="*/ 36195 w 300990"/>
                  <a:gd name="connsiteY133" fmla="*/ 200025 h 259080"/>
                  <a:gd name="connsiteX134" fmla="*/ 28575 w 300990"/>
                  <a:gd name="connsiteY134" fmla="*/ 193358 h 259080"/>
                  <a:gd name="connsiteX135" fmla="*/ 28575 w 300990"/>
                  <a:gd name="connsiteY135" fmla="*/ 192405 h 259080"/>
                  <a:gd name="connsiteX136" fmla="*/ 28575 w 300990"/>
                  <a:gd name="connsiteY136" fmla="*/ 189548 h 259080"/>
                  <a:gd name="connsiteX137" fmla="*/ 29528 w 300990"/>
                  <a:gd name="connsiteY137" fmla="*/ 186690 h 259080"/>
                  <a:gd name="connsiteX138" fmla="*/ 30480 w 300990"/>
                  <a:gd name="connsiteY138" fmla="*/ 185738 h 259080"/>
                  <a:gd name="connsiteX139" fmla="*/ 31432 w 300990"/>
                  <a:gd name="connsiteY139" fmla="*/ 185738 h 259080"/>
                  <a:gd name="connsiteX140" fmla="*/ 43815 w 300990"/>
                  <a:gd name="connsiteY140" fmla="*/ 191453 h 259080"/>
                  <a:gd name="connsiteX141" fmla="*/ 44768 w 300990"/>
                  <a:gd name="connsiteY141" fmla="*/ 191453 h 259080"/>
                  <a:gd name="connsiteX142" fmla="*/ 45720 w 300990"/>
                  <a:gd name="connsiteY142" fmla="*/ 189548 h 259080"/>
                  <a:gd name="connsiteX143" fmla="*/ 45720 w 300990"/>
                  <a:gd name="connsiteY143" fmla="*/ 188595 h 259080"/>
                  <a:gd name="connsiteX144" fmla="*/ 44768 w 300990"/>
                  <a:gd name="connsiteY144" fmla="*/ 187643 h 259080"/>
                  <a:gd name="connsiteX145" fmla="*/ 32385 w 300990"/>
                  <a:gd name="connsiteY145" fmla="*/ 180975 h 259080"/>
                  <a:gd name="connsiteX146" fmla="*/ 31432 w 300990"/>
                  <a:gd name="connsiteY146" fmla="*/ 180023 h 259080"/>
                  <a:gd name="connsiteX147" fmla="*/ 30480 w 300990"/>
                  <a:gd name="connsiteY147" fmla="*/ 179070 h 259080"/>
                  <a:gd name="connsiteX148" fmla="*/ 31432 w 300990"/>
                  <a:gd name="connsiteY148" fmla="*/ 168593 h 259080"/>
                  <a:gd name="connsiteX149" fmla="*/ 30480 w 300990"/>
                  <a:gd name="connsiteY149" fmla="*/ 160973 h 259080"/>
                  <a:gd name="connsiteX150" fmla="*/ 30480 w 300990"/>
                  <a:gd name="connsiteY150" fmla="*/ 160020 h 259080"/>
                  <a:gd name="connsiteX151" fmla="*/ 31432 w 300990"/>
                  <a:gd name="connsiteY151" fmla="*/ 159068 h 259080"/>
                  <a:gd name="connsiteX152" fmla="*/ 35243 w 300990"/>
                  <a:gd name="connsiteY152" fmla="*/ 159068 h 259080"/>
                  <a:gd name="connsiteX153" fmla="*/ 39053 w 300990"/>
                  <a:gd name="connsiteY153" fmla="*/ 159068 h 259080"/>
                  <a:gd name="connsiteX154" fmla="*/ 48578 w 300990"/>
                  <a:gd name="connsiteY154" fmla="*/ 158115 h 259080"/>
                  <a:gd name="connsiteX155" fmla="*/ 50482 w 300990"/>
                  <a:gd name="connsiteY155" fmla="*/ 158115 h 259080"/>
                  <a:gd name="connsiteX156" fmla="*/ 51435 w 300990"/>
                  <a:gd name="connsiteY156" fmla="*/ 157163 h 259080"/>
                  <a:gd name="connsiteX157" fmla="*/ 51435 w 300990"/>
                  <a:gd name="connsiteY157" fmla="*/ 155258 h 259080"/>
                  <a:gd name="connsiteX158" fmla="*/ 49530 w 300990"/>
                  <a:gd name="connsiteY158" fmla="*/ 155258 h 259080"/>
                  <a:gd name="connsiteX159" fmla="*/ 47625 w 300990"/>
                  <a:gd name="connsiteY159" fmla="*/ 155258 h 259080"/>
                  <a:gd name="connsiteX160" fmla="*/ 31432 w 300990"/>
                  <a:gd name="connsiteY160" fmla="*/ 155258 h 259080"/>
                  <a:gd name="connsiteX161" fmla="*/ 29528 w 300990"/>
                  <a:gd name="connsiteY161" fmla="*/ 155258 h 259080"/>
                  <a:gd name="connsiteX162" fmla="*/ 28575 w 300990"/>
                  <a:gd name="connsiteY162" fmla="*/ 153353 h 259080"/>
                  <a:gd name="connsiteX163" fmla="*/ 26670 w 300990"/>
                  <a:gd name="connsiteY163" fmla="*/ 145733 h 259080"/>
                  <a:gd name="connsiteX164" fmla="*/ 23813 w 300990"/>
                  <a:gd name="connsiteY164" fmla="*/ 140018 h 259080"/>
                  <a:gd name="connsiteX165" fmla="*/ 23813 w 300990"/>
                  <a:gd name="connsiteY165" fmla="*/ 138113 h 259080"/>
                  <a:gd name="connsiteX166" fmla="*/ 23813 w 300990"/>
                  <a:gd name="connsiteY166" fmla="*/ 138113 h 259080"/>
                  <a:gd name="connsiteX167" fmla="*/ 28575 w 300990"/>
                  <a:gd name="connsiteY167" fmla="*/ 135255 h 259080"/>
                  <a:gd name="connsiteX168" fmla="*/ 53340 w 300990"/>
                  <a:gd name="connsiteY168" fmla="*/ 120968 h 259080"/>
                  <a:gd name="connsiteX169" fmla="*/ 55245 w 300990"/>
                  <a:gd name="connsiteY169" fmla="*/ 119063 h 259080"/>
                  <a:gd name="connsiteX170" fmla="*/ 55245 w 300990"/>
                  <a:gd name="connsiteY170" fmla="*/ 118110 h 259080"/>
                  <a:gd name="connsiteX171" fmla="*/ 54293 w 300990"/>
                  <a:gd name="connsiteY171" fmla="*/ 117158 h 259080"/>
                  <a:gd name="connsiteX172" fmla="*/ 53340 w 300990"/>
                  <a:gd name="connsiteY172" fmla="*/ 117158 h 259080"/>
                  <a:gd name="connsiteX173" fmla="*/ 48578 w 300990"/>
                  <a:gd name="connsiteY173" fmla="*/ 119063 h 259080"/>
                  <a:gd name="connsiteX174" fmla="*/ 28575 w 300990"/>
                  <a:gd name="connsiteY174" fmla="*/ 130493 h 259080"/>
                  <a:gd name="connsiteX175" fmla="*/ 23813 w 300990"/>
                  <a:gd name="connsiteY175" fmla="*/ 133350 h 259080"/>
                  <a:gd name="connsiteX176" fmla="*/ 21907 w 300990"/>
                  <a:gd name="connsiteY176" fmla="*/ 134303 h 259080"/>
                  <a:gd name="connsiteX177" fmla="*/ 20955 w 300990"/>
                  <a:gd name="connsiteY177" fmla="*/ 133350 h 259080"/>
                  <a:gd name="connsiteX178" fmla="*/ 19050 w 300990"/>
                  <a:gd name="connsiteY178" fmla="*/ 129540 h 259080"/>
                  <a:gd name="connsiteX179" fmla="*/ 12383 w 300990"/>
                  <a:gd name="connsiteY179" fmla="*/ 122873 h 259080"/>
                  <a:gd name="connsiteX180" fmla="*/ 5715 w 300990"/>
                  <a:gd name="connsiteY180" fmla="*/ 116205 h 259080"/>
                  <a:gd name="connsiteX181" fmla="*/ 952 w 300990"/>
                  <a:gd name="connsiteY181" fmla="*/ 112395 h 259080"/>
                  <a:gd name="connsiteX182" fmla="*/ 0 w 300990"/>
                  <a:gd name="connsiteY182" fmla="*/ 111443 h 259080"/>
                  <a:gd name="connsiteX183" fmla="*/ 952 w 300990"/>
                  <a:gd name="connsiteY183" fmla="*/ 106680 h 259080"/>
                  <a:gd name="connsiteX184" fmla="*/ 1905 w 300990"/>
                  <a:gd name="connsiteY184" fmla="*/ 96203 h 259080"/>
                  <a:gd name="connsiteX185" fmla="*/ 2858 w 300990"/>
                  <a:gd name="connsiteY185" fmla="*/ 91440 h 259080"/>
                  <a:gd name="connsiteX186" fmla="*/ 3810 w 300990"/>
                  <a:gd name="connsiteY186" fmla="*/ 89535 h 259080"/>
                  <a:gd name="connsiteX187" fmla="*/ 4763 w 300990"/>
                  <a:gd name="connsiteY187" fmla="*/ 90488 h 259080"/>
                  <a:gd name="connsiteX188" fmla="*/ 7620 w 300990"/>
                  <a:gd name="connsiteY188" fmla="*/ 103823 h 259080"/>
                  <a:gd name="connsiteX189" fmla="*/ 10477 w 300990"/>
                  <a:gd name="connsiteY189" fmla="*/ 111443 h 259080"/>
                  <a:gd name="connsiteX190" fmla="*/ 14288 w 300990"/>
                  <a:gd name="connsiteY190" fmla="*/ 120015 h 259080"/>
                  <a:gd name="connsiteX191" fmla="*/ 19050 w 300990"/>
                  <a:gd name="connsiteY191" fmla="*/ 124778 h 259080"/>
                  <a:gd name="connsiteX192" fmla="*/ 21907 w 300990"/>
                  <a:gd name="connsiteY192" fmla="*/ 128588 h 259080"/>
                  <a:gd name="connsiteX193" fmla="*/ 22860 w 300990"/>
                  <a:gd name="connsiteY193" fmla="*/ 128588 h 259080"/>
                  <a:gd name="connsiteX194" fmla="*/ 23813 w 300990"/>
                  <a:gd name="connsiteY194" fmla="*/ 128588 h 259080"/>
                  <a:gd name="connsiteX195" fmla="*/ 24765 w 300990"/>
                  <a:gd name="connsiteY195" fmla="*/ 123825 h 259080"/>
                  <a:gd name="connsiteX196" fmla="*/ 27623 w 300990"/>
                  <a:gd name="connsiteY196" fmla="*/ 120015 h 259080"/>
                  <a:gd name="connsiteX197" fmla="*/ 30480 w 300990"/>
                  <a:gd name="connsiteY197" fmla="*/ 112395 h 259080"/>
                  <a:gd name="connsiteX198" fmla="*/ 33338 w 300990"/>
                  <a:gd name="connsiteY198" fmla="*/ 102870 h 259080"/>
                  <a:gd name="connsiteX199" fmla="*/ 35243 w 300990"/>
                  <a:gd name="connsiteY199" fmla="*/ 97155 h 259080"/>
                  <a:gd name="connsiteX200" fmla="*/ 37148 w 300990"/>
                  <a:gd name="connsiteY200" fmla="*/ 93345 h 259080"/>
                  <a:gd name="connsiteX201" fmla="*/ 40957 w 300990"/>
                  <a:gd name="connsiteY201" fmla="*/ 83820 h 259080"/>
                  <a:gd name="connsiteX202" fmla="*/ 42863 w 300990"/>
                  <a:gd name="connsiteY202" fmla="*/ 77153 h 259080"/>
                  <a:gd name="connsiteX203" fmla="*/ 43815 w 300990"/>
                  <a:gd name="connsiteY203" fmla="*/ 69533 h 259080"/>
                  <a:gd name="connsiteX204" fmla="*/ 43815 w 300990"/>
                  <a:gd name="connsiteY204" fmla="*/ 69533 h 259080"/>
                  <a:gd name="connsiteX205" fmla="*/ 44768 w 300990"/>
                  <a:gd name="connsiteY205" fmla="*/ 69533 h 259080"/>
                  <a:gd name="connsiteX206" fmla="*/ 45720 w 300990"/>
                  <a:gd name="connsiteY206" fmla="*/ 75248 h 259080"/>
                  <a:gd name="connsiteX207" fmla="*/ 46673 w 300990"/>
                  <a:gd name="connsiteY207" fmla="*/ 80010 h 259080"/>
                  <a:gd name="connsiteX208" fmla="*/ 48578 w 300990"/>
                  <a:gd name="connsiteY208" fmla="*/ 91440 h 259080"/>
                  <a:gd name="connsiteX209" fmla="*/ 53340 w 300990"/>
                  <a:gd name="connsiteY209" fmla="*/ 103823 h 259080"/>
                  <a:gd name="connsiteX210" fmla="*/ 55245 w 300990"/>
                  <a:gd name="connsiteY210" fmla="*/ 109538 h 259080"/>
                  <a:gd name="connsiteX211" fmla="*/ 57150 w 300990"/>
                  <a:gd name="connsiteY211" fmla="*/ 116205 h 259080"/>
                  <a:gd name="connsiteX212" fmla="*/ 58103 w 300990"/>
                  <a:gd name="connsiteY212" fmla="*/ 123825 h 259080"/>
                  <a:gd name="connsiteX213" fmla="*/ 58103 w 300990"/>
                  <a:gd name="connsiteY213" fmla="*/ 132398 h 259080"/>
                  <a:gd name="connsiteX214" fmla="*/ 58103 w 300990"/>
                  <a:gd name="connsiteY214" fmla="*/ 138113 h 259080"/>
                  <a:gd name="connsiteX215" fmla="*/ 56198 w 300990"/>
                  <a:gd name="connsiteY215" fmla="*/ 147638 h 259080"/>
                  <a:gd name="connsiteX216" fmla="*/ 50482 w 300990"/>
                  <a:gd name="connsiteY216" fmla="*/ 168593 h 259080"/>
                  <a:gd name="connsiteX217" fmla="*/ 48578 w 300990"/>
                  <a:gd name="connsiteY217" fmla="*/ 182880 h 259080"/>
                  <a:gd name="connsiteX218" fmla="*/ 48578 w 300990"/>
                  <a:gd name="connsiteY218" fmla="*/ 187643 h 259080"/>
                  <a:gd name="connsiteX219" fmla="*/ 48578 w 300990"/>
                  <a:gd name="connsiteY219" fmla="*/ 192405 h 259080"/>
                  <a:gd name="connsiteX220" fmla="*/ 50482 w 300990"/>
                  <a:gd name="connsiteY220" fmla="*/ 197168 h 259080"/>
                  <a:gd name="connsiteX221" fmla="*/ 52388 w 300990"/>
                  <a:gd name="connsiteY221" fmla="*/ 201930 h 259080"/>
                  <a:gd name="connsiteX222" fmla="*/ 55245 w 300990"/>
                  <a:gd name="connsiteY222" fmla="*/ 204788 h 259080"/>
                  <a:gd name="connsiteX223" fmla="*/ 58103 w 300990"/>
                  <a:gd name="connsiteY223" fmla="*/ 206693 h 259080"/>
                  <a:gd name="connsiteX224" fmla="*/ 60960 w 300990"/>
                  <a:gd name="connsiteY224" fmla="*/ 209550 h 259080"/>
                  <a:gd name="connsiteX225" fmla="*/ 63818 w 300990"/>
                  <a:gd name="connsiteY225" fmla="*/ 209550 h 259080"/>
                  <a:gd name="connsiteX226" fmla="*/ 68580 w 300990"/>
                  <a:gd name="connsiteY226" fmla="*/ 209550 h 259080"/>
                  <a:gd name="connsiteX227" fmla="*/ 72390 w 300990"/>
                  <a:gd name="connsiteY227" fmla="*/ 207645 h 259080"/>
                  <a:gd name="connsiteX228" fmla="*/ 75248 w 300990"/>
                  <a:gd name="connsiteY228" fmla="*/ 205740 h 259080"/>
                  <a:gd name="connsiteX229" fmla="*/ 78105 w 300990"/>
                  <a:gd name="connsiteY229" fmla="*/ 202883 h 259080"/>
                  <a:gd name="connsiteX230" fmla="*/ 80963 w 300990"/>
                  <a:gd name="connsiteY230" fmla="*/ 200025 h 259080"/>
                  <a:gd name="connsiteX231" fmla="*/ 82868 w 300990"/>
                  <a:gd name="connsiteY231" fmla="*/ 194310 h 259080"/>
                  <a:gd name="connsiteX232" fmla="*/ 83820 w 300990"/>
                  <a:gd name="connsiteY232" fmla="*/ 188595 h 259080"/>
                  <a:gd name="connsiteX233" fmla="*/ 83820 w 300990"/>
                  <a:gd name="connsiteY233" fmla="*/ 181928 h 259080"/>
                  <a:gd name="connsiteX234" fmla="*/ 82868 w 300990"/>
                  <a:gd name="connsiteY234" fmla="*/ 172403 h 259080"/>
                  <a:gd name="connsiteX235" fmla="*/ 77153 w 300990"/>
                  <a:gd name="connsiteY235" fmla="*/ 142875 h 259080"/>
                  <a:gd name="connsiteX236" fmla="*/ 77153 w 300990"/>
                  <a:gd name="connsiteY236" fmla="*/ 140018 h 259080"/>
                  <a:gd name="connsiteX237" fmla="*/ 77153 w 300990"/>
                  <a:gd name="connsiteY237" fmla="*/ 131445 h 259080"/>
                  <a:gd name="connsiteX238" fmla="*/ 79058 w 300990"/>
                  <a:gd name="connsiteY238" fmla="*/ 122873 h 259080"/>
                  <a:gd name="connsiteX239" fmla="*/ 82868 w 300990"/>
                  <a:gd name="connsiteY239" fmla="*/ 113348 h 259080"/>
                  <a:gd name="connsiteX240" fmla="*/ 87630 w 300990"/>
                  <a:gd name="connsiteY240" fmla="*/ 103823 h 259080"/>
                  <a:gd name="connsiteX241" fmla="*/ 92392 w 300990"/>
                  <a:gd name="connsiteY241" fmla="*/ 91440 h 259080"/>
                  <a:gd name="connsiteX242" fmla="*/ 94298 w 300990"/>
                  <a:gd name="connsiteY242" fmla="*/ 83820 h 259080"/>
                  <a:gd name="connsiteX243" fmla="*/ 95250 w 300990"/>
                  <a:gd name="connsiteY243" fmla="*/ 74295 h 259080"/>
                  <a:gd name="connsiteX244" fmla="*/ 95250 w 300990"/>
                  <a:gd name="connsiteY244" fmla="*/ 62865 h 259080"/>
                  <a:gd name="connsiteX245" fmla="*/ 95250 w 300990"/>
                  <a:gd name="connsiteY245" fmla="*/ 60008 h 259080"/>
                  <a:gd name="connsiteX246" fmla="*/ 95250 w 300990"/>
                  <a:gd name="connsiteY246" fmla="*/ 52388 h 259080"/>
                  <a:gd name="connsiteX247" fmla="*/ 96203 w 300990"/>
                  <a:gd name="connsiteY247" fmla="*/ 46673 h 259080"/>
                  <a:gd name="connsiteX248" fmla="*/ 98108 w 300990"/>
                  <a:gd name="connsiteY248" fmla="*/ 41910 h 259080"/>
                  <a:gd name="connsiteX249" fmla="*/ 99060 w 300990"/>
                  <a:gd name="connsiteY249" fmla="*/ 39053 h 259080"/>
                  <a:gd name="connsiteX250" fmla="*/ 101917 w 300990"/>
                  <a:gd name="connsiteY250" fmla="*/ 35243 h 259080"/>
                  <a:gd name="connsiteX251" fmla="*/ 104775 w 300990"/>
                  <a:gd name="connsiteY251" fmla="*/ 32385 h 259080"/>
                  <a:gd name="connsiteX252" fmla="*/ 110490 w 300990"/>
                  <a:gd name="connsiteY252" fmla="*/ 28575 h 259080"/>
                  <a:gd name="connsiteX253" fmla="*/ 120015 w 300990"/>
                  <a:gd name="connsiteY253" fmla="*/ 25718 h 259080"/>
                  <a:gd name="connsiteX254" fmla="*/ 129540 w 300990"/>
                  <a:gd name="connsiteY254" fmla="*/ 22860 h 259080"/>
                  <a:gd name="connsiteX255" fmla="*/ 137160 w 300990"/>
                  <a:gd name="connsiteY255" fmla="*/ 18098 h 259080"/>
                  <a:gd name="connsiteX256" fmla="*/ 143828 w 300990"/>
                  <a:gd name="connsiteY256" fmla="*/ 14288 h 259080"/>
                  <a:gd name="connsiteX257" fmla="*/ 155258 w 300990"/>
                  <a:gd name="connsiteY257" fmla="*/ 5715 h 259080"/>
                  <a:gd name="connsiteX258" fmla="*/ 160973 w 300990"/>
                  <a:gd name="connsiteY258" fmla="*/ 2858 h 259080"/>
                  <a:gd name="connsiteX259" fmla="*/ 164783 w 300990"/>
                  <a:gd name="connsiteY259" fmla="*/ 953 h 259080"/>
                  <a:gd name="connsiteX260" fmla="*/ 168593 w 300990"/>
                  <a:gd name="connsiteY260" fmla="*/ 0 h 259080"/>
                  <a:gd name="connsiteX261" fmla="*/ 171450 w 300990"/>
                  <a:gd name="connsiteY261" fmla="*/ 953 h 259080"/>
                  <a:gd name="connsiteX262" fmla="*/ 174308 w 300990"/>
                  <a:gd name="connsiteY262" fmla="*/ 1905 h 259080"/>
                  <a:gd name="connsiteX263" fmla="*/ 176213 w 300990"/>
                  <a:gd name="connsiteY263" fmla="*/ 2858 h 259080"/>
                  <a:gd name="connsiteX264" fmla="*/ 178118 w 300990"/>
                  <a:gd name="connsiteY264" fmla="*/ 5715 h 259080"/>
                  <a:gd name="connsiteX265" fmla="*/ 180023 w 300990"/>
                  <a:gd name="connsiteY265" fmla="*/ 10478 h 259080"/>
                  <a:gd name="connsiteX266" fmla="*/ 183833 w 300990"/>
                  <a:gd name="connsiteY266" fmla="*/ 28575 h 259080"/>
                  <a:gd name="connsiteX267" fmla="*/ 185738 w 300990"/>
                  <a:gd name="connsiteY267" fmla="*/ 38100 h 259080"/>
                  <a:gd name="connsiteX268" fmla="*/ 190500 w 300990"/>
                  <a:gd name="connsiteY268" fmla="*/ 46673 h 259080"/>
                  <a:gd name="connsiteX269" fmla="*/ 191453 w 300990"/>
                  <a:gd name="connsiteY269" fmla="*/ 51435 h 259080"/>
                  <a:gd name="connsiteX270" fmla="*/ 193358 w 300990"/>
                  <a:gd name="connsiteY270" fmla="*/ 59055 h 259080"/>
                  <a:gd name="connsiteX271" fmla="*/ 193358 w 300990"/>
                  <a:gd name="connsiteY271" fmla="*/ 65723 h 259080"/>
                  <a:gd name="connsiteX272" fmla="*/ 191453 w 300990"/>
                  <a:gd name="connsiteY272" fmla="*/ 74295 h 259080"/>
                  <a:gd name="connsiteX273" fmla="*/ 188595 w 300990"/>
                  <a:gd name="connsiteY273" fmla="*/ 88583 h 259080"/>
                  <a:gd name="connsiteX274" fmla="*/ 186690 w 300990"/>
                  <a:gd name="connsiteY274" fmla="*/ 94298 h 259080"/>
                  <a:gd name="connsiteX275" fmla="*/ 184785 w 300990"/>
                  <a:gd name="connsiteY275" fmla="*/ 103823 h 259080"/>
                  <a:gd name="connsiteX276" fmla="*/ 183833 w 300990"/>
                  <a:gd name="connsiteY276" fmla="*/ 111443 h 259080"/>
                  <a:gd name="connsiteX277" fmla="*/ 183833 w 300990"/>
                  <a:gd name="connsiteY277" fmla="*/ 120968 h 259080"/>
                  <a:gd name="connsiteX278" fmla="*/ 184785 w 300990"/>
                  <a:gd name="connsiteY278" fmla="*/ 125730 h 259080"/>
                  <a:gd name="connsiteX279" fmla="*/ 186690 w 300990"/>
                  <a:gd name="connsiteY279" fmla="*/ 131445 h 259080"/>
                  <a:gd name="connsiteX280" fmla="*/ 189548 w 300990"/>
                  <a:gd name="connsiteY280" fmla="*/ 136208 h 259080"/>
                  <a:gd name="connsiteX281" fmla="*/ 192405 w 300990"/>
                  <a:gd name="connsiteY281" fmla="*/ 139065 h 259080"/>
                  <a:gd name="connsiteX282" fmla="*/ 196215 w 300990"/>
                  <a:gd name="connsiteY282" fmla="*/ 141923 h 259080"/>
                  <a:gd name="connsiteX283" fmla="*/ 200025 w 300990"/>
                  <a:gd name="connsiteY283" fmla="*/ 142875 h 259080"/>
                  <a:gd name="connsiteX284" fmla="*/ 202883 w 300990"/>
                  <a:gd name="connsiteY284" fmla="*/ 143828 h 259080"/>
                  <a:gd name="connsiteX285" fmla="*/ 206693 w 300990"/>
                  <a:gd name="connsiteY285" fmla="*/ 142875 h 259080"/>
                  <a:gd name="connsiteX286" fmla="*/ 211455 w 300990"/>
                  <a:gd name="connsiteY286" fmla="*/ 141923 h 259080"/>
                  <a:gd name="connsiteX287" fmla="*/ 214313 w 300990"/>
                  <a:gd name="connsiteY287" fmla="*/ 140970 h 259080"/>
                  <a:gd name="connsiteX288" fmla="*/ 217170 w 300990"/>
                  <a:gd name="connsiteY288" fmla="*/ 138113 h 259080"/>
                  <a:gd name="connsiteX289" fmla="*/ 220028 w 300990"/>
                  <a:gd name="connsiteY289" fmla="*/ 134303 h 259080"/>
                  <a:gd name="connsiteX290" fmla="*/ 221933 w 300990"/>
                  <a:gd name="connsiteY290" fmla="*/ 129540 h 259080"/>
                  <a:gd name="connsiteX291" fmla="*/ 222885 w 300990"/>
                  <a:gd name="connsiteY291" fmla="*/ 123825 h 259080"/>
                  <a:gd name="connsiteX292" fmla="*/ 223838 w 300990"/>
                  <a:gd name="connsiteY292" fmla="*/ 120015 h 259080"/>
                  <a:gd name="connsiteX293" fmla="*/ 222885 w 300990"/>
                  <a:gd name="connsiteY293" fmla="*/ 113348 h 259080"/>
                  <a:gd name="connsiteX294" fmla="*/ 220980 w 300990"/>
                  <a:gd name="connsiteY294" fmla="*/ 100965 h 259080"/>
                  <a:gd name="connsiteX295" fmla="*/ 214313 w 300990"/>
                  <a:gd name="connsiteY295" fmla="*/ 69533 h 259080"/>
                  <a:gd name="connsiteX296" fmla="*/ 214313 w 300990"/>
                  <a:gd name="connsiteY296" fmla="*/ 65723 h 259080"/>
                  <a:gd name="connsiteX297" fmla="*/ 214313 w 300990"/>
                  <a:gd name="connsiteY297" fmla="*/ 56198 h 259080"/>
                  <a:gd name="connsiteX298" fmla="*/ 215265 w 300990"/>
                  <a:gd name="connsiteY298" fmla="*/ 50483 h 259080"/>
                  <a:gd name="connsiteX299" fmla="*/ 217170 w 300990"/>
                  <a:gd name="connsiteY299" fmla="*/ 47625 h 259080"/>
                  <a:gd name="connsiteX300" fmla="*/ 219075 w 300990"/>
                  <a:gd name="connsiteY300" fmla="*/ 43815 h 259080"/>
                  <a:gd name="connsiteX301" fmla="*/ 221933 w 300990"/>
                  <a:gd name="connsiteY301" fmla="*/ 40958 h 259080"/>
                  <a:gd name="connsiteX302" fmla="*/ 229553 w 300990"/>
                  <a:gd name="connsiteY302" fmla="*/ 34290 h 259080"/>
                  <a:gd name="connsiteX303" fmla="*/ 234315 w 300990"/>
                  <a:gd name="connsiteY303" fmla="*/ 30480 h 259080"/>
                  <a:gd name="connsiteX304" fmla="*/ 237173 w 300990"/>
                  <a:gd name="connsiteY304" fmla="*/ 25718 h 259080"/>
                  <a:gd name="connsiteX305" fmla="*/ 240030 w 300990"/>
                  <a:gd name="connsiteY305" fmla="*/ 20955 h 259080"/>
                  <a:gd name="connsiteX306" fmla="*/ 241935 w 300990"/>
                  <a:gd name="connsiteY306" fmla="*/ 13335 h 259080"/>
                  <a:gd name="connsiteX307" fmla="*/ 243840 w 300990"/>
                  <a:gd name="connsiteY307" fmla="*/ 10478 h 259080"/>
                  <a:gd name="connsiteX308" fmla="*/ 244793 w 300990"/>
                  <a:gd name="connsiteY308" fmla="*/ 9525 h 259080"/>
                  <a:gd name="connsiteX309" fmla="*/ 246698 w 300990"/>
                  <a:gd name="connsiteY309" fmla="*/ 8573 h 259080"/>
                  <a:gd name="connsiteX310" fmla="*/ 249555 w 300990"/>
                  <a:gd name="connsiteY310" fmla="*/ 9525 h 259080"/>
                  <a:gd name="connsiteX311" fmla="*/ 251460 w 300990"/>
                  <a:gd name="connsiteY311" fmla="*/ 12383 h 259080"/>
                  <a:gd name="connsiteX312" fmla="*/ 254318 w 300990"/>
                  <a:gd name="connsiteY312" fmla="*/ 16193 h 259080"/>
                  <a:gd name="connsiteX313" fmla="*/ 257175 w 300990"/>
                  <a:gd name="connsiteY313" fmla="*/ 22860 h 259080"/>
                  <a:gd name="connsiteX314" fmla="*/ 259080 w 300990"/>
                  <a:gd name="connsiteY314" fmla="*/ 33338 h 259080"/>
                  <a:gd name="connsiteX315" fmla="*/ 261937 w 300990"/>
                  <a:gd name="connsiteY315" fmla="*/ 44768 h 259080"/>
                  <a:gd name="connsiteX316" fmla="*/ 263843 w 300990"/>
                  <a:gd name="connsiteY316" fmla="*/ 52388 h 259080"/>
                  <a:gd name="connsiteX317" fmla="*/ 266700 w 300990"/>
                  <a:gd name="connsiteY317" fmla="*/ 60960 h 259080"/>
                  <a:gd name="connsiteX318" fmla="*/ 269558 w 300990"/>
                  <a:gd name="connsiteY318" fmla="*/ 69533 h 259080"/>
                  <a:gd name="connsiteX319" fmla="*/ 272415 w 300990"/>
                  <a:gd name="connsiteY319" fmla="*/ 77153 h 259080"/>
                  <a:gd name="connsiteX320" fmla="*/ 274320 w 300990"/>
                  <a:gd name="connsiteY320" fmla="*/ 79058 h 259080"/>
                  <a:gd name="connsiteX321" fmla="*/ 276225 w 300990"/>
                  <a:gd name="connsiteY321" fmla="*/ 84773 h 259080"/>
                  <a:gd name="connsiteX322" fmla="*/ 284798 w 300990"/>
                  <a:gd name="connsiteY322" fmla="*/ 99060 h 259080"/>
                  <a:gd name="connsiteX323" fmla="*/ 293370 w 300990"/>
                  <a:gd name="connsiteY323" fmla="*/ 119063 h 259080"/>
                  <a:gd name="connsiteX324" fmla="*/ 297180 w 300990"/>
                  <a:gd name="connsiteY324" fmla="*/ 128588 h 259080"/>
                  <a:gd name="connsiteX325" fmla="*/ 300038 w 300990"/>
                  <a:gd name="connsiteY325" fmla="*/ 140970 h 259080"/>
                  <a:gd name="connsiteX326" fmla="*/ 300990 w 300990"/>
                  <a:gd name="connsiteY326" fmla="*/ 150495 h 259080"/>
                  <a:gd name="connsiteX327" fmla="*/ 300990 w 300990"/>
                  <a:gd name="connsiteY327" fmla="*/ 158115 h 259080"/>
                  <a:gd name="connsiteX328" fmla="*/ 300990 w 300990"/>
                  <a:gd name="connsiteY328" fmla="*/ 161925 h 259080"/>
                  <a:gd name="connsiteX329" fmla="*/ 300038 w 300990"/>
                  <a:gd name="connsiteY329" fmla="*/ 162878 h 259080"/>
                  <a:gd name="connsiteX330" fmla="*/ 298133 w 300990"/>
                  <a:gd name="connsiteY330" fmla="*/ 162878 h 259080"/>
                  <a:gd name="connsiteX331" fmla="*/ 295275 w 300990"/>
                  <a:gd name="connsiteY331" fmla="*/ 161925 h 259080"/>
                  <a:gd name="connsiteX332" fmla="*/ 293370 w 300990"/>
                  <a:gd name="connsiteY332" fmla="*/ 160020 h 259080"/>
                  <a:gd name="connsiteX333" fmla="*/ 292418 w 300990"/>
                  <a:gd name="connsiteY333" fmla="*/ 158115 h 259080"/>
                  <a:gd name="connsiteX334" fmla="*/ 291465 w 300990"/>
                  <a:gd name="connsiteY334" fmla="*/ 154305 h 259080"/>
                  <a:gd name="connsiteX335" fmla="*/ 290513 w 300990"/>
                  <a:gd name="connsiteY335" fmla="*/ 152400 h 259080"/>
                  <a:gd name="connsiteX336" fmla="*/ 288608 w 300990"/>
                  <a:gd name="connsiteY336" fmla="*/ 151448 h 259080"/>
                  <a:gd name="connsiteX337" fmla="*/ 286703 w 300990"/>
                  <a:gd name="connsiteY337" fmla="*/ 151448 h 259080"/>
                  <a:gd name="connsiteX338" fmla="*/ 280988 w 300990"/>
                  <a:gd name="connsiteY338" fmla="*/ 155258 h 259080"/>
                  <a:gd name="connsiteX339" fmla="*/ 279083 w 300990"/>
                  <a:gd name="connsiteY339" fmla="*/ 158115 h 259080"/>
                  <a:gd name="connsiteX340" fmla="*/ 275273 w 300990"/>
                  <a:gd name="connsiteY340" fmla="*/ 160020 h 259080"/>
                  <a:gd name="connsiteX341" fmla="*/ 267653 w 300990"/>
                  <a:gd name="connsiteY341" fmla="*/ 162878 h 259080"/>
                  <a:gd name="connsiteX342" fmla="*/ 263843 w 300990"/>
                  <a:gd name="connsiteY342" fmla="*/ 164783 h 259080"/>
                  <a:gd name="connsiteX343" fmla="*/ 260985 w 300990"/>
                  <a:gd name="connsiteY343" fmla="*/ 165735 h 259080"/>
                  <a:gd name="connsiteX344" fmla="*/ 257175 w 300990"/>
                  <a:gd name="connsiteY344" fmla="*/ 165735 h 259080"/>
                  <a:gd name="connsiteX345" fmla="*/ 256223 w 300990"/>
                  <a:gd name="connsiteY345" fmla="*/ 164783 h 259080"/>
                  <a:gd name="connsiteX346" fmla="*/ 254318 w 300990"/>
                  <a:gd name="connsiteY346" fmla="*/ 163830 h 259080"/>
                  <a:gd name="connsiteX347" fmla="*/ 253365 w 300990"/>
                  <a:gd name="connsiteY347" fmla="*/ 160020 h 259080"/>
                  <a:gd name="connsiteX348" fmla="*/ 253365 w 300990"/>
                  <a:gd name="connsiteY348" fmla="*/ 155258 h 259080"/>
                  <a:gd name="connsiteX349" fmla="*/ 254318 w 300990"/>
                  <a:gd name="connsiteY349" fmla="*/ 151448 h 259080"/>
                  <a:gd name="connsiteX350" fmla="*/ 253365 w 300990"/>
                  <a:gd name="connsiteY350" fmla="*/ 149543 h 259080"/>
                  <a:gd name="connsiteX351" fmla="*/ 250508 w 300990"/>
                  <a:gd name="connsiteY351" fmla="*/ 146685 h 259080"/>
                  <a:gd name="connsiteX352" fmla="*/ 248603 w 300990"/>
                  <a:gd name="connsiteY352" fmla="*/ 145733 h 259080"/>
                  <a:gd name="connsiteX353" fmla="*/ 246698 w 300990"/>
                  <a:gd name="connsiteY353" fmla="*/ 145733 h 259080"/>
                  <a:gd name="connsiteX354" fmla="*/ 241935 w 300990"/>
                  <a:gd name="connsiteY354" fmla="*/ 145733 h 259080"/>
                  <a:gd name="connsiteX355" fmla="*/ 237173 w 300990"/>
                  <a:gd name="connsiteY355" fmla="*/ 145733 h 259080"/>
                  <a:gd name="connsiteX356" fmla="*/ 235268 w 300990"/>
                  <a:gd name="connsiteY356" fmla="*/ 145733 h 259080"/>
                  <a:gd name="connsiteX357" fmla="*/ 225743 w 300990"/>
                  <a:gd name="connsiteY357" fmla="*/ 148590 h 259080"/>
                  <a:gd name="connsiteX358" fmla="*/ 222885 w 300990"/>
                  <a:gd name="connsiteY358" fmla="*/ 147638 h 259080"/>
                  <a:gd name="connsiteX359" fmla="*/ 221933 w 300990"/>
                  <a:gd name="connsiteY359" fmla="*/ 149543 h 259080"/>
                  <a:gd name="connsiteX360" fmla="*/ 220980 w 300990"/>
                  <a:gd name="connsiteY360" fmla="*/ 150495 h 259080"/>
                  <a:gd name="connsiteX361" fmla="*/ 220028 w 300990"/>
                  <a:gd name="connsiteY361" fmla="*/ 150495 h 259080"/>
                  <a:gd name="connsiteX362" fmla="*/ 218123 w 300990"/>
                  <a:gd name="connsiteY362" fmla="*/ 146685 h 259080"/>
                  <a:gd name="connsiteX363" fmla="*/ 217170 w 300990"/>
                  <a:gd name="connsiteY363" fmla="*/ 142875 h 259080"/>
                  <a:gd name="connsiteX364" fmla="*/ 216218 w 300990"/>
                  <a:gd name="connsiteY364" fmla="*/ 141923 h 259080"/>
                  <a:gd name="connsiteX365" fmla="*/ 215265 w 300990"/>
                  <a:gd name="connsiteY365" fmla="*/ 141923 h 259080"/>
                  <a:gd name="connsiteX366" fmla="*/ 213360 w 300990"/>
                  <a:gd name="connsiteY366" fmla="*/ 142875 h 259080"/>
                  <a:gd name="connsiteX367" fmla="*/ 212408 w 300990"/>
                  <a:gd name="connsiteY367" fmla="*/ 144780 h 259080"/>
                  <a:gd name="connsiteX368" fmla="*/ 217170 w 300990"/>
                  <a:gd name="connsiteY368" fmla="*/ 156210 h 259080"/>
                  <a:gd name="connsiteX369" fmla="*/ 218123 w 300990"/>
                  <a:gd name="connsiteY369" fmla="*/ 159068 h 259080"/>
                  <a:gd name="connsiteX370" fmla="*/ 217170 w 300990"/>
                  <a:gd name="connsiteY370" fmla="*/ 160020 h 259080"/>
                  <a:gd name="connsiteX371" fmla="*/ 214313 w 300990"/>
                  <a:gd name="connsiteY371" fmla="*/ 163830 h 259080"/>
                  <a:gd name="connsiteX372" fmla="*/ 214313 w 300990"/>
                  <a:gd name="connsiteY372" fmla="*/ 165735 h 259080"/>
                  <a:gd name="connsiteX373" fmla="*/ 214313 w 300990"/>
                  <a:gd name="connsiteY373" fmla="*/ 167640 h 259080"/>
                  <a:gd name="connsiteX374" fmla="*/ 218123 w 300990"/>
                  <a:gd name="connsiteY374" fmla="*/ 169545 h 259080"/>
                  <a:gd name="connsiteX375" fmla="*/ 220028 w 300990"/>
                  <a:gd name="connsiteY375" fmla="*/ 170498 h 259080"/>
                  <a:gd name="connsiteX376" fmla="*/ 220980 w 300990"/>
                  <a:gd name="connsiteY376" fmla="*/ 172403 h 259080"/>
                  <a:gd name="connsiteX377" fmla="*/ 222885 w 300990"/>
                  <a:gd name="connsiteY377" fmla="*/ 180023 h 259080"/>
                  <a:gd name="connsiteX378" fmla="*/ 226695 w 300990"/>
                  <a:gd name="connsiteY378" fmla="*/ 193358 h 259080"/>
                  <a:gd name="connsiteX379" fmla="*/ 229553 w 300990"/>
                  <a:gd name="connsiteY379" fmla="*/ 208598 h 259080"/>
                  <a:gd name="connsiteX380" fmla="*/ 229553 w 300990"/>
                  <a:gd name="connsiteY380" fmla="*/ 213360 h 259080"/>
                  <a:gd name="connsiteX381" fmla="*/ 230505 w 300990"/>
                  <a:gd name="connsiteY381" fmla="*/ 214313 h 259080"/>
                  <a:gd name="connsiteX382" fmla="*/ 231458 w 300990"/>
                  <a:gd name="connsiteY382" fmla="*/ 216218 h 259080"/>
                  <a:gd name="connsiteX383" fmla="*/ 233363 w 300990"/>
                  <a:gd name="connsiteY383" fmla="*/ 224790 h 259080"/>
                  <a:gd name="connsiteX384" fmla="*/ 237173 w 300990"/>
                  <a:gd name="connsiteY384" fmla="*/ 248603 h 259080"/>
                  <a:gd name="connsiteX385" fmla="*/ 238125 w 300990"/>
                  <a:gd name="connsiteY385" fmla="*/ 257175 h 259080"/>
                  <a:gd name="connsiteX386" fmla="*/ 237173 w 300990"/>
                  <a:gd name="connsiteY386" fmla="*/ 258128 h 259080"/>
                  <a:gd name="connsiteX387" fmla="*/ 235268 w 300990"/>
                  <a:gd name="connsiteY387" fmla="*/ 259080 h 25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</a:cxnLst>
                <a:rect l="l" t="t" r="r" b="b"/>
                <a:pathLst>
                  <a:path w="300990" h="259080">
                    <a:moveTo>
                      <a:pt x="232410" y="259080"/>
                    </a:moveTo>
                    <a:lnTo>
                      <a:pt x="227648" y="259080"/>
                    </a:lnTo>
                    <a:lnTo>
                      <a:pt x="226695" y="258128"/>
                    </a:lnTo>
                    <a:lnTo>
                      <a:pt x="223838" y="255270"/>
                    </a:lnTo>
                    <a:lnTo>
                      <a:pt x="222885" y="252413"/>
                    </a:lnTo>
                    <a:lnTo>
                      <a:pt x="221933" y="244793"/>
                    </a:lnTo>
                    <a:lnTo>
                      <a:pt x="222885" y="239078"/>
                    </a:lnTo>
                    <a:lnTo>
                      <a:pt x="221933" y="239078"/>
                    </a:lnTo>
                    <a:lnTo>
                      <a:pt x="220028" y="238125"/>
                    </a:lnTo>
                    <a:lnTo>
                      <a:pt x="216218" y="236220"/>
                    </a:lnTo>
                    <a:lnTo>
                      <a:pt x="215265" y="236220"/>
                    </a:lnTo>
                    <a:lnTo>
                      <a:pt x="212408" y="231458"/>
                    </a:lnTo>
                    <a:lnTo>
                      <a:pt x="211455" y="228600"/>
                    </a:lnTo>
                    <a:lnTo>
                      <a:pt x="211455" y="226695"/>
                    </a:lnTo>
                    <a:lnTo>
                      <a:pt x="212408" y="224790"/>
                    </a:lnTo>
                    <a:lnTo>
                      <a:pt x="214313" y="223838"/>
                    </a:lnTo>
                    <a:lnTo>
                      <a:pt x="215265" y="221933"/>
                    </a:lnTo>
                    <a:lnTo>
                      <a:pt x="213360" y="218123"/>
                    </a:lnTo>
                    <a:lnTo>
                      <a:pt x="213360" y="217170"/>
                    </a:lnTo>
                    <a:lnTo>
                      <a:pt x="216218" y="216218"/>
                    </a:lnTo>
                    <a:lnTo>
                      <a:pt x="222885" y="216218"/>
                    </a:lnTo>
                    <a:lnTo>
                      <a:pt x="224790" y="215265"/>
                    </a:lnTo>
                    <a:lnTo>
                      <a:pt x="224790" y="214313"/>
                    </a:lnTo>
                    <a:lnTo>
                      <a:pt x="224790" y="212408"/>
                    </a:lnTo>
                    <a:lnTo>
                      <a:pt x="222885" y="211455"/>
                    </a:lnTo>
                    <a:lnTo>
                      <a:pt x="219075" y="211455"/>
                    </a:lnTo>
                    <a:lnTo>
                      <a:pt x="214313" y="212408"/>
                    </a:lnTo>
                    <a:lnTo>
                      <a:pt x="212408" y="212408"/>
                    </a:lnTo>
                    <a:lnTo>
                      <a:pt x="212408" y="210503"/>
                    </a:lnTo>
                    <a:lnTo>
                      <a:pt x="212408" y="208598"/>
                    </a:lnTo>
                    <a:lnTo>
                      <a:pt x="212408" y="207645"/>
                    </a:lnTo>
                    <a:lnTo>
                      <a:pt x="213360" y="206693"/>
                    </a:lnTo>
                    <a:lnTo>
                      <a:pt x="216218" y="207645"/>
                    </a:lnTo>
                    <a:lnTo>
                      <a:pt x="218123" y="206693"/>
                    </a:lnTo>
                    <a:lnTo>
                      <a:pt x="220980" y="204788"/>
                    </a:lnTo>
                    <a:lnTo>
                      <a:pt x="224790" y="200025"/>
                    </a:lnTo>
                    <a:lnTo>
                      <a:pt x="224790" y="199073"/>
                    </a:lnTo>
                    <a:lnTo>
                      <a:pt x="224790" y="197168"/>
                    </a:lnTo>
                    <a:lnTo>
                      <a:pt x="222885" y="191453"/>
                    </a:lnTo>
                    <a:lnTo>
                      <a:pt x="219075" y="183833"/>
                    </a:lnTo>
                    <a:lnTo>
                      <a:pt x="217170" y="180023"/>
                    </a:lnTo>
                    <a:lnTo>
                      <a:pt x="215265" y="177165"/>
                    </a:lnTo>
                    <a:lnTo>
                      <a:pt x="212408" y="174308"/>
                    </a:lnTo>
                    <a:lnTo>
                      <a:pt x="212408" y="172403"/>
                    </a:lnTo>
                    <a:lnTo>
                      <a:pt x="212408" y="168593"/>
                    </a:lnTo>
                    <a:lnTo>
                      <a:pt x="212408" y="167640"/>
                    </a:lnTo>
                    <a:lnTo>
                      <a:pt x="212408" y="164783"/>
                    </a:lnTo>
                    <a:lnTo>
                      <a:pt x="211455" y="162878"/>
                    </a:lnTo>
                    <a:lnTo>
                      <a:pt x="209550" y="160020"/>
                    </a:lnTo>
                    <a:lnTo>
                      <a:pt x="203835" y="154305"/>
                    </a:lnTo>
                    <a:lnTo>
                      <a:pt x="200978" y="152400"/>
                    </a:lnTo>
                    <a:lnTo>
                      <a:pt x="198120" y="147638"/>
                    </a:lnTo>
                    <a:lnTo>
                      <a:pt x="197168" y="147638"/>
                    </a:lnTo>
                    <a:lnTo>
                      <a:pt x="193358" y="147638"/>
                    </a:lnTo>
                    <a:lnTo>
                      <a:pt x="191453" y="147638"/>
                    </a:lnTo>
                    <a:lnTo>
                      <a:pt x="190500" y="146685"/>
                    </a:lnTo>
                    <a:lnTo>
                      <a:pt x="187643" y="147638"/>
                    </a:lnTo>
                    <a:lnTo>
                      <a:pt x="184785" y="146685"/>
                    </a:lnTo>
                    <a:lnTo>
                      <a:pt x="180975" y="144780"/>
                    </a:lnTo>
                    <a:lnTo>
                      <a:pt x="175260" y="142875"/>
                    </a:lnTo>
                    <a:lnTo>
                      <a:pt x="173355" y="141923"/>
                    </a:lnTo>
                    <a:lnTo>
                      <a:pt x="173355" y="140970"/>
                    </a:lnTo>
                    <a:lnTo>
                      <a:pt x="175260" y="140970"/>
                    </a:lnTo>
                    <a:lnTo>
                      <a:pt x="185738" y="138113"/>
                    </a:lnTo>
                    <a:lnTo>
                      <a:pt x="186690" y="136208"/>
                    </a:lnTo>
                    <a:lnTo>
                      <a:pt x="186690" y="135255"/>
                    </a:lnTo>
                    <a:lnTo>
                      <a:pt x="185738" y="133350"/>
                    </a:lnTo>
                    <a:lnTo>
                      <a:pt x="183833" y="133350"/>
                    </a:lnTo>
                    <a:lnTo>
                      <a:pt x="172403" y="137160"/>
                    </a:lnTo>
                    <a:lnTo>
                      <a:pt x="170498" y="137160"/>
                    </a:lnTo>
                    <a:lnTo>
                      <a:pt x="169545" y="136208"/>
                    </a:lnTo>
                    <a:lnTo>
                      <a:pt x="167640" y="135255"/>
                    </a:lnTo>
                    <a:lnTo>
                      <a:pt x="166688" y="134303"/>
                    </a:lnTo>
                    <a:lnTo>
                      <a:pt x="163830" y="134303"/>
                    </a:lnTo>
                    <a:lnTo>
                      <a:pt x="160020" y="136208"/>
                    </a:lnTo>
                    <a:lnTo>
                      <a:pt x="156210" y="136208"/>
                    </a:lnTo>
                    <a:lnTo>
                      <a:pt x="150495" y="136208"/>
                    </a:lnTo>
                    <a:lnTo>
                      <a:pt x="146685" y="136208"/>
                    </a:lnTo>
                    <a:lnTo>
                      <a:pt x="141923" y="139065"/>
                    </a:lnTo>
                    <a:lnTo>
                      <a:pt x="136208" y="140970"/>
                    </a:lnTo>
                    <a:lnTo>
                      <a:pt x="132398" y="141923"/>
                    </a:lnTo>
                    <a:lnTo>
                      <a:pt x="131445" y="142875"/>
                    </a:lnTo>
                    <a:lnTo>
                      <a:pt x="130492" y="145733"/>
                    </a:lnTo>
                    <a:lnTo>
                      <a:pt x="129540" y="146685"/>
                    </a:lnTo>
                    <a:lnTo>
                      <a:pt x="124778" y="147638"/>
                    </a:lnTo>
                    <a:lnTo>
                      <a:pt x="124778" y="147638"/>
                    </a:lnTo>
                    <a:lnTo>
                      <a:pt x="123825" y="150495"/>
                    </a:lnTo>
                    <a:lnTo>
                      <a:pt x="121920" y="152400"/>
                    </a:lnTo>
                    <a:lnTo>
                      <a:pt x="121920" y="154305"/>
                    </a:lnTo>
                    <a:lnTo>
                      <a:pt x="121920" y="155258"/>
                    </a:lnTo>
                    <a:lnTo>
                      <a:pt x="121920" y="156210"/>
                    </a:lnTo>
                    <a:lnTo>
                      <a:pt x="117158" y="158115"/>
                    </a:lnTo>
                    <a:lnTo>
                      <a:pt x="115253" y="160020"/>
                    </a:lnTo>
                    <a:lnTo>
                      <a:pt x="112395" y="164783"/>
                    </a:lnTo>
                    <a:lnTo>
                      <a:pt x="109538" y="167640"/>
                    </a:lnTo>
                    <a:lnTo>
                      <a:pt x="101917" y="172403"/>
                    </a:lnTo>
                    <a:lnTo>
                      <a:pt x="99060" y="175260"/>
                    </a:lnTo>
                    <a:lnTo>
                      <a:pt x="97155" y="179070"/>
                    </a:lnTo>
                    <a:lnTo>
                      <a:pt x="95250" y="183833"/>
                    </a:lnTo>
                    <a:lnTo>
                      <a:pt x="94298" y="186690"/>
                    </a:lnTo>
                    <a:lnTo>
                      <a:pt x="91440" y="190500"/>
                    </a:lnTo>
                    <a:lnTo>
                      <a:pt x="91440" y="191453"/>
                    </a:lnTo>
                    <a:lnTo>
                      <a:pt x="91440" y="193358"/>
                    </a:lnTo>
                    <a:lnTo>
                      <a:pt x="92392" y="197168"/>
                    </a:lnTo>
                    <a:lnTo>
                      <a:pt x="93345" y="199073"/>
                    </a:lnTo>
                    <a:lnTo>
                      <a:pt x="95250" y="201930"/>
                    </a:lnTo>
                    <a:lnTo>
                      <a:pt x="97155" y="203835"/>
                    </a:lnTo>
                    <a:lnTo>
                      <a:pt x="96203" y="204788"/>
                    </a:lnTo>
                    <a:lnTo>
                      <a:pt x="95250" y="204788"/>
                    </a:lnTo>
                    <a:lnTo>
                      <a:pt x="92392" y="204788"/>
                    </a:lnTo>
                    <a:lnTo>
                      <a:pt x="85725" y="201930"/>
                    </a:lnTo>
                    <a:lnTo>
                      <a:pt x="83820" y="201930"/>
                    </a:lnTo>
                    <a:lnTo>
                      <a:pt x="82868" y="202883"/>
                    </a:lnTo>
                    <a:lnTo>
                      <a:pt x="81915" y="204788"/>
                    </a:lnTo>
                    <a:lnTo>
                      <a:pt x="82868" y="204788"/>
                    </a:lnTo>
                    <a:lnTo>
                      <a:pt x="85725" y="206693"/>
                    </a:lnTo>
                    <a:lnTo>
                      <a:pt x="95250" y="209550"/>
                    </a:lnTo>
                    <a:lnTo>
                      <a:pt x="96203" y="210503"/>
                    </a:lnTo>
                    <a:lnTo>
                      <a:pt x="96203" y="211455"/>
                    </a:lnTo>
                    <a:lnTo>
                      <a:pt x="96203" y="214313"/>
                    </a:lnTo>
                    <a:lnTo>
                      <a:pt x="97155" y="214313"/>
                    </a:lnTo>
                    <a:lnTo>
                      <a:pt x="98108" y="216218"/>
                    </a:lnTo>
                    <a:lnTo>
                      <a:pt x="98108" y="218123"/>
                    </a:lnTo>
                    <a:lnTo>
                      <a:pt x="97155" y="219075"/>
                    </a:lnTo>
                    <a:lnTo>
                      <a:pt x="91440" y="221933"/>
                    </a:lnTo>
                    <a:lnTo>
                      <a:pt x="90488" y="223838"/>
                    </a:lnTo>
                    <a:lnTo>
                      <a:pt x="88583" y="226695"/>
                    </a:lnTo>
                    <a:lnTo>
                      <a:pt x="88583" y="229553"/>
                    </a:lnTo>
                    <a:lnTo>
                      <a:pt x="87630" y="230505"/>
                    </a:lnTo>
                    <a:lnTo>
                      <a:pt x="85725" y="229553"/>
                    </a:lnTo>
                    <a:lnTo>
                      <a:pt x="80963" y="227648"/>
                    </a:lnTo>
                    <a:lnTo>
                      <a:pt x="63818" y="218123"/>
                    </a:lnTo>
                    <a:lnTo>
                      <a:pt x="45720" y="206693"/>
                    </a:lnTo>
                    <a:lnTo>
                      <a:pt x="36195" y="200025"/>
                    </a:lnTo>
                    <a:lnTo>
                      <a:pt x="28575" y="193358"/>
                    </a:lnTo>
                    <a:lnTo>
                      <a:pt x="28575" y="192405"/>
                    </a:lnTo>
                    <a:lnTo>
                      <a:pt x="28575" y="189548"/>
                    </a:lnTo>
                    <a:lnTo>
                      <a:pt x="29528" y="186690"/>
                    </a:lnTo>
                    <a:lnTo>
                      <a:pt x="30480" y="185738"/>
                    </a:lnTo>
                    <a:lnTo>
                      <a:pt x="31432" y="185738"/>
                    </a:lnTo>
                    <a:lnTo>
                      <a:pt x="43815" y="191453"/>
                    </a:lnTo>
                    <a:lnTo>
                      <a:pt x="44768" y="191453"/>
                    </a:lnTo>
                    <a:lnTo>
                      <a:pt x="45720" y="189548"/>
                    </a:lnTo>
                    <a:lnTo>
                      <a:pt x="45720" y="188595"/>
                    </a:lnTo>
                    <a:lnTo>
                      <a:pt x="44768" y="187643"/>
                    </a:lnTo>
                    <a:lnTo>
                      <a:pt x="32385" y="180975"/>
                    </a:lnTo>
                    <a:lnTo>
                      <a:pt x="31432" y="180023"/>
                    </a:lnTo>
                    <a:lnTo>
                      <a:pt x="30480" y="179070"/>
                    </a:lnTo>
                    <a:lnTo>
                      <a:pt x="31432" y="168593"/>
                    </a:lnTo>
                    <a:lnTo>
                      <a:pt x="30480" y="160973"/>
                    </a:lnTo>
                    <a:lnTo>
                      <a:pt x="30480" y="160020"/>
                    </a:lnTo>
                    <a:lnTo>
                      <a:pt x="31432" y="159068"/>
                    </a:lnTo>
                    <a:lnTo>
                      <a:pt x="35243" y="159068"/>
                    </a:lnTo>
                    <a:lnTo>
                      <a:pt x="39053" y="159068"/>
                    </a:lnTo>
                    <a:lnTo>
                      <a:pt x="48578" y="158115"/>
                    </a:lnTo>
                    <a:lnTo>
                      <a:pt x="50482" y="158115"/>
                    </a:lnTo>
                    <a:lnTo>
                      <a:pt x="51435" y="157163"/>
                    </a:lnTo>
                    <a:lnTo>
                      <a:pt x="51435" y="155258"/>
                    </a:lnTo>
                    <a:lnTo>
                      <a:pt x="49530" y="155258"/>
                    </a:lnTo>
                    <a:lnTo>
                      <a:pt x="47625" y="155258"/>
                    </a:lnTo>
                    <a:lnTo>
                      <a:pt x="31432" y="155258"/>
                    </a:lnTo>
                    <a:lnTo>
                      <a:pt x="29528" y="155258"/>
                    </a:lnTo>
                    <a:lnTo>
                      <a:pt x="28575" y="153353"/>
                    </a:lnTo>
                    <a:lnTo>
                      <a:pt x="26670" y="145733"/>
                    </a:lnTo>
                    <a:lnTo>
                      <a:pt x="23813" y="140018"/>
                    </a:lnTo>
                    <a:lnTo>
                      <a:pt x="23813" y="138113"/>
                    </a:lnTo>
                    <a:lnTo>
                      <a:pt x="23813" y="138113"/>
                    </a:lnTo>
                    <a:lnTo>
                      <a:pt x="28575" y="135255"/>
                    </a:lnTo>
                    <a:lnTo>
                      <a:pt x="53340" y="120968"/>
                    </a:lnTo>
                    <a:lnTo>
                      <a:pt x="55245" y="119063"/>
                    </a:lnTo>
                    <a:lnTo>
                      <a:pt x="55245" y="118110"/>
                    </a:lnTo>
                    <a:lnTo>
                      <a:pt x="54293" y="117158"/>
                    </a:lnTo>
                    <a:lnTo>
                      <a:pt x="53340" y="117158"/>
                    </a:lnTo>
                    <a:lnTo>
                      <a:pt x="48578" y="119063"/>
                    </a:lnTo>
                    <a:lnTo>
                      <a:pt x="28575" y="130493"/>
                    </a:lnTo>
                    <a:lnTo>
                      <a:pt x="23813" y="133350"/>
                    </a:lnTo>
                    <a:lnTo>
                      <a:pt x="21907" y="134303"/>
                    </a:lnTo>
                    <a:lnTo>
                      <a:pt x="20955" y="133350"/>
                    </a:lnTo>
                    <a:lnTo>
                      <a:pt x="19050" y="129540"/>
                    </a:lnTo>
                    <a:lnTo>
                      <a:pt x="12383" y="122873"/>
                    </a:lnTo>
                    <a:lnTo>
                      <a:pt x="5715" y="116205"/>
                    </a:lnTo>
                    <a:lnTo>
                      <a:pt x="952" y="112395"/>
                    </a:lnTo>
                    <a:lnTo>
                      <a:pt x="0" y="111443"/>
                    </a:lnTo>
                    <a:lnTo>
                      <a:pt x="952" y="106680"/>
                    </a:lnTo>
                    <a:lnTo>
                      <a:pt x="1905" y="96203"/>
                    </a:lnTo>
                    <a:lnTo>
                      <a:pt x="2858" y="91440"/>
                    </a:lnTo>
                    <a:lnTo>
                      <a:pt x="3810" y="89535"/>
                    </a:lnTo>
                    <a:lnTo>
                      <a:pt x="4763" y="90488"/>
                    </a:lnTo>
                    <a:lnTo>
                      <a:pt x="7620" y="103823"/>
                    </a:lnTo>
                    <a:lnTo>
                      <a:pt x="10477" y="111443"/>
                    </a:lnTo>
                    <a:lnTo>
                      <a:pt x="14288" y="120015"/>
                    </a:lnTo>
                    <a:lnTo>
                      <a:pt x="19050" y="124778"/>
                    </a:lnTo>
                    <a:lnTo>
                      <a:pt x="21907" y="128588"/>
                    </a:lnTo>
                    <a:lnTo>
                      <a:pt x="22860" y="128588"/>
                    </a:lnTo>
                    <a:lnTo>
                      <a:pt x="23813" y="128588"/>
                    </a:lnTo>
                    <a:lnTo>
                      <a:pt x="24765" y="123825"/>
                    </a:lnTo>
                    <a:lnTo>
                      <a:pt x="27623" y="120015"/>
                    </a:lnTo>
                    <a:lnTo>
                      <a:pt x="30480" y="112395"/>
                    </a:lnTo>
                    <a:lnTo>
                      <a:pt x="33338" y="102870"/>
                    </a:lnTo>
                    <a:lnTo>
                      <a:pt x="35243" y="97155"/>
                    </a:lnTo>
                    <a:lnTo>
                      <a:pt x="37148" y="93345"/>
                    </a:lnTo>
                    <a:lnTo>
                      <a:pt x="40957" y="83820"/>
                    </a:lnTo>
                    <a:lnTo>
                      <a:pt x="42863" y="77153"/>
                    </a:lnTo>
                    <a:lnTo>
                      <a:pt x="43815" y="69533"/>
                    </a:lnTo>
                    <a:lnTo>
                      <a:pt x="43815" y="69533"/>
                    </a:lnTo>
                    <a:lnTo>
                      <a:pt x="44768" y="69533"/>
                    </a:lnTo>
                    <a:lnTo>
                      <a:pt x="45720" y="75248"/>
                    </a:lnTo>
                    <a:lnTo>
                      <a:pt x="46673" y="80010"/>
                    </a:lnTo>
                    <a:lnTo>
                      <a:pt x="48578" y="91440"/>
                    </a:lnTo>
                    <a:lnTo>
                      <a:pt x="53340" y="103823"/>
                    </a:lnTo>
                    <a:lnTo>
                      <a:pt x="55245" y="109538"/>
                    </a:lnTo>
                    <a:lnTo>
                      <a:pt x="57150" y="116205"/>
                    </a:lnTo>
                    <a:lnTo>
                      <a:pt x="58103" y="123825"/>
                    </a:lnTo>
                    <a:lnTo>
                      <a:pt x="58103" y="132398"/>
                    </a:lnTo>
                    <a:lnTo>
                      <a:pt x="58103" y="138113"/>
                    </a:lnTo>
                    <a:lnTo>
                      <a:pt x="56198" y="147638"/>
                    </a:lnTo>
                    <a:lnTo>
                      <a:pt x="50482" y="168593"/>
                    </a:lnTo>
                    <a:lnTo>
                      <a:pt x="48578" y="182880"/>
                    </a:lnTo>
                    <a:lnTo>
                      <a:pt x="48578" y="187643"/>
                    </a:lnTo>
                    <a:lnTo>
                      <a:pt x="48578" y="192405"/>
                    </a:lnTo>
                    <a:lnTo>
                      <a:pt x="50482" y="197168"/>
                    </a:lnTo>
                    <a:lnTo>
                      <a:pt x="52388" y="201930"/>
                    </a:lnTo>
                    <a:lnTo>
                      <a:pt x="55245" y="204788"/>
                    </a:lnTo>
                    <a:lnTo>
                      <a:pt x="58103" y="206693"/>
                    </a:lnTo>
                    <a:lnTo>
                      <a:pt x="60960" y="209550"/>
                    </a:lnTo>
                    <a:lnTo>
                      <a:pt x="63818" y="209550"/>
                    </a:lnTo>
                    <a:lnTo>
                      <a:pt x="68580" y="209550"/>
                    </a:lnTo>
                    <a:lnTo>
                      <a:pt x="72390" y="207645"/>
                    </a:lnTo>
                    <a:lnTo>
                      <a:pt x="75248" y="205740"/>
                    </a:lnTo>
                    <a:lnTo>
                      <a:pt x="78105" y="202883"/>
                    </a:lnTo>
                    <a:lnTo>
                      <a:pt x="80963" y="200025"/>
                    </a:lnTo>
                    <a:lnTo>
                      <a:pt x="82868" y="194310"/>
                    </a:lnTo>
                    <a:lnTo>
                      <a:pt x="83820" y="188595"/>
                    </a:lnTo>
                    <a:lnTo>
                      <a:pt x="83820" y="181928"/>
                    </a:lnTo>
                    <a:lnTo>
                      <a:pt x="82868" y="172403"/>
                    </a:lnTo>
                    <a:lnTo>
                      <a:pt x="77153" y="142875"/>
                    </a:lnTo>
                    <a:lnTo>
                      <a:pt x="77153" y="140018"/>
                    </a:lnTo>
                    <a:lnTo>
                      <a:pt x="77153" y="131445"/>
                    </a:lnTo>
                    <a:lnTo>
                      <a:pt x="79058" y="122873"/>
                    </a:lnTo>
                    <a:lnTo>
                      <a:pt x="82868" y="113348"/>
                    </a:lnTo>
                    <a:lnTo>
                      <a:pt x="87630" y="103823"/>
                    </a:lnTo>
                    <a:lnTo>
                      <a:pt x="92392" y="91440"/>
                    </a:lnTo>
                    <a:lnTo>
                      <a:pt x="94298" y="83820"/>
                    </a:lnTo>
                    <a:lnTo>
                      <a:pt x="95250" y="74295"/>
                    </a:lnTo>
                    <a:lnTo>
                      <a:pt x="95250" y="62865"/>
                    </a:lnTo>
                    <a:lnTo>
                      <a:pt x="95250" y="60008"/>
                    </a:lnTo>
                    <a:lnTo>
                      <a:pt x="95250" y="52388"/>
                    </a:lnTo>
                    <a:lnTo>
                      <a:pt x="96203" y="46673"/>
                    </a:lnTo>
                    <a:lnTo>
                      <a:pt x="98108" y="41910"/>
                    </a:lnTo>
                    <a:lnTo>
                      <a:pt x="99060" y="39053"/>
                    </a:lnTo>
                    <a:lnTo>
                      <a:pt x="101917" y="35243"/>
                    </a:lnTo>
                    <a:lnTo>
                      <a:pt x="104775" y="32385"/>
                    </a:lnTo>
                    <a:lnTo>
                      <a:pt x="110490" y="28575"/>
                    </a:lnTo>
                    <a:lnTo>
                      <a:pt x="120015" y="25718"/>
                    </a:lnTo>
                    <a:lnTo>
                      <a:pt x="129540" y="22860"/>
                    </a:lnTo>
                    <a:lnTo>
                      <a:pt x="137160" y="18098"/>
                    </a:lnTo>
                    <a:lnTo>
                      <a:pt x="143828" y="14288"/>
                    </a:lnTo>
                    <a:lnTo>
                      <a:pt x="155258" y="5715"/>
                    </a:lnTo>
                    <a:lnTo>
                      <a:pt x="160973" y="2858"/>
                    </a:lnTo>
                    <a:lnTo>
                      <a:pt x="164783" y="953"/>
                    </a:lnTo>
                    <a:lnTo>
                      <a:pt x="168593" y="0"/>
                    </a:lnTo>
                    <a:lnTo>
                      <a:pt x="171450" y="953"/>
                    </a:lnTo>
                    <a:lnTo>
                      <a:pt x="174308" y="1905"/>
                    </a:lnTo>
                    <a:lnTo>
                      <a:pt x="176213" y="2858"/>
                    </a:lnTo>
                    <a:lnTo>
                      <a:pt x="178118" y="5715"/>
                    </a:lnTo>
                    <a:lnTo>
                      <a:pt x="180023" y="10478"/>
                    </a:lnTo>
                    <a:lnTo>
                      <a:pt x="183833" y="28575"/>
                    </a:lnTo>
                    <a:lnTo>
                      <a:pt x="185738" y="38100"/>
                    </a:lnTo>
                    <a:lnTo>
                      <a:pt x="190500" y="46673"/>
                    </a:lnTo>
                    <a:lnTo>
                      <a:pt x="191453" y="51435"/>
                    </a:lnTo>
                    <a:lnTo>
                      <a:pt x="193358" y="59055"/>
                    </a:lnTo>
                    <a:lnTo>
                      <a:pt x="193358" y="65723"/>
                    </a:lnTo>
                    <a:lnTo>
                      <a:pt x="191453" y="74295"/>
                    </a:lnTo>
                    <a:lnTo>
                      <a:pt x="188595" y="88583"/>
                    </a:lnTo>
                    <a:lnTo>
                      <a:pt x="186690" y="94298"/>
                    </a:lnTo>
                    <a:lnTo>
                      <a:pt x="184785" y="103823"/>
                    </a:lnTo>
                    <a:lnTo>
                      <a:pt x="183833" y="111443"/>
                    </a:lnTo>
                    <a:lnTo>
                      <a:pt x="183833" y="120968"/>
                    </a:lnTo>
                    <a:lnTo>
                      <a:pt x="184785" y="125730"/>
                    </a:lnTo>
                    <a:lnTo>
                      <a:pt x="186690" y="131445"/>
                    </a:lnTo>
                    <a:lnTo>
                      <a:pt x="189548" y="136208"/>
                    </a:lnTo>
                    <a:lnTo>
                      <a:pt x="192405" y="139065"/>
                    </a:lnTo>
                    <a:lnTo>
                      <a:pt x="196215" y="141923"/>
                    </a:lnTo>
                    <a:lnTo>
                      <a:pt x="200025" y="142875"/>
                    </a:lnTo>
                    <a:lnTo>
                      <a:pt x="202883" y="143828"/>
                    </a:lnTo>
                    <a:lnTo>
                      <a:pt x="206693" y="142875"/>
                    </a:lnTo>
                    <a:lnTo>
                      <a:pt x="211455" y="141923"/>
                    </a:lnTo>
                    <a:lnTo>
                      <a:pt x="214313" y="140970"/>
                    </a:lnTo>
                    <a:lnTo>
                      <a:pt x="217170" y="138113"/>
                    </a:lnTo>
                    <a:lnTo>
                      <a:pt x="220028" y="134303"/>
                    </a:lnTo>
                    <a:lnTo>
                      <a:pt x="221933" y="129540"/>
                    </a:lnTo>
                    <a:lnTo>
                      <a:pt x="222885" y="123825"/>
                    </a:lnTo>
                    <a:lnTo>
                      <a:pt x="223838" y="120015"/>
                    </a:lnTo>
                    <a:lnTo>
                      <a:pt x="222885" y="113348"/>
                    </a:lnTo>
                    <a:lnTo>
                      <a:pt x="220980" y="100965"/>
                    </a:lnTo>
                    <a:lnTo>
                      <a:pt x="214313" y="69533"/>
                    </a:lnTo>
                    <a:lnTo>
                      <a:pt x="214313" y="65723"/>
                    </a:lnTo>
                    <a:lnTo>
                      <a:pt x="214313" y="56198"/>
                    </a:lnTo>
                    <a:lnTo>
                      <a:pt x="215265" y="50483"/>
                    </a:lnTo>
                    <a:lnTo>
                      <a:pt x="217170" y="47625"/>
                    </a:lnTo>
                    <a:lnTo>
                      <a:pt x="219075" y="43815"/>
                    </a:lnTo>
                    <a:lnTo>
                      <a:pt x="221933" y="40958"/>
                    </a:lnTo>
                    <a:lnTo>
                      <a:pt x="229553" y="34290"/>
                    </a:lnTo>
                    <a:lnTo>
                      <a:pt x="234315" y="30480"/>
                    </a:lnTo>
                    <a:lnTo>
                      <a:pt x="237173" y="25718"/>
                    </a:lnTo>
                    <a:lnTo>
                      <a:pt x="240030" y="20955"/>
                    </a:lnTo>
                    <a:lnTo>
                      <a:pt x="241935" y="13335"/>
                    </a:lnTo>
                    <a:lnTo>
                      <a:pt x="243840" y="10478"/>
                    </a:lnTo>
                    <a:lnTo>
                      <a:pt x="244793" y="9525"/>
                    </a:lnTo>
                    <a:lnTo>
                      <a:pt x="246698" y="8573"/>
                    </a:lnTo>
                    <a:lnTo>
                      <a:pt x="249555" y="9525"/>
                    </a:lnTo>
                    <a:lnTo>
                      <a:pt x="251460" y="12383"/>
                    </a:lnTo>
                    <a:lnTo>
                      <a:pt x="254318" y="16193"/>
                    </a:lnTo>
                    <a:lnTo>
                      <a:pt x="257175" y="22860"/>
                    </a:lnTo>
                    <a:lnTo>
                      <a:pt x="259080" y="33338"/>
                    </a:lnTo>
                    <a:lnTo>
                      <a:pt x="261937" y="44768"/>
                    </a:lnTo>
                    <a:lnTo>
                      <a:pt x="263843" y="52388"/>
                    </a:lnTo>
                    <a:lnTo>
                      <a:pt x="266700" y="60960"/>
                    </a:lnTo>
                    <a:lnTo>
                      <a:pt x="269558" y="69533"/>
                    </a:lnTo>
                    <a:lnTo>
                      <a:pt x="272415" y="77153"/>
                    </a:lnTo>
                    <a:lnTo>
                      <a:pt x="274320" y="79058"/>
                    </a:lnTo>
                    <a:lnTo>
                      <a:pt x="276225" y="84773"/>
                    </a:lnTo>
                    <a:lnTo>
                      <a:pt x="284798" y="99060"/>
                    </a:lnTo>
                    <a:lnTo>
                      <a:pt x="293370" y="119063"/>
                    </a:lnTo>
                    <a:lnTo>
                      <a:pt x="297180" y="128588"/>
                    </a:lnTo>
                    <a:lnTo>
                      <a:pt x="300038" y="140970"/>
                    </a:lnTo>
                    <a:lnTo>
                      <a:pt x="300990" y="150495"/>
                    </a:lnTo>
                    <a:lnTo>
                      <a:pt x="300990" y="158115"/>
                    </a:lnTo>
                    <a:lnTo>
                      <a:pt x="300990" y="161925"/>
                    </a:lnTo>
                    <a:lnTo>
                      <a:pt x="300038" y="162878"/>
                    </a:lnTo>
                    <a:lnTo>
                      <a:pt x="298133" y="162878"/>
                    </a:lnTo>
                    <a:lnTo>
                      <a:pt x="295275" y="161925"/>
                    </a:lnTo>
                    <a:lnTo>
                      <a:pt x="293370" y="160020"/>
                    </a:lnTo>
                    <a:lnTo>
                      <a:pt x="292418" y="158115"/>
                    </a:lnTo>
                    <a:lnTo>
                      <a:pt x="291465" y="154305"/>
                    </a:lnTo>
                    <a:lnTo>
                      <a:pt x="290513" y="152400"/>
                    </a:lnTo>
                    <a:lnTo>
                      <a:pt x="288608" y="151448"/>
                    </a:lnTo>
                    <a:lnTo>
                      <a:pt x="286703" y="151448"/>
                    </a:lnTo>
                    <a:lnTo>
                      <a:pt x="280988" y="155258"/>
                    </a:lnTo>
                    <a:lnTo>
                      <a:pt x="279083" y="158115"/>
                    </a:lnTo>
                    <a:lnTo>
                      <a:pt x="275273" y="160020"/>
                    </a:lnTo>
                    <a:lnTo>
                      <a:pt x="267653" y="162878"/>
                    </a:lnTo>
                    <a:lnTo>
                      <a:pt x="263843" y="164783"/>
                    </a:lnTo>
                    <a:lnTo>
                      <a:pt x="260985" y="165735"/>
                    </a:lnTo>
                    <a:lnTo>
                      <a:pt x="257175" y="165735"/>
                    </a:lnTo>
                    <a:lnTo>
                      <a:pt x="256223" y="164783"/>
                    </a:lnTo>
                    <a:lnTo>
                      <a:pt x="254318" y="163830"/>
                    </a:lnTo>
                    <a:lnTo>
                      <a:pt x="253365" y="160020"/>
                    </a:lnTo>
                    <a:lnTo>
                      <a:pt x="253365" y="155258"/>
                    </a:lnTo>
                    <a:lnTo>
                      <a:pt x="254318" y="151448"/>
                    </a:lnTo>
                    <a:lnTo>
                      <a:pt x="253365" y="149543"/>
                    </a:lnTo>
                    <a:lnTo>
                      <a:pt x="250508" y="146685"/>
                    </a:lnTo>
                    <a:lnTo>
                      <a:pt x="248603" y="145733"/>
                    </a:lnTo>
                    <a:lnTo>
                      <a:pt x="246698" y="145733"/>
                    </a:lnTo>
                    <a:lnTo>
                      <a:pt x="241935" y="145733"/>
                    </a:lnTo>
                    <a:lnTo>
                      <a:pt x="237173" y="145733"/>
                    </a:lnTo>
                    <a:lnTo>
                      <a:pt x="235268" y="145733"/>
                    </a:lnTo>
                    <a:lnTo>
                      <a:pt x="225743" y="148590"/>
                    </a:lnTo>
                    <a:lnTo>
                      <a:pt x="222885" y="147638"/>
                    </a:lnTo>
                    <a:lnTo>
                      <a:pt x="221933" y="149543"/>
                    </a:lnTo>
                    <a:lnTo>
                      <a:pt x="220980" y="150495"/>
                    </a:lnTo>
                    <a:lnTo>
                      <a:pt x="220028" y="150495"/>
                    </a:lnTo>
                    <a:lnTo>
                      <a:pt x="218123" y="146685"/>
                    </a:lnTo>
                    <a:lnTo>
                      <a:pt x="217170" y="142875"/>
                    </a:lnTo>
                    <a:lnTo>
                      <a:pt x="216218" y="141923"/>
                    </a:lnTo>
                    <a:lnTo>
                      <a:pt x="215265" y="141923"/>
                    </a:lnTo>
                    <a:lnTo>
                      <a:pt x="213360" y="142875"/>
                    </a:lnTo>
                    <a:lnTo>
                      <a:pt x="212408" y="144780"/>
                    </a:lnTo>
                    <a:lnTo>
                      <a:pt x="217170" y="156210"/>
                    </a:lnTo>
                    <a:lnTo>
                      <a:pt x="218123" y="159068"/>
                    </a:lnTo>
                    <a:lnTo>
                      <a:pt x="217170" y="160020"/>
                    </a:lnTo>
                    <a:lnTo>
                      <a:pt x="214313" y="163830"/>
                    </a:lnTo>
                    <a:lnTo>
                      <a:pt x="214313" y="165735"/>
                    </a:lnTo>
                    <a:lnTo>
                      <a:pt x="214313" y="167640"/>
                    </a:lnTo>
                    <a:lnTo>
                      <a:pt x="218123" y="169545"/>
                    </a:lnTo>
                    <a:lnTo>
                      <a:pt x="220028" y="170498"/>
                    </a:lnTo>
                    <a:lnTo>
                      <a:pt x="220980" y="172403"/>
                    </a:lnTo>
                    <a:lnTo>
                      <a:pt x="222885" y="180023"/>
                    </a:lnTo>
                    <a:lnTo>
                      <a:pt x="226695" y="193358"/>
                    </a:lnTo>
                    <a:lnTo>
                      <a:pt x="229553" y="208598"/>
                    </a:lnTo>
                    <a:lnTo>
                      <a:pt x="229553" y="213360"/>
                    </a:lnTo>
                    <a:lnTo>
                      <a:pt x="230505" y="214313"/>
                    </a:lnTo>
                    <a:lnTo>
                      <a:pt x="231458" y="216218"/>
                    </a:lnTo>
                    <a:lnTo>
                      <a:pt x="233363" y="224790"/>
                    </a:lnTo>
                    <a:lnTo>
                      <a:pt x="237173" y="248603"/>
                    </a:lnTo>
                    <a:lnTo>
                      <a:pt x="238125" y="257175"/>
                    </a:lnTo>
                    <a:lnTo>
                      <a:pt x="237173" y="258128"/>
                    </a:lnTo>
                    <a:lnTo>
                      <a:pt x="235268" y="25908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1E135CFD-EB2F-8690-CD76-93127A6E5447}"/>
                  </a:ext>
                </a:extLst>
              </p:cNvPr>
              <p:cNvSpPr/>
              <p:nvPr/>
            </p:nvSpPr>
            <p:spPr>
              <a:xfrm>
                <a:off x="4357687" y="3821429"/>
                <a:ext cx="12382" cy="10477"/>
              </a:xfrm>
              <a:custGeom>
                <a:avLst/>
                <a:gdLst>
                  <a:gd name="connsiteX0" fmla="*/ 1905 w 12382"/>
                  <a:gd name="connsiteY0" fmla="*/ 10478 h 10477"/>
                  <a:gd name="connsiteX1" fmla="*/ 0 w 12382"/>
                  <a:gd name="connsiteY1" fmla="*/ 10478 h 10477"/>
                  <a:gd name="connsiteX2" fmla="*/ 0 w 12382"/>
                  <a:gd name="connsiteY2" fmla="*/ 8573 h 10477"/>
                  <a:gd name="connsiteX3" fmla="*/ 0 w 12382"/>
                  <a:gd name="connsiteY3" fmla="*/ 953 h 10477"/>
                  <a:gd name="connsiteX4" fmla="*/ 0 w 12382"/>
                  <a:gd name="connsiteY4" fmla="*/ 0 h 10477"/>
                  <a:gd name="connsiteX5" fmla="*/ 1905 w 12382"/>
                  <a:gd name="connsiteY5" fmla="*/ 1905 h 10477"/>
                  <a:gd name="connsiteX6" fmla="*/ 3810 w 12382"/>
                  <a:gd name="connsiteY6" fmla="*/ 2858 h 10477"/>
                  <a:gd name="connsiteX7" fmla="*/ 9525 w 12382"/>
                  <a:gd name="connsiteY7" fmla="*/ 2858 h 10477"/>
                  <a:gd name="connsiteX8" fmla="*/ 12382 w 12382"/>
                  <a:gd name="connsiteY8" fmla="*/ 2858 h 10477"/>
                  <a:gd name="connsiteX9" fmla="*/ 12382 w 12382"/>
                  <a:gd name="connsiteY9" fmla="*/ 2858 h 10477"/>
                  <a:gd name="connsiteX10" fmla="*/ 12382 w 12382"/>
                  <a:gd name="connsiteY10" fmla="*/ 3810 h 10477"/>
                  <a:gd name="connsiteX11" fmla="*/ 11430 w 12382"/>
                  <a:gd name="connsiteY11" fmla="*/ 6668 h 10477"/>
                  <a:gd name="connsiteX12" fmla="*/ 11430 w 12382"/>
                  <a:gd name="connsiteY12" fmla="*/ 8573 h 10477"/>
                  <a:gd name="connsiteX13" fmla="*/ 10477 w 12382"/>
                  <a:gd name="connsiteY13" fmla="*/ 9525 h 10477"/>
                  <a:gd name="connsiteX14" fmla="*/ 3810 w 12382"/>
                  <a:gd name="connsiteY14" fmla="*/ 10478 h 1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2" h="10477">
                    <a:moveTo>
                      <a:pt x="1905" y="10478"/>
                    </a:moveTo>
                    <a:lnTo>
                      <a:pt x="0" y="10478"/>
                    </a:lnTo>
                    <a:lnTo>
                      <a:pt x="0" y="8573"/>
                    </a:lnTo>
                    <a:lnTo>
                      <a:pt x="0" y="953"/>
                    </a:lnTo>
                    <a:lnTo>
                      <a:pt x="0" y="0"/>
                    </a:lnTo>
                    <a:lnTo>
                      <a:pt x="1905" y="1905"/>
                    </a:lnTo>
                    <a:lnTo>
                      <a:pt x="3810" y="2858"/>
                    </a:lnTo>
                    <a:lnTo>
                      <a:pt x="9525" y="2858"/>
                    </a:lnTo>
                    <a:lnTo>
                      <a:pt x="12382" y="2858"/>
                    </a:lnTo>
                    <a:lnTo>
                      <a:pt x="12382" y="2858"/>
                    </a:lnTo>
                    <a:lnTo>
                      <a:pt x="12382" y="3810"/>
                    </a:lnTo>
                    <a:lnTo>
                      <a:pt x="11430" y="6668"/>
                    </a:lnTo>
                    <a:lnTo>
                      <a:pt x="11430" y="8573"/>
                    </a:lnTo>
                    <a:lnTo>
                      <a:pt x="10477" y="9525"/>
                    </a:lnTo>
                    <a:lnTo>
                      <a:pt x="3810" y="1047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ED552722-E1E0-2D3D-C144-9689BD90BBE1}"/>
                  </a:ext>
                </a:extLst>
              </p:cNvPr>
              <p:cNvSpPr/>
              <p:nvPr/>
            </p:nvSpPr>
            <p:spPr>
              <a:xfrm>
                <a:off x="4373879" y="3809047"/>
                <a:ext cx="20002" cy="20954"/>
              </a:xfrm>
              <a:custGeom>
                <a:avLst/>
                <a:gdLst>
                  <a:gd name="connsiteX0" fmla="*/ 1905 w 20002"/>
                  <a:gd name="connsiteY0" fmla="*/ 20955 h 20954"/>
                  <a:gd name="connsiteX1" fmla="*/ 0 w 20002"/>
                  <a:gd name="connsiteY1" fmla="*/ 20955 h 20954"/>
                  <a:gd name="connsiteX2" fmla="*/ 0 w 20002"/>
                  <a:gd name="connsiteY2" fmla="*/ 20002 h 20954"/>
                  <a:gd name="connsiteX3" fmla="*/ 952 w 20002"/>
                  <a:gd name="connsiteY3" fmla="*/ 18098 h 20954"/>
                  <a:gd name="connsiteX4" fmla="*/ 5715 w 20002"/>
                  <a:gd name="connsiteY4" fmla="*/ 10477 h 20954"/>
                  <a:gd name="connsiteX5" fmla="*/ 6668 w 20002"/>
                  <a:gd name="connsiteY5" fmla="*/ 8573 h 20954"/>
                  <a:gd name="connsiteX6" fmla="*/ 10477 w 20002"/>
                  <a:gd name="connsiteY6" fmla="*/ 3810 h 20954"/>
                  <a:gd name="connsiteX7" fmla="*/ 13335 w 20002"/>
                  <a:gd name="connsiteY7" fmla="*/ 1905 h 20954"/>
                  <a:gd name="connsiteX8" fmla="*/ 17145 w 20002"/>
                  <a:gd name="connsiteY8" fmla="*/ 0 h 20954"/>
                  <a:gd name="connsiteX9" fmla="*/ 18097 w 20002"/>
                  <a:gd name="connsiteY9" fmla="*/ 0 h 20954"/>
                  <a:gd name="connsiteX10" fmla="*/ 20002 w 20002"/>
                  <a:gd name="connsiteY10" fmla="*/ 952 h 20954"/>
                  <a:gd name="connsiteX11" fmla="*/ 20002 w 20002"/>
                  <a:gd name="connsiteY11" fmla="*/ 1905 h 20954"/>
                  <a:gd name="connsiteX12" fmla="*/ 20002 w 20002"/>
                  <a:gd name="connsiteY12" fmla="*/ 3810 h 20954"/>
                  <a:gd name="connsiteX13" fmla="*/ 18097 w 20002"/>
                  <a:gd name="connsiteY13" fmla="*/ 6667 h 20954"/>
                  <a:gd name="connsiteX14" fmla="*/ 15240 w 20002"/>
                  <a:gd name="connsiteY14" fmla="*/ 11430 h 20954"/>
                  <a:gd name="connsiteX15" fmla="*/ 12382 w 20002"/>
                  <a:gd name="connsiteY15" fmla="*/ 16192 h 20954"/>
                  <a:gd name="connsiteX16" fmla="*/ 8572 w 20002"/>
                  <a:gd name="connsiteY16" fmla="*/ 20002 h 20954"/>
                  <a:gd name="connsiteX17" fmla="*/ 3810 w 20002"/>
                  <a:gd name="connsiteY17" fmla="*/ 20955 h 20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002" h="20954">
                    <a:moveTo>
                      <a:pt x="1905" y="20955"/>
                    </a:moveTo>
                    <a:lnTo>
                      <a:pt x="0" y="20955"/>
                    </a:lnTo>
                    <a:lnTo>
                      <a:pt x="0" y="20002"/>
                    </a:lnTo>
                    <a:lnTo>
                      <a:pt x="952" y="18098"/>
                    </a:lnTo>
                    <a:lnTo>
                      <a:pt x="5715" y="10477"/>
                    </a:lnTo>
                    <a:lnTo>
                      <a:pt x="6668" y="8573"/>
                    </a:lnTo>
                    <a:lnTo>
                      <a:pt x="10477" y="3810"/>
                    </a:lnTo>
                    <a:lnTo>
                      <a:pt x="13335" y="1905"/>
                    </a:lnTo>
                    <a:lnTo>
                      <a:pt x="17145" y="0"/>
                    </a:lnTo>
                    <a:lnTo>
                      <a:pt x="18097" y="0"/>
                    </a:lnTo>
                    <a:lnTo>
                      <a:pt x="20002" y="952"/>
                    </a:lnTo>
                    <a:lnTo>
                      <a:pt x="20002" y="1905"/>
                    </a:lnTo>
                    <a:lnTo>
                      <a:pt x="20002" y="3810"/>
                    </a:lnTo>
                    <a:lnTo>
                      <a:pt x="18097" y="6667"/>
                    </a:lnTo>
                    <a:lnTo>
                      <a:pt x="15240" y="11430"/>
                    </a:lnTo>
                    <a:lnTo>
                      <a:pt x="12382" y="16192"/>
                    </a:lnTo>
                    <a:lnTo>
                      <a:pt x="8572" y="20002"/>
                    </a:lnTo>
                    <a:lnTo>
                      <a:pt x="3810" y="2095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8993151D-EED0-F12E-E5DB-5F7751BA6CBD}"/>
                  </a:ext>
                </a:extLst>
              </p:cNvPr>
              <p:cNvSpPr/>
              <p:nvPr/>
            </p:nvSpPr>
            <p:spPr>
              <a:xfrm>
                <a:off x="4351019" y="3782377"/>
                <a:ext cx="34290" cy="37147"/>
              </a:xfrm>
              <a:custGeom>
                <a:avLst/>
                <a:gdLst>
                  <a:gd name="connsiteX0" fmla="*/ 6668 w 34290"/>
                  <a:gd name="connsiteY0" fmla="*/ 37148 h 37147"/>
                  <a:gd name="connsiteX1" fmla="*/ 5715 w 34290"/>
                  <a:gd name="connsiteY1" fmla="*/ 37148 h 37147"/>
                  <a:gd name="connsiteX2" fmla="*/ 4763 w 34290"/>
                  <a:gd name="connsiteY2" fmla="*/ 31433 h 37147"/>
                  <a:gd name="connsiteX3" fmla="*/ 1905 w 34290"/>
                  <a:gd name="connsiteY3" fmla="*/ 10477 h 37147"/>
                  <a:gd name="connsiteX4" fmla="*/ 0 w 34290"/>
                  <a:gd name="connsiteY4" fmla="*/ 5715 h 37147"/>
                  <a:gd name="connsiteX5" fmla="*/ 9525 w 34290"/>
                  <a:gd name="connsiteY5" fmla="*/ 2858 h 37147"/>
                  <a:gd name="connsiteX6" fmla="*/ 14288 w 34290"/>
                  <a:gd name="connsiteY6" fmla="*/ 2858 h 37147"/>
                  <a:gd name="connsiteX7" fmla="*/ 25718 w 34290"/>
                  <a:gd name="connsiteY7" fmla="*/ 0 h 37147"/>
                  <a:gd name="connsiteX8" fmla="*/ 27623 w 34290"/>
                  <a:gd name="connsiteY8" fmla="*/ 0 h 37147"/>
                  <a:gd name="connsiteX9" fmla="*/ 29528 w 34290"/>
                  <a:gd name="connsiteY9" fmla="*/ 1905 h 37147"/>
                  <a:gd name="connsiteX10" fmla="*/ 29528 w 34290"/>
                  <a:gd name="connsiteY10" fmla="*/ 2858 h 37147"/>
                  <a:gd name="connsiteX11" fmla="*/ 29528 w 34290"/>
                  <a:gd name="connsiteY11" fmla="*/ 6668 h 37147"/>
                  <a:gd name="connsiteX12" fmla="*/ 30480 w 34290"/>
                  <a:gd name="connsiteY12" fmla="*/ 8573 h 37147"/>
                  <a:gd name="connsiteX13" fmla="*/ 31432 w 34290"/>
                  <a:gd name="connsiteY13" fmla="*/ 10477 h 37147"/>
                  <a:gd name="connsiteX14" fmla="*/ 34290 w 34290"/>
                  <a:gd name="connsiteY14" fmla="*/ 11430 h 37147"/>
                  <a:gd name="connsiteX15" fmla="*/ 34290 w 34290"/>
                  <a:gd name="connsiteY15" fmla="*/ 13335 h 37147"/>
                  <a:gd name="connsiteX16" fmla="*/ 33338 w 34290"/>
                  <a:gd name="connsiteY16" fmla="*/ 15240 h 37147"/>
                  <a:gd name="connsiteX17" fmla="*/ 20955 w 34290"/>
                  <a:gd name="connsiteY17" fmla="*/ 27623 h 37147"/>
                  <a:gd name="connsiteX18" fmla="*/ 19050 w 34290"/>
                  <a:gd name="connsiteY18" fmla="*/ 32385 h 37147"/>
                  <a:gd name="connsiteX19" fmla="*/ 17145 w 34290"/>
                  <a:gd name="connsiteY19" fmla="*/ 35243 h 37147"/>
                  <a:gd name="connsiteX20" fmla="*/ 13335 w 34290"/>
                  <a:gd name="connsiteY20" fmla="*/ 35243 h 37147"/>
                  <a:gd name="connsiteX21" fmla="*/ 8573 w 34290"/>
                  <a:gd name="connsiteY21" fmla="*/ 35243 h 37147"/>
                  <a:gd name="connsiteX22" fmla="*/ 6668 w 34290"/>
                  <a:gd name="connsiteY22" fmla="*/ 36195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4290" h="37147">
                    <a:moveTo>
                      <a:pt x="6668" y="37148"/>
                    </a:moveTo>
                    <a:lnTo>
                      <a:pt x="5715" y="37148"/>
                    </a:lnTo>
                    <a:lnTo>
                      <a:pt x="4763" y="31433"/>
                    </a:lnTo>
                    <a:lnTo>
                      <a:pt x="1905" y="10477"/>
                    </a:lnTo>
                    <a:lnTo>
                      <a:pt x="0" y="5715"/>
                    </a:lnTo>
                    <a:lnTo>
                      <a:pt x="9525" y="2858"/>
                    </a:lnTo>
                    <a:lnTo>
                      <a:pt x="14288" y="2858"/>
                    </a:lnTo>
                    <a:lnTo>
                      <a:pt x="25718" y="0"/>
                    </a:lnTo>
                    <a:lnTo>
                      <a:pt x="27623" y="0"/>
                    </a:lnTo>
                    <a:lnTo>
                      <a:pt x="29528" y="1905"/>
                    </a:lnTo>
                    <a:lnTo>
                      <a:pt x="29528" y="2858"/>
                    </a:lnTo>
                    <a:lnTo>
                      <a:pt x="29528" y="6668"/>
                    </a:lnTo>
                    <a:lnTo>
                      <a:pt x="30480" y="8573"/>
                    </a:lnTo>
                    <a:lnTo>
                      <a:pt x="31432" y="10477"/>
                    </a:lnTo>
                    <a:lnTo>
                      <a:pt x="34290" y="11430"/>
                    </a:lnTo>
                    <a:lnTo>
                      <a:pt x="34290" y="13335"/>
                    </a:lnTo>
                    <a:lnTo>
                      <a:pt x="33338" y="15240"/>
                    </a:lnTo>
                    <a:lnTo>
                      <a:pt x="20955" y="27623"/>
                    </a:lnTo>
                    <a:lnTo>
                      <a:pt x="19050" y="32385"/>
                    </a:lnTo>
                    <a:lnTo>
                      <a:pt x="17145" y="35243"/>
                    </a:lnTo>
                    <a:lnTo>
                      <a:pt x="13335" y="35243"/>
                    </a:lnTo>
                    <a:lnTo>
                      <a:pt x="8573" y="35243"/>
                    </a:lnTo>
                    <a:lnTo>
                      <a:pt x="6668" y="361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0BDB8D97-5B4D-5953-B614-7E06718B655E}"/>
                  </a:ext>
                </a:extLst>
              </p:cNvPr>
              <p:cNvSpPr/>
              <p:nvPr/>
            </p:nvSpPr>
            <p:spPr>
              <a:xfrm>
                <a:off x="4143374" y="3771900"/>
                <a:ext cx="56197" cy="36195"/>
              </a:xfrm>
              <a:custGeom>
                <a:avLst/>
                <a:gdLst>
                  <a:gd name="connsiteX0" fmla="*/ 55245 w 56197"/>
                  <a:gd name="connsiteY0" fmla="*/ 36195 h 36195"/>
                  <a:gd name="connsiteX1" fmla="*/ 51435 w 56197"/>
                  <a:gd name="connsiteY1" fmla="*/ 36195 h 36195"/>
                  <a:gd name="connsiteX2" fmla="*/ 47625 w 56197"/>
                  <a:gd name="connsiteY2" fmla="*/ 35242 h 36195"/>
                  <a:gd name="connsiteX3" fmla="*/ 45720 w 56197"/>
                  <a:gd name="connsiteY3" fmla="*/ 33338 h 36195"/>
                  <a:gd name="connsiteX4" fmla="*/ 40005 w 56197"/>
                  <a:gd name="connsiteY4" fmla="*/ 29527 h 36195"/>
                  <a:gd name="connsiteX5" fmla="*/ 38100 w 56197"/>
                  <a:gd name="connsiteY5" fmla="*/ 28575 h 36195"/>
                  <a:gd name="connsiteX6" fmla="*/ 29528 w 56197"/>
                  <a:gd name="connsiteY6" fmla="*/ 20955 h 36195"/>
                  <a:gd name="connsiteX7" fmla="*/ 27622 w 56197"/>
                  <a:gd name="connsiteY7" fmla="*/ 20002 h 36195"/>
                  <a:gd name="connsiteX8" fmla="*/ 22860 w 56197"/>
                  <a:gd name="connsiteY8" fmla="*/ 20955 h 36195"/>
                  <a:gd name="connsiteX9" fmla="*/ 20955 w 56197"/>
                  <a:gd name="connsiteY9" fmla="*/ 20002 h 36195"/>
                  <a:gd name="connsiteX10" fmla="*/ 16192 w 56197"/>
                  <a:gd name="connsiteY10" fmla="*/ 17145 h 36195"/>
                  <a:gd name="connsiteX11" fmla="*/ 5715 w 56197"/>
                  <a:gd name="connsiteY11" fmla="*/ 6667 h 36195"/>
                  <a:gd name="connsiteX12" fmla="*/ 953 w 56197"/>
                  <a:gd name="connsiteY12" fmla="*/ 1905 h 36195"/>
                  <a:gd name="connsiteX13" fmla="*/ 0 w 56197"/>
                  <a:gd name="connsiteY13" fmla="*/ 0 h 36195"/>
                  <a:gd name="connsiteX14" fmla="*/ 953 w 56197"/>
                  <a:gd name="connsiteY14" fmla="*/ 0 h 36195"/>
                  <a:gd name="connsiteX15" fmla="*/ 11430 w 56197"/>
                  <a:gd name="connsiteY15" fmla="*/ 6667 h 36195"/>
                  <a:gd name="connsiteX16" fmla="*/ 15240 w 56197"/>
                  <a:gd name="connsiteY16" fmla="*/ 9525 h 36195"/>
                  <a:gd name="connsiteX17" fmla="*/ 33338 w 56197"/>
                  <a:gd name="connsiteY17" fmla="*/ 22860 h 36195"/>
                  <a:gd name="connsiteX18" fmla="*/ 40958 w 56197"/>
                  <a:gd name="connsiteY18" fmla="*/ 26670 h 36195"/>
                  <a:gd name="connsiteX19" fmla="*/ 51435 w 56197"/>
                  <a:gd name="connsiteY19" fmla="*/ 33338 h 36195"/>
                  <a:gd name="connsiteX20" fmla="*/ 55245 w 56197"/>
                  <a:gd name="connsiteY20" fmla="*/ 35242 h 36195"/>
                  <a:gd name="connsiteX21" fmla="*/ 56197 w 56197"/>
                  <a:gd name="connsiteY21" fmla="*/ 36195 h 36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197" h="36195">
                    <a:moveTo>
                      <a:pt x="55245" y="36195"/>
                    </a:moveTo>
                    <a:lnTo>
                      <a:pt x="51435" y="36195"/>
                    </a:lnTo>
                    <a:lnTo>
                      <a:pt x="47625" y="35242"/>
                    </a:lnTo>
                    <a:lnTo>
                      <a:pt x="45720" y="33338"/>
                    </a:lnTo>
                    <a:lnTo>
                      <a:pt x="40005" y="29527"/>
                    </a:lnTo>
                    <a:lnTo>
                      <a:pt x="38100" y="28575"/>
                    </a:lnTo>
                    <a:lnTo>
                      <a:pt x="29528" y="20955"/>
                    </a:lnTo>
                    <a:lnTo>
                      <a:pt x="27622" y="20002"/>
                    </a:lnTo>
                    <a:lnTo>
                      <a:pt x="22860" y="20955"/>
                    </a:lnTo>
                    <a:lnTo>
                      <a:pt x="20955" y="20002"/>
                    </a:lnTo>
                    <a:lnTo>
                      <a:pt x="16192" y="17145"/>
                    </a:lnTo>
                    <a:lnTo>
                      <a:pt x="5715" y="6667"/>
                    </a:lnTo>
                    <a:lnTo>
                      <a:pt x="953" y="1905"/>
                    </a:lnTo>
                    <a:lnTo>
                      <a:pt x="0" y="0"/>
                    </a:lnTo>
                    <a:lnTo>
                      <a:pt x="953" y="0"/>
                    </a:lnTo>
                    <a:lnTo>
                      <a:pt x="11430" y="6667"/>
                    </a:lnTo>
                    <a:lnTo>
                      <a:pt x="15240" y="9525"/>
                    </a:lnTo>
                    <a:lnTo>
                      <a:pt x="33338" y="22860"/>
                    </a:lnTo>
                    <a:lnTo>
                      <a:pt x="40958" y="26670"/>
                    </a:lnTo>
                    <a:lnTo>
                      <a:pt x="51435" y="33338"/>
                    </a:lnTo>
                    <a:lnTo>
                      <a:pt x="55245" y="35242"/>
                    </a:lnTo>
                    <a:lnTo>
                      <a:pt x="56197" y="361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C4A881FE-33C3-0703-3C34-1864BA21F41D}"/>
                  </a:ext>
                </a:extLst>
              </p:cNvPr>
              <p:cNvSpPr/>
              <p:nvPr/>
            </p:nvSpPr>
            <p:spPr>
              <a:xfrm>
                <a:off x="4354829" y="3790950"/>
                <a:ext cx="14287" cy="9525"/>
              </a:xfrm>
              <a:custGeom>
                <a:avLst/>
                <a:gdLst>
                  <a:gd name="connsiteX0" fmla="*/ 3810 w 14287"/>
                  <a:gd name="connsiteY0" fmla="*/ 9525 h 9525"/>
                  <a:gd name="connsiteX1" fmla="*/ 2857 w 14287"/>
                  <a:gd name="connsiteY1" fmla="*/ 8573 h 9525"/>
                  <a:gd name="connsiteX2" fmla="*/ 952 w 14287"/>
                  <a:gd name="connsiteY2" fmla="*/ 6667 h 9525"/>
                  <a:gd name="connsiteX3" fmla="*/ 0 w 14287"/>
                  <a:gd name="connsiteY3" fmla="*/ 4763 h 9525"/>
                  <a:gd name="connsiteX4" fmla="*/ 952 w 14287"/>
                  <a:gd name="connsiteY4" fmla="*/ 3810 h 9525"/>
                  <a:gd name="connsiteX5" fmla="*/ 1905 w 14287"/>
                  <a:gd name="connsiteY5" fmla="*/ 1905 h 9525"/>
                  <a:gd name="connsiteX6" fmla="*/ 3810 w 14287"/>
                  <a:gd name="connsiteY6" fmla="*/ 1905 h 9525"/>
                  <a:gd name="connsiteX7" fmla="*/ 8572 w 14287"/>
                  <a:gd name="connsiteY7" fmla="*/ 0 h 9525"/>
                  <a:gd name="connsiteX8" fmla="*/ 12382 w 14287"/>
                  <a:gd name="connsiteY8" fmla="*/ 0 h 9525"/>
                  <a:gd name="connsiteX9" fmla="*/ 13335 w 14287"/>
                  <a:gd name="connsiteY9" fmla="*/ 952 h 9525"/>
                  <a:gd name="connsiteX10" fmla="*/ 14288 w 14287"/>
                  <a:gd name="connsiteY10" fmla="*/ 1905 h 9525"/>
                  <a:gd name="connsiteX11" fmla="*/ 14288 w 14287"/>
                  <a:gd name="connsiteY11" fmla="*/ 4763 h 9525"/>
                  <a:gd name="connsiteX12" fmla="*/ 13335 w 14287"/>
                  <a:gd name="connsiteY12" fmla="*/ 6667 h 9525"/>
                  <a:gd name="connsiteX13" fmla="*/ 12382 w 14287"/>
                  <a:gd name="connsiteY13" fmla="*/ 7620 h 9525"/>
                  <a:gd name="connsiteX14" fmla="*/ 8572 w 14287"/>
                  <a:gd name="connsiteY14" fmla="*/ 666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87" h="9525">
                    <a:moveTo>
                      <a:pt x="3810" y="9525"/>
                    </a:moveTo>
                    <a:lnTo>
                      <a:pt x="2857" y="8573"/>
                    </a:lnTo>
                    <a:lnTo>
                      <a:pt x="952" y="6667"/>
                    </a:lnTo>
                    <a:lnTo>
                      <a:pt x="0" y="4763"/>
                    </a:lnTo>
                    <a:lnTo>
                      <a:pt x="952" y="3810"/>
                    </a:lnTo>
                    <a:lnTo>
                      <a:pt x="1905" y="1905"/>
                    </a:lnTo>
                    <a:lnTo>
                      <a:pt x="3810" y="1905"/>
                    </a:lnTo>
                    <a:lnTo>
                      <a:pt x="8572" y="0"/>
                    </a:lnTo>
                    <a:lnTo>
                      <a:pt x="12382" y="0"/>
                    </a:lnTo>
                    <a:lnTo>
                      <a:pt x="13335" y="952"/>
                    </a:lnTo>
                    <a:lnTo>
                      <a:pt x="14288" y="1905"/>
                    </a:lnTo>
                    <a:lnTo>
                      <a:pt x="14288" y="4763"/>
                    </a:lnTo>
                    <a:lnTo>
                      <a:pt x="13335" y="6667"/>
                    </a:lnTo>
                    <a:lnTo>
                      <a:pt x="12382" y="7620"/>
                    </a:lnTo>
                    <a:lnTo>
                      <a:pt x="8572" y="6667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D59C31AC-37AC-AB64-DC2C-09D971537DA2}"/>
                  </a:ext>
                </a:extLst>
              </p:cNvPr>
              <p:cNvSpPr/>
              <p:nvPr/>
            </p:nvSpPr>
            <p:spPr>
              <a:xfrm>
                <a:off x="4344352" y="3751897"/>
                <a:ext cx="28574" cy="31432"/>
              </a:xfrm>
              <a:custGeom>
                <a:avLst/>
                <a:gdLst>
                  <a:gd name="connsiteX0" fmla="*/ 8572 w 28574"/>
                  <a:gd name="connsiteY0" fmla="*/ 31432 h 31432"/>
                  <a:gd name="connsiteX1" fmla="*/ 6667 w 28574"/>
                  <a:gd name="connsiteY1" fmla="*/ 31432 h 31432"/>
                  <a:gd name="connsiteX2" fmla="*/ 5715 w 28574"/>
                  <a:gd name="connsiteY2" fmla="*/ 29527 h 31432"/>
                  <a:gd name="connsiteX3" fmla="*/ 2857 w 28574"/>
                  <a:gd name="connsiteY3" fmla="*/ 16192 h 31432"/>
                  <a:gd name="connsiteX4" fmla="*/ 0 w 28574"/>
                  <a:gd name="connsiteY4" fmla="*/ 2857 h 31432"/>
                  <a:gd name="connsiteX5" fmla="*/ 0 w 28574"/>
                  <a:gd name="connsiteY5" fmla="*/ 1905 h 31432"/>
                  <a:gd name="connsiteX6" fmla="*/ 953 w 28574"/>
                  <a:gd name="connsiteY6" fmla="*/ 1905 h 31432"/>
                  <a:gd name="connsiteX7" fmla="*/ 3810 w 28574"/>
                  <a:gd name="connsiteY7" fmla="*/ 1905 h 31432"/>
                  <a:gd name="connsiteX8" fmla="*/ 6667 w 28574"/>
                  <a:gd name="connsiteY8" fmla="*/ 1905 h 31432"/>
                  <a:gd name="connsiteX9" fmla="*/ 8572 w 28574"/>
                  <a:gd name="connsiteY9" fmla="*/ 1905 h 31432"/>
                  <a:gd name="connsiteX10" fmla="*/ 9525 w 28574"/>
                  <a:gd name="connsiteY10" fmla="*/ 0 h 31432"/>
                  <a:gd name="connsiteX11" fmla="*/ 11430 w 28574"/>
                  <a:gd name="connsiteY11" fmla="*/ 0 h 31432"/>
                  <a:gd name="connsiteX12" fmla="*/ 15240 w 28574"/>
                  <a:gd name="connsiteY12" fmla="*/ 1905 h 31432"/>
                  <a:gd name="connsiteX13" fmla="*/ 16192 w 28574"/>
                  <a:gd name="connsiteY13" fmla="*/ 1905 h 31432"/>
                  <a:gd name="connsiteX14" fmla="*/ 18097 w 28574"/>
                  <a:gd name="connsiteY14" fmla="*/ 3810 h 31432"/>
                  <a:gd name="connsiteX15" fmla="*/ 20955 w 28574"/>
                  <a:gd name="connsiteY15" fmla="*/ 9525 h 31432"/>
                  <a:gd name="connsiteX16" fmla="*/ 22860 w 28574"/>
                  <a:gd name="connsiteY16" fmla="*/ 11430 h 31432"/>
                  <a:gd name="connsiteX17" fmla="*/ 22860 w 28574"/>
                  <a:gd name="connsiteY17" fmla="*/ 13335 h 31432"/>
                  <a:gd name="connsiteX18" fmla="*/ 22860 w 28574"/>
                  <a:gd name="connsiteY18" fmla="*/ 16192 h 31432"/>
                  <a:gd name="connsiteX19" fmla="*/ 23812 w 28574"/>
                  <a:gd name="connsiteY19" fmla="*/ 17145 h 31432"/>
                  <a:gd name="connsiteX20" fmla="*/ 25717 w 28574"/>
                  <a:gd name="connsiteY20" fmla="*/ 19050 h 31432"/>
                  <a:gd name="connsiteX21" fmla="*/ 26670 w 28574"/>
                  <a:gd name="connsiteY21" fmla="*/ 23813 h 31432"/>
                  <a:gd name="connsiteX22" fmla="*/ 28575 w 28574"/>
                  <a:gd name="connsiteY22" fmla="*/ 25717 h 31432"/>
                  <a:gd name="connsiteX23" fmla="*/ 28575 w 28574"/>
                  <a:gd name="connsiteY23" fmla="*/ 26670 h 31432"/>
                  <a:gd name="connsiteX24" fmla="*/ 26670 w 28574"/>
                  <a:gd name="connsiteY24" fmla="*/ 26670 h 31432"/>
                  <a:gd name="connsiteX25" fmla="*/ 17145 w 28574"/>
                  <a:gd name="connsiteY25" fmla="*/ 28575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574" h="31432">
                    <a:moveTo>
                      <a:pt x="8572" y="31432"/>
                    </a:moveTo>
                    <a:lnTo>
                      <a:pt x="6667" y="31432"/>
                    </a:lnTo>
                    <a:lnTo>
                      <a:pt x="5715" y="29527"/>
                    </a:lnTo>
                    <a:lnTo>
                      <a:pt x="2857" y="16192"/>
                    </a:lnTo>
                    <a:lnTo>
                      <a:pt x="0" y="2857"/>
                    </a:lnTo>
                    <a:lnTo>
                      <a:pt x="0" y="1905"/>
                    </a:lnTo>
                    <a:lnTo>
                      <a:pt x="953" y="1905"/>
                    </a:lnTo>
                    <a:lnTo>
                      <a:pt x="3810" y="1905"/>
                    </a:lnTo>
                    <a:lnTo>
                      <a:pt x="6667" y="1905"/>
                    </a:lnTo>
                    <a:lnTo>
                      <a:pt x="8572" y="1905"/>
                    </a:lnTo>
                    <a:lnTo>
                      <a:pt x="9525" y="0"/>
                    </a:lnTo>
                    <a:lnTo>
                      <a:pt x="11430" y="0"/>
                    </a:lnTo>
                    <a:lnTo>
                      <a:pt x="15240" y="1905"/>
                    </a:lnTo>
                    <a:lnTo>
                      <a:pt x="16192" y="1905"/>
                    </a:lnTo>
                    <a:lnTo>
                      <a:pt x="18097" y="3810"/>
                    </a:lnTo>
                    <a:lnTo>
                      <a:pt x="20955" y="9525"/>
                    </a:lnTo>
                    <a:lnTo>
                      <a:pt x="22860" y="11430"/>
                    </a:lnTo>
                    <a:lnTo>
                      <a:pt x="22860" y="13335"/>
                    </a:lnTo>
                    <a:lnTo>
                      <a:pt x="22860" y="16192"/>
                    </a:lnTo>
                    <a:lnTo>
                      <a:pt x="23812" y="17145"/>
                    </a:lnTo>
                    <a:lnTo>
                      <a:pt x="25717" y="19050"/>
                    </a:lnTo>
                    <a:lnTo>
                      <a:pt x="26670" y="23813"/>
                    </a:lnTo>
                    <a:lnTo>
                      <a:pt x="28575" y="25717"/>
                    </a:lnTo>
                    <a:lnTo>
                      <a:pt x="28575" y="26670"/>
                    </a:lnTo>
                    <a:lnTo>
                      <a:pt x="26670" y="26670"/>
                    </a:lnTo>
                    <a:lnTo>
                      <a:pt x="1714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56D87888-3FBA-F9C9-D145-B2A24CC445C4}"/>
                  </a:ext>
                </a:extLst>
              </p:cNvPr>
              <p:cNvSpPr/>
              <p:nvPr/>
            </p:nvSpPr>
            <p:spPr>
              <a:xfrm>
                <a:off x="4173854" y="3710939"/>
                <a:ext cx="14287" cy="59055"/>
              </a:xfrm>
              <a:custGeom>
                <a:avLst/>
                <a:gdLst>
                  <a:gd name="connsiteX0" fmla="*/ 8573 w 14287"/>
                  <a:gd name="connsiteY0" fmla="*/ 59055 h 59055"/>
                  <a:gd name="connsiteX1" fmla="*/ 5715 w 14287"/>
                  <a:gd name="connsiteY1" fmla="*/ 59055 h 59055"/>
                  <a:gd name="connsiteX2" fmla="*/ 3810 w 14287"/>
                  <a:gd name="connsiteY2" fmla="*/ 57150 h 59055"/>
                  <a:gd name="connsiteX3" fmla="*/ 1905 w 14287"/>
                  <a:gd name="connsiteY3" fmla="*/ 56198 h 59055"/>
                  <a:gd name="connsiteX4" fmla="*/ 0 w 14287"/>
                  <a:gd name="connsiteY4" fmla="*/ 52388 h 59055"/>
                  <a:gd name="connsiteX5" fmla="*/ 0 w 14287"/>
                  <a:gd name="connsiteY5" fmla="*/ 50483 h 59055"/>
                  <a:gd name="connsiteX6" fmla="*/ 0 w 14287"/>
                  <a:gd name="connsiteY6" fmla="*/ 42863 h 59055"/>
                  <a:gd name="connsiteX7" fmla="*/ 2858 w 14287"/>
                  <a:gd name="connsiteY7" fmla="*/ 30480 h 59055"/>
                  <a:gd name="connsiteX8" fmla="*/ 8573 w 14287"/>
                  <a:gd name="connsiteY8" fmla="*/ 952 h 59055"/>
                  <a:gd name="connsiteX9" fmla="*/ 8573 w 14287"/>
                  <a:gd name="connsiteY9" fmla="*/ 0 h 59055"/>
                  <a:gd name="connsiteX10" fmla="*/ 9525 w 14287"/>
                  <a:gd name="connsiteY10" fmla="*/ 952 h 59055"/>
                  <a:gd name="connsiteX11" fmla="*/ 14288 w 14287"/>
                  <a:gd name="connsiteY11" fmla="*/ 35243 h 59055"/>
                  <a:gd name="connsiteX12" fmla="*/ 14288 w 14287"/>
                  <a:gd name="connsiteY12" fmla="*/ 42863 h 59055"/>
                  <a:gd name="connsiteX13" fmla="*/ 14288 w 14287"/>
                  <a:gd name="connsiteY13" fmla="*/ 50483 h 59055"/>
                  <a:gd name="connsiteX14" fmla="*/ 13335 w 14287"/>
                  <a:gd name="connsiteY14" fmla="*/ 55245 h 59055"/>
                  <a:gd name="connsiteX15" fmla="*/ 11430 w 14287"/>
                  <a:gd name="connsiteY15" fmla="*/ 57150 h 59055"/>
                  <a:gd name="connsiteX16" fmla="*/ 10478 w 14287"/>
                  <a:gd name="connsiteY16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87" h="59055">
                    <a:moveTo>
                      <a:pt x="8573" y="59055"/>
                    </a:moveTo>
                    <a:lnTo>
                      <a:pt x="5715" y="59055"/>
                    </a:lnTo>
                    <a:lnTo>
                      <a:pt x="3810" y="57150"/>
                    </a:lnTo>
                    <a:lnTo>
                      <a:pt x="1905" y="56198"/>
                    </a:lnTo>
                    <a:lnTo>
                      <a:pt x="0" y="52388"/>
                    </a:lnTo>
                    <a:lnTo>
                      <a:pt x="0" y="50483"/>
                    </a:lnTo>
                    <a:lnTo>
                      <a:pt x="0" y="42863"/>
                    </a:lnTo>
                    <a:lnTo>
                      <a:pt x="2858" y="30480"/>
                    </a:lnTo>
                    <a:lnTo>
                      <a:pt x="8573" y="952"/>
                    </a:lnTo>
                    <a:lnTo>
                      <a:pt x="8573" y="0"/>
                    </a:lnTo>
                    <a:lnTo>
                      <a:pt x="9525" y="952"/>
                    </a:lnTo>
                    <a:lnTo>
                      <a:pt x="14288" y="35243"/>
                    </a:lnTo>
                    <a:lnTo>
                      <a:pt x="14288" y="42863"/>
                    </a:lnTo>
                    <a:lnTo>
                      <a:pt x="14288" y="50483"/>
                    </a:lnTo>
                    <a:lnTo>
                      <a:pt x="13335" y="55245"/>
                    </a:lnTo>
                    <a:lnTo>
                      <a:pt x="11430" y="57150"/>
                    </a:lnTo>
                    <a:lnTo>
                      <a:pt x="10478" y="59055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D139DC01-95BE-8453-61FE-7818AF95BBC0}"/>
                  </a:ext>
                </a:extLst>
              </p:cNvPr>
              <p:cNvSpPr/>
              <p:nvPr/>
            </p:nvSpPr>
            <p:spPr>
              <a:xfrm>
                <a:off x="4106226" y="3690937"/>
                <a:ext cx="36194" cy="75247"/>
              </a:xfrm>
              <a:custGeom>
                <a:avLst/>
                <a:gdLst>
                  <a:gd name="connsiteX0" fmla="*/ 32385 w 36194"/>
                  <a:gd name="connsiteY0" fmla="*/ 75248 h 75247"/>
                  <a:gd name="connsiteX1" fmla="*/ 31432 w 36194"/>
                  <a:gd name="connsiteY1" fmla="*/ 74295 h 75247"/>
                  <a:gd name="connsiteX2" fmla="*/ 28575 w 36194"/>
                  <a:gd name="connsiteY2" fmla="*/ 71438 h 75247"/>
                  <a:gd name="connsiteX3" fmla="*/ 20955 w 36194"/>
                  <a:gd name="connsiteY3" fmla="*/ 62865 h 75247"/>
                  <a:gd name="connsiteX4" fmla="*/ 15240 w 36194"/>
                  <a:gd name="connsiteY4" fmla="*/ 53340 h 75247"/>
                  <a:gd name="connsiteX5" fmla="*/ 13335 w 36194"/>
                  <a:gd name="connsiteY5" fmla="*/ 49530 h 75247"/>
                  <a:gd name="connsiteX6" fmla="*/ 8573 w 36194"/>
                  <a:gd name="connsiteY6" fmla="*/ 41910 h 75247"/>
                  <a:gd name="connsiteX7" fmla="*/ 1905 w 36194"/>
                  <a:gd name="connsiteY7" fmla="*/ 31433 h 75247"/>
                  <a:gd name="connsiteX8" fmla="*/ 952 w 36194"/>
                  <a:gd name="connsiteY8" fmla="*/ 26670 h 75247"/>
                  <a:gd name="connsiteX9" fmla="*/ 0 w 36194"/>
                  <a:gd name="connsiteY9" fmla="*/ 24765 h 75247"/>
                  <a:gd name="connsiteX10" fmla="*/ 1905 w 36194"/>
                  <a:gd name="connsiteY10" fmla="*/ 20002 h 75247"/>
                  <a:gd name="connsiteX11" fmla="*/ 4763 w 36194"/>
                  <a:gd name="connsiteY11" fmla="*/ 10477 h 75247"/>
                  <a:gd name="connsiteX12" fmla="*/ 6668 w 36194"/>
                  <a:gd name="connsiteY12" fmla="*/ 3810 h 75247"/>
                  <a:gd name="connsiteX13" fmla="*/ 8573 w 36194"/>
                  <a:gd name="connsiteY13" fmla="*/ 952 h 75247"/>
                  <a:gd name="connsiteX14" fmla="*/ 9525 w 36194"/>
                  <a:gd name="connsiteY14" fmla="*/ 0 h 75247"/>
                  <a:gd name="connsiteX15" fmla="*/ 10477 w 36194"/>
                  <a:gd name="connsiteY15" fmla="*/ 952 h 75247"/>
                  <a:gd name="connsiteX16" fmla="*/ 16193 w 36194"/>
                  <a:gd name="connsiteY16" fmla="*/ 3810 h 75247"/>
                  <a:gd name="connsiteX17" fmla="*/ 19050 w 36194"/>
                  <a:gd name="connsiteY17" fmla="*/ 8573 h 75247"/>
                  <a:gd name="connsiteX18" fmla="*/ 24765 w 36194"/>
                  <a:gd name="connsiteY18" fmla="*/ 15240 h 75247"/>
                  <a:gd name="connsiteX19" fmla="*/ 28575 w 36194"/>
                  <a:gd name="connsiteY19" fmla="*/ 20955 h 75247"/>
                  <a:gd name="connsiteX20" fmla="*/ 31432 w 36194"/>
                  <a:gd name="connsiteY20" fmla="*/ 26670 h 75247"/>
                  <a:gd name="connsiteX21" fmla="*/ 33338 w 36194"/>
                  <a:gd name="connsiteY21" fmla="*/ 33338 h 75247"/>
                  <a:gd name="connsiteX22" fmla="*/ 35243 w 36194"/>
                  <a:gd name="connsiteY22" fmla="*/ 39052 h 75247"/>
                  <a:gd name="connsiteX23" fmla="*/ 36195 w 36194"/>
                  <a:gd name="connsiteY23" fmla="*/ 47625 h 75247"/>
                  <a:gd name="connsiteX24" fmla="*/ 36195 w 36194"/>
                  <a:gd name="connsiteY24" fmla="*/ 56198 h 75247"/>
                  <a:gd name="connsiteX25" fmla="*/ 36195 w 36194"/>
                  <a:gd name="connsiteY25" fmla="*/ 63817 h 75247"/>
                  <a:gd name="connsiteX26" fmla="*/ 33338 w 36194"/>
                  <a:gd name="connsiteY26" fmla="*/ 72390 h 75247"/>
                  <a:gd name="connsiteX27" fmla="*/ 33338 w 36194"/>
                  <a:gd name="connsiteY27" fmla="*/ 74295 h 7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6194" h="75247">
                    <a:moveTo>
                      <a:pt x="32385" y="75248"/>
                    </a:moveTo>
                    <a:lnTo>
                      <a:pt x="31432" y="74295"/>
                    </a:lnTo>
                    <a:lnTo>
                      <a:pt x="28575" y="71438"/>
                    </a:lnTo>
                    <a:lnTo>
                      <a:pt x="20955" y="62865"/>
                    </a:lnTo>
                    <a:lnTo>
                      <a:pt x="15240" y="53340"/>
                    </a:lnTo>
                    <a:lnTo>
                      <a:pt x="13335" y="49530"/>
                    </a:lnTo>
                    <a:lnTo>
                      <a:pt x="8573" y="41910"/>
                    </a:lnTo>
                    <a:lnTo>
                      <a:pt x="1905" y="31433"/>
                    </a:lnTo>
                    <a:lnTo>
                      <a:pt x="952" y="26670"/>
                    </a:lnTo>
                    <a:lnTo>
                      <a:pt x="0" y="24765"/>
                    </a:lnTo>
                    <a:lnTo>
                      <a:pt x="1905" y="20002"/>
                    </a:lnTo>
                    <a:lnTo>
                      <a:pt x="4763" y="10477"/>
                    </a:lnTo>
                    <a:lnTo>
                      <a:pt x="6668" y="3810"/>
                    </a:lnTo>
                    <a:lnTo>
                      <a:pt x="8573" y="952"/>
                    </a:lnTo>
                    <a:lnTo>
                      <a:pt x="9525" y="0"/>
                    </a:lnTo>
                    <a:lnTo>
                      <a:pt x="10477" y="952"/>
                    </a:lnTo>
                    <a:lnTo>
                      <a:pt x="16193" y="3810"/>
                    </a:lnTo>
                    <a:lnTo>
                      <a:pt x="19050" y="8573"/>
                    </a:lnTo>
                    <a:lnTo>
                      <a:pt x="24765" y="15240"/>
                    </a:lnTo>
                    <a:lnTo>
                      <a:pt x="28575" y="20955"/>
                    </a:lnTo>
                    <a:lnTo>
                      <a:pt x="31432" y="26670"/>
                    </a:lnTo>
                    <a:lnTo>
                      <a:pt x="33338" y="33338"/>
                    </a:lnTo>
                    <a:lnTo>
                      <a:pt x="35243" y="39052"/>
                    </a:lnTo>
                    <a:lnTo>
                      <a:pt x="36195" y="47625"/>
                    </a:lnTo>
                    <a:lnTo>
                      <a:pt x="36195" y="56198"/>
                    </a:lnTo>
                    <a:lnTo>
                      <a:pt x="36195" y="63817"/>
                    </a:lnTo>
                    <a:lnTo>
                      <a:pt x="33338" y="72390"/>
                    </a:lnTo>
                    <a:lnTo>
                      <a:pt x="33338" y="742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46F2651B-E398-2DF4-6358-02E74DFDE5DC}"/>
                  </a:ext>
                </a:extLst>
              </p:cNvPr>
              <p:cNvSpPr/>
              <p:nvPr/>
            </p:nvSpPr>
            <p:spPr>
              <a:xfrm>
                <a:off x="4480559" y="3695700"/>
                <a:ext cx="70484" cy="45720"/>
              </a:xfrm>
              <a:custGeom>
                <a:avLst/>
                <a:gdLst>
                  <a:gd name="connsiteX0" fmla="*/ 9525 w 70484"/>
                  <a:gd name="connsiteY0" fmla="*/ 45720 h 45720"/>
                  <a:gd name="connsiteX1" fmla="*/ 7620 w 70484"/>
                  <a:gd name="connsiteY1" fmla="*/ 44767 h 45720"/>
                  <a:gd name="connsiteX2" fmla="*/ 4763 w 70484"/>
                  <a:gd name="connsiteY2" fmla="*/ 43815 h 45720"/>
                  <a:gd name="connsiteX3" fmla="*/ 1905 w 70484"/>
                  <a:gd name="connsiteY3" fmla="*/ 43815 h 45720"/>
                  <a:gd name="connsiteX4" fmla="*/ 0 w 70484"/>
                  <a:gd name="connsiteY4" fmla="*/ 42863 h 45720"/>
                  <a:gd name="connsiteX5" fmla="*/ 0 w 70484"/>
                  <a:gd name="connsiteY5" fmla="*/ 40958 h 45720"/>
                  <a:gd name="connsiteX6" fmla="*/ 0 w 70484"/>
                  <a:gd name="connsiteY6" fmla="*/ 40005 h 45720"/>
                  <a:gd name="connsiteX7" fmla="*/ 0 w 70484"/>
                  <a:gd name="connsiteY7" fmla="*/ 39052 h 45720"/>
                  <a:gd name="connsiteX8" fmla="*/ 1905 w 70484"/>
                  <a:gd name="connsiteY8" fmla="*/ 38100 h 45720"/>
                  <a:gd name="connsiteX9" fmla="*/ 3810 w 70484"/>
                  <a:gd name="connsiteY9" fmla="*/ 38100 h 45720"/>
                  <a:gd name="connsiteX10" fmla="*/ 5715 w 70484"/>
                  <a:gd name="connsiteY10" fmla="*/ 36195 h 45720"/>
                  <a:gd name="connsiteX11" fmla="*/ 7620 w 70484"/>
                  <a:gd name="connsiteY11" fmla="*/ 33338 h 45720"/>
                  <a:gd name="connsiteX12" fmla="*/ 17145 w 70484"/>
                  <a:gd name="connsiteY12" fmla="*/ 26670 h 45720"/>
                  <a:gd name="connsiteX13" fmla="*/ 18097 w 70484"/>
                  <a:gd name="connsiteY13" fmla="*/ 25717 h 45720"/>
                  <a:gd name="connsiteX14" fmla="*/ 18097 w 70484"/>
                  <a:gd name="connsiteY14" fmla="*/ 26670 h 45720"/>
                  <a:gd name="connsiteX15" fmla="*/ 18097 w 70484"/>
                  <a:gd name="connsiteY15" fmla="*/ 27623 h 45720"/>
                  <a:gd name="connsiteX16" fmla="*/ 15240 w 70484"/>
                  <a:gd name="connsiteY16" fmla="*/ 31433 h 45720"/>
                  <a:gd name="connsiteX17" fmla="*/ 12382 w 70484"/>
                  <a:gd name="connsiteY17" fmla="*/ 35242 h 45720"/>
                  <a:gd name="connsiteX18" fmla="*/ 12382 w 70484"/>
                  <a:gd name="connsiteY18" fmla="*/ 36195 h 45720"/>
                  <a:gd name="connsiteX19" fmla="*/ 12382 w 70484"/>
                  <a:gd name="connsiteY19" fmla="*/ 38100 h 45720"/>
                  <a:gd name="connsiteX20" fmla="*/ 13335 w 70484"/>
                  <a:gd name="connsiteY20" fmla="*/ 39052 h 45720"/>
                  <a:gd name="connsiteX21" fmla="*/ 15240 w 70484"/>
                  <a:gd name="connsiteY21" fmla="*/ 39052 h 45720"/>
                  <a:gd name="connsiteX22" fmla="*/ 20955 w 70484"/>
                  <a:gd name="connsiteY22" fmla="*/ 38100 h 45720"/>
                  <a:gd name="connsiteX23" fmla="*/ 22860 w 70484"/>
                  <a:gd name="connsiteY23" fmla="*/ 36195 h 45720"/>
                  <a:gd name="connsiteX24" fmla="*/ 30480 w 70484"/>
                  <a:gd name="connsiteY24" fmla="*/ 27623 h 45720"/>
                  <a:gd name="connsiteX25" fmla="*/ 31432 w 70484"/>
                  <a:gd name="connsiteY25" fmla="*/ 25717 h 45720"/>
                  <a:gd name="connsiteX26" fmla="*/ 31432 w 70484"/>
                  <a:gd name="connsiteY26" fmla="*/ 23813 h 45720"/>
                  <a:gd name="connsiteX27" fmla="*/ 33338 w 70484"/>
                  <a:gd name="connsiteY27" fmla="*/ 20955 h 45720"/>
                  <a:gd name="connsiteX28" fmla="*/ 35242 w 70484"/>
                  <a:gd name="connsiteY28" fmla="*/ 20002 h 45720"/>
                  <a:gd name="connsiteX29" fmla="*/ 37147 w 70484"/>
                  <a:gd name="connsiteY29" fmla="*/ 19050 h 45720"/>
                  <a:gd name="connsiteX30" fmla="*/ 39052 w 70484"/>
                  <a:gd name="connsiteY30" fmla="*/ 19050 h 45720"/>
                  <a:gd name="connsiteX31" fmla="*/ 40005 w 70484"/>
                  <a:gd name="connsiteY31" fmla="*/ 19050 h 45720"/>
                  <a:gd name="connsiteX32" fmla="*/ 40957 w 70484"/>
                  <a:gd name="connsiteY32" fmla="*/ 17145 h 45720"/>
                  <a:gd name="connsiteX33" fmla="*/ 40957 w 70484"/>
                  <a:gd name="connsiteY33" fmla="*/ 13335 h 45720"/>
                  <a:gd name="connsiteX34" fmla="*/ 41910 w 70484"/>
                  <a:gd name="connsiteY34" fmla="*/ 11430 h 45720"/>
                  <a:gd name="connsiteX35" fmla="*/ 45720 w 70484"/>
                  <a:gd name="connsiteY35" fmla="*/ 8573 h 45720"/>
                  <a:gd name="connsiteX36" fmla="*/ 47625 w 70484"/>
                  <a:gd name="connsiteY36" fmla="*/ 6667 h 45720"/>
                  <a:gd name="connsiteX37" fmla="*/ 51435 w 70484"/>
                  <a:gd name="connsiteY37" fmla="*/ 5715 h 45720"/>
                  <a:gd name="connsiteX38" fmla="*/ 55245 w 70484"/>
                  <a:gd name="connsiteY38" fmla="*/ 2858 h 45720"/>
                  <a:gd name="connsiteX39" fmla="*/ 56197 w 70484"/>
                  <a:gd name="connsiteY39" fmla="*/ 1905 h 45720"/>
                  <a:gd name="connsiteX40" fmla="*/ 59055 w 70484"/>
                  <a:gd name="connsiteY40" fmla="*/ 1905 h 45720"/>
                  <a:gd name="connsiteX41" fmla="*/ 63817 w 70484"/>
                  <a:gd name="connsiteY41" fmla="*/ 1905 h 45720"/>
                  <a:gd name="connsiteX42" fmla="*/ 65722 w 70484"/>
                  <a:gd name="connsiteY42" fmla="*/ 952 h 45720"/>
                  <a:gd name="connsiteX43" fmla="*/ 67627 w 70484"/>
                  <a:gd name="connsiteY43" fmla="*/ 0 h 45720"/>
                  <a:gd name="connsiteX44" fmla="*/ 68580 w 70484"/>
                  <a:gd name="connsiteY44" fmla="*/ 0 h 45720"/>
                  <a:gd name="connsiteX45" fmla="*/ 70485 w 70484"/>
                  <a:gd name="connsiteY45" fmla="*/ 1905 h 45720"/>
                  <a:gd name="connsiteX46" fmla="*/ 70485 w 70484"/>
                  <a:gd name="connsiteY46" fmla="*/ 3810 h 45720"/>
                  <a:gd name="connsiteX47" fmla="*/ 68580 w 70484"/>
                  <a:gd name="connsiteY47" fmla="*/ 5715 h 45720"/>
                  <a:gd name="connsiteX48" fmla="*/ 65722 w 70484"/>
                  <a:gd name="connsiteY48" fmla="*/ 6667 h 45720"/>
                  <a:gd name="connsiteX49" fmla="*/ 61913 w 70484"/>
                  <a:gd name="connsiteY49" fmla="*/ 8573 h 45720"/>
                  <a:gd name="connsiteX50" fmla="*/ 59055 w 70484"/>
                  <a:gd name="connsiteY50" fmla="*/ 11430 h 45720"/>
                  <a:gd name="connsiteX51" fmla="*/ 52388 w 70484"/>
                  <a:gd name="connsiteY51" fmla="*/ 20955 h 45720"/>
                  <a:gd name="connsiteX52" fmla="*/ 48577 w 70484"/>
                  <a:gd name="connsiteY52" fmla="*/ 23813 h 45720"/>
                  <a:gd name="connsiteX53" fmla="*/ 46672 w 70484"/>
                  <a:gd name="connsiteY53" fmla="*/ 23813 h 45720"/>
                  <a:gd name="connsiteX54" fmla="*/ 43815 w 70484"/>
                  <a:gd name="connsiteY54" fmla="*/ 24765 h 45720"/>
                  <a:gd name="connsiteX55" fmla="*/ 42863 w 70484"/>
                  <a:gd name="connsiteY55" fmla="*/ 24765 h 45720"/>
                  <a:gd name="connsiteX56" fmla="*/ 40957 w 70484"/>
                  <a:gd name="connsiteY56" fmla="*/ 25717 h 45720"/>
                  <a:gd name="connsiteX57" fmla="*/ 38100 w 70484"/>
                  <a:gd name="connsiteY57" fmla="*/ 28575 h 45720"/>
                  <a:gd name="connsiteX58" fmla="*/ 35242 w 70484"/>
                  <a:gd name="connsiteY58" fmla="*/ 31433 h 45720"/>
                  <a:gd name="connsiteX59" fmla="*/ 31432 w 70484"/>
                  <a:gd name="connsiteY59" fmla="*/ 37148 h 45720"/>
                  <a:gd name="connsiteX60" fmla="*/ 29527 w 70484"/>
                  <a:gd name="connsiteY60" fmla="*/ 40958 h 45720"/>
                  <a:gd name="connsiteX61" fmla="*/ 28575 w 70484"/>
                  <a:gd name="connsiteY61" fmla="*/ 42863 h 45720"/>
                  <a:gd name="connsiteX62" fmla="*/ 26670 w 70484"/>
                  <a:gd name="connsiteY62" fmla="*/ 42863 h 45720"/>
                  <a:gd name="connsiteX63" fmla="*/ 22860 w 70484"/>
                  <a:gd name="connsiteY63" fmla="*/ 43815 h 45720"/>
                  <a:gd name="connsiteX64" fmla="*/ 20955 w 70484"/>
                  <a:gd name="connsiteY64" fmla="*/ 42863 h 45720"/>
                  <a:gd name="connsiteX65" fmla="*/ 19050 w 70484"/>
                  <a:gd name="connsiteY65" fmla="*/ 41910 h 45720"/>
                  <a:gd name="connsiteX66" fmla="*/ 17145 w 70484"/>
                  <a:gd name="connsiteY66" fmla="*/ 41910 h 45720"/>
                  <a:gd name="connsiteX67" fmla="*/ 14288 w 70484"/>
                  <a:gd name="connsiteY67" fmla="*/ 42863 h 45720"/>
                  <a:gd name="connsiteX68" fmla="*/ 13335 w 70484"/>
                  <a:gd name="connsiteY68" fmla="*/ 44767 h 45720"/>
                  <a:gd name="connsiteX69" fmla="*/ 10477 w 70484"/>
                  <a:gd name="connsiteY69" fmla="*/ 44767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70484" h="45720">
                    <a:moveTo>
                      <a:pt x="9525" y="45720"/>
                    </a:moveTo>
                    <a:lnTo>
                      <a:pt x="7620" y="44767"/>
                    </a:lnTo>
                    <a:lnTo>
                      <a:pt x="4763" y="43815"/>
                    </a:lnTo>
                    <a:lnTo>
                      <a:pt x="1905" y="43815"/>
                    </a:lnTo>
                    <a:lnTo>
                      <a:pt x="0" y="42863"/>
                    </a:lnTo>
                    <a:lnTo>
                      <a:pt x="0" y="40958"/>
                    </a:lnTo>
                    <a:lnTo>
                      <a:pt x="0" y="40005"/>
                    </a:lnTo>
                    <a:lnTo>
                      <a:pt x="0" y="39052"/>
                    </a:lnTo>
                    <a:lnTo>
                      <a:pt x="1905" y="38100"/>
                    </a:lnTo>
                    <a:lnTo>
                      <a:pt x="3810" y="38100"/>
                    </a:lnTo>
                    <a:lnTo>
                      <a:pt x="5715" y="36195"/>
                    </a:lnTo>
                    <a:lnTo>
                      <a:pt x="7620" y="33338"/>
                    </a:lnTo>
                    <a:lnTo>
                      <a:pt x="17145" y="26670"/>
                    </a:lnTo>
                    <a:lnTo>
                      <a:pt x="18097" y="25717"/>
                    </a:lnTo>
                    <a:lnTo>
                      <a:pt x="18097" y="26670"/>
                    </a:lnTo>
                    <a:lnTo>
                      <a:pt x="18097" y="27623"/>
                    </a:lnTo>
                    <a:lnTo>
                      <a:pt x="15240" y="31433"/>
                    </a:lnTo>
                    <a:lnTo>
                      <a:pt x="12382" y="35242"/>
                    </a:lnTo>
                    <a:lnTo>
                      <a:pt x="12382" y="36195"/>
                    </a:lnTo>
                    <a:lnTo>
                      <a:pt x="12382" y="38100"/>
                    </a:lnTo>
                    <a:lnTo>
                      <a:pt x="13335" y="39052"/>
                    </a:lnTo>
                    <a:lnTo>
                      <a:pt x="15240" y="39052"/>
                    </a:lnTo>
                    <a:lnTo>
                      <a:pt x="20955" y="38100"/>
                    </a:lnTo>
                    <a:lnTo>
                      <a:pt x="22860" y="36195"/>
                    </a:lnTo>
                    <a:lnTo>
                      <a:pt x="30480" y="27623"/>
                    </a:lnTo>
                    <a:lnTo>
                      <a:pt x="31432" y="25717"/>
                    </a:lnTo>
                    <a:lnTo>
                      <a:pt x="31432" y="23813"/>
                    </a:lnTo>
                    <a:lnTo>
                      <a:pt x="33338" y="20955"/>
                    </a:lnTo>
                    <a:lnTo>
                      <a:pt x="35242" y="20002"/>
                    </a:lnTo>
                    <a:lnTo>
                      <a:pt x="37147" y="19050"/>
                    </a:lnTo>
                    <a:lnTo>
                      <a:pt x="39052" y="19050"/>
                    </a:lnTo>
                    <a:lnTo>
                      <a:pt x="40005" y="19050"/>
                    </a:lnTo>
                    <a:lnTo>
                      <a:pt x="40957" y="17145"/>
                    </a:lnTo>
                    <a:lnTo>
                      <a:pt x="40957" y="13335"/>
                    </a:lnTo>
                    <a:lnTo>
                      <a:pt x="41910" y="11430"/>
                    </a:lnTo>
                    <a:lnTo>
                      <a:pt x="45720" y="8573"/>
                    </a:lnTo>
                    <a:lnTo>
                      <a:pt x="47625" y="6667"/>
                    </a:lnTo>
                    <a:lnTo>
                      <a:pt x="51435" y="5715"/>
                    </a:lnTo>
                    <a:lnTo>
                      <a:pt x="55245" y="2858"/>
                    </a:lnTo>
                    <a:lnTo>
                      <a:pt x="56197" y="1905"/>
                    </a:lnTo>
                    <a:lnTo>
                      <a:pt x="59055" y="1905"/>
                    </a:lnTo>
                    <a:lnTo>
                      <a:pt x="63817" y="1905"/>
                    </a:lnTo>
                    <a:lnTo>
                      <a:pt x="65722" y="952"/>
                    </a:lnTo>
                    <a:lnTo>
                      <a:pt x="67627" y="0"/>
                    </a:lnTo>
                    <a:lnTo>
                      <a:pt x="68580" y="0"/>
                    </a:lnTo>
                    <a:lnTo>
                      <a:pt x="70485" y="1905"/>
                    </a:lnTo>
                    <a:lnTo>
                      <a:pt x="70485" y="3810"/>
                    </a:lnTo>
                    <a:lnTo>
                      <a:pt x="68580" y="5715"/>
                    </a:lnTo>
                    <a:lnTo>
                      <a:pt x="65722" y="6667"/>
                    </a:lnTo>
                    <a:lnTo>
                      <a:pt x="61913" y="8573"/>
                    </a:lnTo>
                    <a:lnTo>
                      <a:pt x="59055" y="11430"/>
                    </a:lnTo>
                    <a:lnTo>
                      <a:pt x="52388" y="20955"/>
                    </a:lnTo>
                    <a:lnTo>
                      <a:pt x="48577" y="23813"/>
                    </a:lnTo>
                    <a:lnTo>
                      <a:pt x="46672" y="23813"/>
                    </a:lnTo>
                    <a:lnTo>
                      <a:pt x="43815" y="24765"/>
                    </a:lnTo>
                    <a:lnTo>
                      <a:pt x="42863" y="24765"/>
                    </a:lnTo>
                    <a:lnTo>
                      <a:pt x="40957" y="25717"/>
                    </a:lnTo>
                    <a:lnTo>
                      <a:pt x="38100" y="28575"/>
                    </a:lnTo>
                    <a:lnTo>
                      <a:pt x="35242" y="31433"/>
                    </a:lnTo>
                    <a:lnTo>
                      <a:pt x="31432" y="37148"/>
                    </a:lnTo>
                    <a:lnTo>
                      <a:pt x="29527" y="40958"/>
                    </a:lnTo>
                    <a:lnTo>
                      <a:pt x="28575" y="42863"/>
                    </a:lnTo>
                    <a:lnTo>
                      <a:pt x="26670" y="42863"/>
                    </a:lnTo>
                    <a:lnTo>
                      <a:pt x="22860" y="43815"/>
                    </a:lnTo>
                    <a:lnTo>
                      <a:pt x="20955" y="42863"/>
                    </a:lnTo>
                    <a:lnTo>
                      <a:pt x="19050" y="41910"/>
                    </a:lnTo>
                    <a:lnTo>
                      <a:pt x="17145" y="41910"/>
                    </a:lnTo>
                    <a:lnTo>
                      <a:pt x="14288" y="42863"/>
                    </a:lnTo>
                    <a:lnTo>
                      <a:pt x="13335" y="44767"/>
                    </a:lnTo>
                    <a:lnTo>
                      <a:pt x="10477" y="4476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6AB04842-2623-2DD1-92EC-546B8B778AB6}"/>
                  </a:ext>
                </a:extLst>
              </p:cNvPr>
              <p:cNvSpPr/>
              <p:nvPr/>
            </p:nvSpPr>
            <p:spPr>
              <a:xfrm>
                <a:off x="4586287" y="3602354"/>
                <a:ext cx="32385" cy="134302"/>
              </a:xfrm>
              <a:custGeom>
                <a:avLst/>
                <a:gdLst>
                  <a:gd name="connsiteX0" fmla="*/ 25718 w 32385"/>
                  <a:gd name="connsiteY0" fmla="*/ 134303 h 134302"/>
                  <a:gd name="connsiteX1" fmla="*/ 23813 w 32385"/>
                  <a:gd name="connsiteY1" fmla="*/ 134303 h 134302"/>
                  <a:gd name="connsiteX2" fmla="*/ 23813 w 32385"/>
                  <a:gd name="connsiteY2" fmla="*/ 132398 h 134302"/>
                  <a:gd name="connsiteX3" fmla="*/ 23813 w 32385"/>
                  <a:gd name="connsiteY3" fmla="*/ 129540 h 134302"/>
                  <a:gd name="connsiteX4" fmla="*/ 23813 w 32385"/>
                  <a:gd name="connsiteY4" fmla="*/ 126683 h 134302"/>
                  <a:gd name="connsiteX5" fmla="*/ 23813 w 32385"/>
                  <a:gd name="connsiteY5" fmla="*/ 124778 h 134302"/>
                  <a:gd name="connsiteX6" fmla="*/ 21907 w 32385"/>
                  <a:gd name="connsiteY6" fmla="*/ 121920 h 134302"/>
                  <a:gd name="connsiteX7" fmla="*/ 20955 w 32385"/>
                  <a:gd name="connsiteY7" fmla="*/ 120968 h 134302"/>
                  <a:gd name="connsiteX8" fmla="*/ 20002 w 32385"/>
                  <a:gd name="connsiteY8" fmla="*/ 120015 h 134302"/>
                  <a:gd name="connsiteX9" fmla="*/ 20002 w 32385"/>
                  <a:gd name="connsiteY9" fmla="*/ 118110 h 134302"/>
                  <a:gd name="connsiteX10" fmla="*/ 21907 w 32385"/>
                  <a:gd name="connsiteY10" fmla="*/ 114300 h 134302"/>
                  <a:gd name="connsiteX11" fmla="*/ 23813 w 32385"/>
                  <a:gd name="connsiteY11" fmla="*/ 112395 h 134302"/>
                  <a:gd name="connsiteX12" fmla="*/ 23813 w 32385"/>
                  <a:gd name="connsiteY12" fmla="*/ 109538 h 134302"/>
                  <a:gd name="connsiteX13" fmla="*/ 23813 w 32385"/>
                  <a:gd name="connsiteY13" fmla="*/ 107633 h 134302"/>
                  <a:gd name="connsiteX14" fmla="*/ 21907 w 32385"/>
                  <a:gd name="connsiteY14" fmla="*/ 103823 h 134302"/>
                  <a:gd name="connsiteX15" fmla="*/ 20002 w 32385"/>
                  <a:gd name="connsiteY15" fmla="*/ 101918 h 134302"/>
                  <a:gd name="connsiteX16" fmla="*/ 20002 w 32385"/>
                  <a:gd name="connsiteY16" fmla="*/ 99060 h 134302"/>
                  <a:gd name="connsiteX17" fmla="*/ 22860 w 32385"/>
                  <a:gd name="connsiteY17" fmla="*/ 91440 h 134302"/>
                  <a:gd name="connsiteX18" fmla="*/ 23813 w 32385"/>
                  <a:gd name="connsiteY18" fmla="*/ 88583 h 134302"/>
                  <a:gd name="connsiteX19" fmla="*/ 22860 w 32385"/>
                  <a:gd name="connsiteY19" fmla="*/ 87630 h 134302"/>
                  <a:gd name="connsiteX20" fmla="*/ 21907 w 32385"/>
                  <a:gd name="connsiteY20" fmla="*/ 85725 h 134302"/>
                  <a:gd name="connsiteX21" fmla="*/ 17145 w 32385"/>
                  <a:gd name="connsiteY21" fmla="*/ 82868 h 134302"/>
                  <a:gd name="connsiteX22" fmla="*/ 16193 w 32385"/>
                  <a:gd name="connsiteY22" fmla="*/ 80963 h 134302"/>
                  <a:gd name="connsiteX23" fmla="*/ 16193 w 32385"/>
                  <a:gd name="connsiteY23" fmla="*/ 80010 h 134302"/>
                  <a:gd name="connsiteX24" fmla="*/ 17145 w 32385"/>
                  <a:gd name="connsiteY24" fmla="*/ 78105 h 134302"/>
                  <a:gd name="connsiteX25" fmla="*/ 20955 w 32385"/>
                  <a:gd name="connsiteY25" fmla="*/ 71438 h 134302"/>
                  <a:gd name="connsiteX26" fmla="*/ 22860 w 32385"/>
                  <a:gd name="connsiteY26" fmla="*/ 66675 h 134302"/>
                  <a:gd name="connsiteX27" fmla="*/ 22860 w 32385"/>
                  <a:gd name="connsiteY27" fmla="*/ 63818 h 134302"/>
                  <a:gd name="connsiteX28" fmla="*/ 21907 w 32385"/>
                  <a:gd name="connsiteY28" fmla="*/ 62865 h 134302"/>
                  <a:gd name="connsiteX29" fmla="*/ 20955 w 32385"/>
                  <a:gd name="connsiteY29" fmla="*/ 63818 h 134302"/>
                  <a:gd name="connsiteX30" fmla="*/ 19050 w 32385"/>
                  <a:gd name="connsiteY30" fmla="*/ 67628 h 134302"/>
                  <a:gd name="connsiteX31" fmla="*/ 17145 w 32385"/>
                  <a:gd name="connsiteY31" fmla="*/ 72390 h 134302"/>
                  <a:gd name="connsiteX32" fmla="*/ 13335 w 32385"/>
                  <a:gd name="connsiteY32" fmla="*/ 77153 h 134302"/>
                  <a:gd name="connsiteX33" fmla="*/ 11430 w 32385"/>
                  <a:gd name="connsiteY33" fmla="*/ 78105 h 134302"/>
                  <a:gd name="connsiteX34" fmla="*/ 10477 w 32385"/>
                  <a:gd name="connsiteY34" fmla="*/ 78105 h 134302"/>
                  <a:gd name="connsiteX35" fmla="*/ 6668 w 32385"/>
                  <a:gd name="connsiteY35" fmla="*/ 76200 h 134302"/>
                  <a:gd name="connsiteX36" fmla="*/ 4763 w 32385"/>
                  <a:gd name="connsiteY36" fmla="*/ 75248 h 134302"/>
                  <a:gd name="connsiteX37" fmla="*/ 2857 w 32385"/>
                  <a:gd name="connsiteY37" fmla="*/ 75248 h 134302"/>
                  <a:gd name="connsiteX38" fmla="*/ 1905 w 32385"/>
                  <a:gd name="connsiteY38" fmla="*/ 73343 h 134302"/>
                  <a:gd name="connsiteX39" fmla="*/ 0 w 32385"/>
                  <a:gd name="connsiteY39" fmla="*/ 64770 h 134302"/>
                  <a:gd name="connsiteX40" fmla="*/ 0 w 32385"/>
                  <a:gd name="connsiteY40" fmla="*/ 60008 h 134302"/>
                  <a:gd name="connsiteX41" fmla="*/ 0 w 32385"/>
                  <a:gd name="connsiteY41" fmla="*/ 50483 h 134302"/>
                  <a:gd name="connsiteX42" fmla="*/ 0 w 32385"/>
                  <a:gd name="connsiteY42" fmla="*/ 42863 h 134302"/>
                  <a:gd name="connsiteX43" fmla="*/ 2857 w 32385"/>
                  <a:gd name="connsiteY43" fmla="*/ 33338 h 134302"/>
                  <a:gd name="connsiteX44" fmla="*/ 6668 w 32385"/>
                  <a:gd name="connsiteY44" fmla="*/ 22860 h 134302"/>
                  <a:gd name="connsiteX45" fmla="*/ 7620 w 32385"/>
                  <a:gd name="connsiteY45" fmla="*/ 19050 h 134302"/>
                  <a:gd name="connsiteX46" fmla="*/ 7620 w 32385"/>
                  <a:gd name="connsiteY46" fmla="*/ 9525 h 134302"/>
                  <a:gd name="connsiteX47" fmla="*/ 9525 w 32385"/>
                  <a:gd name="connsiteY47" fmla="*/ 6668 h 134302"/>
                  <a:gd name="connsiteX48" fmla="*/ 11430 w 32385"/>
                  <a:gd name="connsiteY48" fmla="*/ 2858 h 134302"/>
                  <a:gd name="connsiteX49" fmla="*/ 14288 w 32385"/>
                  <a:gd name="connsiteY49" fmla="*/ 953 h 134302"/>
                  <a:gd name="connsiteX50" fmla="*/ 15240 w 32385"/>
                  <a:gd name="connsiteY50" fmla="*/ 0 h 134302"/>
                  <a:gd name="connsiteX51" fmla="*/ 17145 w 32385"/>
                  <a:gd name="connsiteY51" fmla="*/ 0 h 134302"/>
                  <a:gd name="connsiteX52" fmla="*/ 20002 w 32385"/>
                  <a:gd name="connsiteY52" fmla="*/ 1905 h 134302"/>
                  <a:gd name="connsiteX53" fmla="*/ 21907 w 32385"/>
                  <a:gd name="connsiteY53" fmla="*/ 3810 h 134302"/>
                  <a:gd name="connsiteX54" fmla="*/ 23813 w 32385"/>
                  <a:gd name="connsiteY54" fmla="*/ 6668 h 134302"/>
                  <a:gd name="connsiteX55" fmla="*/ 24765 w 32385"/>
                  <a:gd name="connsiteY55" fmla="*/ 12383 h 134302"/>
                  <a:gd name="connsiteX56" fmla="*/ 25718 w 32385"/>
                  <a:gd name="connsiteY56" fmla="*/ 17145 h 134302"/>
                  <a:gd name="connsiteX57" fmla="*/ 25718 w 32385"/>
                  <a:gd name="connsiteY57" fmla="*/ 27623 h 134302"/>
                  <a:gd name="connsiteX58" fmla="*/ 24765 w 32385"/>
                  <a:gd name="connsiteY58" fmla="*/ 39053 h 134302"/>
                  <a:gd name="connsiteX59" fmla="*/ 23813 w 32385"/>
                  <a:gd name="connsiteY59" fmla="*/ 43815 h 134302"/>
                  <a:gd name="connsiteX60" fmla="*/ 23813 w 32385"/>
                  <a:gd name="connsiteY60" fmla="*/ 49530 h 134302"/>
                  <a:gd name="connsiteX61" fmla="*/ 25718 w 32385"/>
                  <a:gd name="connsiteY61" fmla="*/ 63818 h 134302"/>
                  <a:gd name="connsiteX62" fmla="*/ 26670 w 32385"/>
                  <a:gd name="connsiteY62" fmla="*/ 70485 h 134302"/>
                  <a:gd name="connsiteX63" fmla="*/ 28575 w 32385"/>
                  <a:gd name="connsiteY63" fmla="*/ 78105 h 134302"/>
                  <a:gd name="connsiteX64" fmla="*/ 31432 w 32385"/>
                  <a:gd name="connsiteY64" fmla="*/ 89535 h 134302"/>
                  <a:gd name="connsiteX65" fmla="*/ 32385 w 32385"/>
                  <a:gd name="connsiteY65" fmla="*/ 100965 h 134302"/>
                  <a:gd name="connsiteX66" fmla="*/ 32385 w 32385"/>
                  <a:gd name="connsiteY66" fmla="*/ 113348 h 134302"/>
                  <a:gd name="connsiteX67" fmla="*/ 31432 w 32385"/>
                  <a:gd name="connsiteY67" fmla="*/ 123825 h 134302"/>
                  <a:gd name="connsiteX68" fmla="*/ 31432 w 32385"/>
                  <a:gd name="connsiteY68" fmla="*/ 125730 h 134302"/>
                  <a:gd name="connsiteX69" fmla="*/ 26670 w 32385"/>
                  <a:gd name="connsiteY69" fmla="*/ 13335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2385" h="134302">
                    <a:moveTo>
                      <a:pt x="25718" y="134303"/>
                    </a:moveTo>
                    <a:lnTo>
                      <a:pt x="23813" y="134303"/>
                    </a:lnTo>
                    <a:lnTo>
                      <a:pt x="23813" y="132398"/>
                    </a:lnTo>
                    <a:lnTo>
                      <a:pt x="23813" y="129540"/>
                    </a:lnTo>
                    <a:lnTo>
                      <a:pt x="23813" y="126683"/>
                    </a:lnTo>
                    <a:lnTo>
                      <a:pt x="23813" y="124778"/>
                    </a:lnTo>
                    <a:lnTo>
                      <a:pt x="21907" y="121920"/>
                    </a:lnTo>
                    <a:lnTo>
                      <a:pt x="20955" y="120968"/>
                    </a:lnTo>
                    <a:lnTo>
                      <a:pt x="20002" y="120015"/>
                    </a:lnTo>
                    <a:lnTo>
                      <a:pt x="20002" y="118110"/>
                    </a:lnTo>
                    <a:lnTo>
                      <a:pt x="21907" y="114300"/>
                    </a:lnTo>
                    <a:lnTo>
                      <a:pt x="23813" y="112395"/>
                    </a:lnTo>
                    <a:lnTo>
                      <a:pt x="23813" y="109538"/>
                    </a:lnTo>
                    <a:lnTo>
                      <a:pt x="23813" y="107633"/>
                    </a:lnTo>
                    <a:lnTo>
                      <a:pt x="21907" y="103823"/>
                    </a:lnTo>
                    <a:lnTo>
                      <a:pt x="20002" y="101918"/>
                    </a:lnTo>
                    <a:lnTo>
                      <a:pt x="20002" y="99060"/>
                    </a:lnTo>
                    <a:lnTo>
                      <a:pt x="22860" y="91440"/>
                    </a:lnTo>
                    <a:lnTo>
                      <a:pt x="23813" y="88583"/>
                    </a:lnTo>
                    <a:lnTo>
                      <a:pt x="22860" y="87630"/>
                    </a:lnTo>
                    <a:lnTo>
                      <a:pt x="21907" y="85725"/>
                    </a:lnTo>
                    <a:lnTo>
                      <a:pt x="17145" y="82868"/>
                    </a:lnTo>
                    <a:lnTo>
                      <a:pt x="16193" y="80963"/>
                    </a:lnTo>
                    <a:lnTo>
                      <a:pt x="16193" y="80010"/>
                    </a:lnTo>
                    <a:lnTo>
                      <a:pt x="17145" y="78105"/>
                    </a:lnTo>
                    <a:lnTo>
                      <a:pt x="20955" y="71438"/>
                    </a:lnTo>
                    <a:lnTo>
                      <a:pt x="22860" y="66675"/>
                    </a:lnTo>
                    <a:lnTo>
                      <a:pt x="22860" y="63818"/>
                    </a:lnTo>
                    <a:lnTo>
                      <a:pt x="21907" y="62865"/>
                    </a:lnTo>
                    <a:lnTo>
                      <a:pt x="20955" y="63818"/>
                    </a:lnTo>
                    <a:lnTo>
                      <a:pt x="19050" y="67628"/>
                    </a:lnTo>
                    <a:lnTo>
                      <a:pt x="17145" y="72390"/>
                    </a:lnTo>
                    <a:lnTo>
                      <a:pt x="13335" y="77153"/>
                    </a:lnTo>
                    <a:lnTo>
                      <a:pt x="11430" y="78105"/>
                    </a:lnTo>
                    <a:lnTo>
                      <a:pt x="10477" y="78105"/>
                    </a:lnTo>
                    <a:lnTo>
                      <a:pt x="6668" y="76200"/>
                    </a:lnTo>
                    <a:lnTo>
                      <a:pt x="4763" y="75248"/>
                    </a:lnTo>
                    <a:lnTo>
                      <a:pt x="2857" y="75248"/>
                    </a:lnTo>
                    <a:lnTo>
                      <a:pt x="1905" y="73343"/>
                    </a:lnTo>
                    <a:lnTo>
                      <a:pt x="0" y="64770"/>
                    </a:lnTo>
                    <a:lnTo>
                      <a:pt x="0" y="60008"/>
                    </a:lnTo>
                    <a:lnTo>
                      <a:pt x="0" y="50483"/>
                    </a:lnTo>
                    <a:lnTo>
                      <a:pt x="0" y="42863"/>
                    </a:lnTo>
                    <a:lnTo>
                      <a:pt x="2857" y="33338"/>
                    </a:lnTo>
                    <a:lnTo>
                      <a:pt x="6668" y="22860"/>
                    </a:lnTo>
                    <a:lnTo>
                      <a:pt x="7620" y="19050"/>
                    </a:lnTo>
                    <a:lnTo>
                      <a:pt x="7620" y="9525"/>
                    </a:lnTo>
                    <a:lnTo>
                      <a:pt x="9525" y="6668"/>
                    </a:lnTo>
                    <a:lnTo>
                      <a:pt x="11430" y="2858"/>
                    </a:lnTo>
                    <a:lnTo>
                      <a:pt x="14288" y="953"/>
                    </a:lnTo>
                    <a:lnTo>
                      <a:pt x="15240" y="0"/>
                    </a:lnTo>
                    <a:lnTo>
                      <a:pt x="17145" y="0"/>
                    </a:lnTo>
                    <a:lnTo>
                      <a:pt x="20002" y="1905"/>
                    </a:lnTo>
                    <a:lnTo>
                      <a:pt x="21907" y="3810"/>
                    </a:lnTo>
                    <a:lnTo>
                      <a:pt x="23813" y="6668"/>
                    </a:lnTo>
                    <a:lnTo>
                      <a:pt x="24765" y="12383"/>
                    </a:lnTo>
                    <a:lnTo>
                      <a:pt x="25718" y="17145"/>
                    </a:lnTo>
                    <a:lnTo>
                      <a:pt x="25718" y="27623"/>
                    </a:lnTo>
                    <a:lnTo>
                      <a:pt x="24765" y="39053"/>
                    </a:lnTo>
                    <a:lnTo>
                      <a:pt x="23813" y="43815"/>
                    </a:lnTo>
                    <a:lnTo>
                      <a:pt x="23813" y="49530"/>
                    </a:lnTo>
                    <a:lnTo>
                      <a:pt x="25718" y="63818"/>
                    </a:lnTo>
                    <a:lnTo>
                      <a:pt x="26670" y="70485"/>
                    </a:lnTo>
                    <a:lnTo>
                      <a:pt x="28575" y="78105"/>
                    </a:lnTo>
                    <a:lnTo>
                      <a:pt x="31432" y="89535"/>
                    </a:lnTo>
                    <a:lnTo>
                      <a:pt x="32385" y="100965"/>
                    </a:lnTo>
                    <a:lnTo>
                      <a:pt x="32385" y="113348"/>
                    </a:lnTo>
                    <a:lnTo>
                      <a:pt x="31432" y="123825"/>
                    </a:lnTo>
                    <a:lnTo>
                      <a:pt x="31432" y="125730"/>
                    </a:lnTo>
                    <a:lnTo>
                      <a:pt x="26670" y="13335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DC0B59A3-486E-75F9-53F2-8DCB50DB6236}"/>
                  </a:ext>
                </a:extLst>
              </p:cNvPr>
              <p:cNvSpPr/>
              <p:nvPr/>
            </p:nvSpPr>
            <p:spPr>
              <a:xfrm>
                <a:off x="4431029" y="3720464"/>
                <a:ext cx="18097" cy="16192"/>
              </a:xfrm>
              <a:custGeom>
                <a:avLst/>
                <a:gdLst>
                  <a:gd name="connsiteX0" fmla="*/ 17145 w 18097"/>
                  <a:gd name="connsiteY0" fmla="*/ 16193 h 16192"/>
                  <a:gd name="connsiteX1" fmla="*/ 16193 w 18097"/>
                  <a:gd name="connsiteY1" fmla="*/ 15240 h 16192"/>
                  <a:gd name="connsiteX2" fmla="*/ 12382 w 18097"/>
                  <a:gd name="connsiteY2" fmla="*/ 13335 h 16192"/>
                  <a:gd name="connsiteX3" fmla="*/ 10477 w 18097"/>
                  <a:gd name="connsiteY3" fmla="*/ 11430 h 16192"/>
                  <a:gd name="connsiteX4" fmla="*/ 8572 w 18097"/>
                  <a:gd name="connsiteY4" fmla="*/ 11430 h 16192"/>
                  <a:gd name="connsiteX5" fmla="*/ 4763 w 18097"/>
                  <a:gd name="connsiteY5" fmla="*/ 11430 h 16192"/>
                  <a:gd name="connsiteX6" fmla="*/ 952 w 18097"/>
                  <a:gd name="connsiteY6" fmla="*/ 11430 h 16192"/>
                  <a:gd name="connsiteX7" fmla="*/ 0 w 18097"/>
                  <a:gd name="connsiteY7" fmla="*/ 11430 h 16192"/>
                  <a:gd name="connsiteX8" fmla="*/ 0 w 18097"/>
                  <a:gd name="connsiteY8" fmla="*/ 8573 h 16192"/>
                  <a:gd name="connsiteX9" fmla="*/ 0 w 18097"/>
                  <a:gd name="connsiteY9" fmla="*/ 2858 h 16192"/>
                  <a:gd name="connsiteX10" fmla="*/ 0 w 18097"/>
                  <a:gd name="connsiteY10" fmla="*/ 952 h 16192"/>
                  <a:gd name="connsiteX11" fmla="*/ 1905 w 18097"/>
                  <a:gd name="connsiteY11" fmla="*/ 0 h 16192"/>
                  <a:gd name="connsiteX12" fmla="*/ 5715 w 18097"/>
                  <a:gd name="connsiteY12" fmla="*/ 0 h 16192"/>
                  <a:gd name="connsiteX13" fmla="*/ 7620 w 18097"/>
                  <a:gd name="connsiteY13" fmla="*/ 0 h 16192"/>
                  <a:gd name="connsiteX14" fmla="*/ 10477 w 18097"/>
                  <a:gd name="connsiteY14" fmla="*/ 952 h 16192"/>
                  <a:gd name="connsiteX15" fmla="*/ 12382 w 18097"/>
                  <a:gd name="connsiteY15" fmla="*/ 1905 h 16192"/>
                  <a:gd name="connsiteX16" fmla="*/ 15240 w 18097"/>
                  <a:gd name="connsiteY16" fmla="*/ 8573 h 16192"/>
                  <a:gd name="connsiteX17" fmla="*/ 17145 w 18097"/>
                  <a:gd name="connsiteY17" fmla="*/ 11430 h 16192"/>
                  <a:gd name="connsiteX18" fmla="*/ 18097 w 18097"/>
                  <a:gd name="connsiteY18" fmla="*/ 13335 h 16192"/>
                  <a:gd name="connsiteX19" fmla="*/ 18097 w 18097"/>
                  <a:gd name="connsiteY19" fmla="*/ 15240 h 1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097" h="16192">
                    <a:moveTo>
                      <a:pt x="17145" y="16193"/>
                    </a:moveTo>
                    <a:lnTo>
                      <a:pt x="16193" y="15240"/>
                    </a:lnTo>
                    <a:lnTo>
                      <a:pt x="12382" y="13335"/>
                    </a:lnTo>
                    <a:lnTo>
                      <a:pt x="10477" y="11430"/>
                    </a:lnTo>
                    <a:lnTo>
                      <a:pt x="8572" y="11430"/>
                    </a:lnTo>
                    <a:lnTo>
                      <a:pt x="4763" y="11430"/>
                    </a:lnTo>
                    <a:lnTo>
                      <a:pt x="952" y="11430"/>
                    </a:lnTo>
                    <a:lnTo>
                      <a:pt x="0" y="11430"/>
                    </a:lnTo>
                    <a:lnTo>
                      <a:pt x="0" y="8573"/>
                    </a:lnTo>
                    <a:lnTo>
                      <a:pt x="0" y="2858"/>
                    </a:lnTo>
                    <a:lnTo>
                      <a:pt x="0" y="952"/>
                    </a:lnTo>
                    <a:lnTo>
                      <a:pt x="1905" y="0"/>
                    </a:lnTo>
                    <a:lnTo>
                      <a:pt x="5715" y="0"/>
                    </a:lnTo>
                    <a:lnTo>
                      <a:pt x="7620" y="0"/>
                    </a:lnTo>
                    <a:lnTo>
                      <a:pt x="10477" y="952"/>
                    </a:lnTo>
                    <a:lnTo>
                      <a:pt x="12382" y="1905"/>
                    </a:lnTo>
                    <a:lnTo>
                      <a:pt x="15240" y="8573"/>
                    </a:lnTo>
                    <a:lnTo>
                      <a:pt x="17145" y="11430"/>
                    </a:lnTo>
                    <a:lnTo>
                      <a:pt x="18097" y="13335"/>
                    </a:lnTo>
                    <a:lnTo>
                      <a:pt x="18097" y="15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CEB96D7A-6C91-A15C-4B3B-87F01603B035}"/>
                  </a:ext>
                </a:extLst>
              </p:cNvPr>
              <p:cNvSpPr/>
              <p:nvPr/>
            </p:nvSpPr>
            <p:spPr>
              <a:xfrm>
                <a:off x="4434839" y="3568064"/>
                <a:ext cx="131445" cy="165735"/>
              </a:xfrm>
              <a:custGeom>
                <a:avLst/>
                <a:gdLst>
                  <a:gd name="connsiteX0" fmla="*/ 20955 w 131445"/>
                  <a:gd name="connsiteY0" fmla="*/ 165735 h 165735"/>
                  <a:gd name="connsiteX1" fmla="*/ 20003 w 131445"/>
                  <a:gd name="connsiteY1" fmla="*/ 165735 h 165735"/>
                  <a:gd name="connsiteX2" fmla="*/ 19050 w 131445"/>
                  <a:gd name="connsiteY2" fmla="*/ 163830 h 165735"/>
                  <a:gd name="connsiteX3" fmla="*/ 11430 w 131445"/>
                  <a:gd name="connsiteY3" fmla="*/ 152400 h 165735"/>
                  <a:gd name="connsiteX4" fmla="*/ 11430 w 131445"/>
                  <a:gd name="connsiteY4" fmla="*/ 150495 h 165735"/>
                  <a:gd name="connsiteX5" fmla="*/ 11430 w 131445"/>
                  <a:gd name="connsiteY5" fmla="*/ 148590 h 165735"/>
                  <a:gd name="connsiteX6" fmla="*/ 13335 w 131445"/>
                  <a:gd name="connsiteY6" fmla="*/ 145733 h 165735"/>
                  <a:gd name="connsiteX7" fmla="*/ 14288 w 131445"/>
                  <a:gd name="connsiteY7" fmla="*/ 143827 h 165735"/>
                  <a:gd name="connsiteX8" fmla="*/ 16193 w 131445"/>
                  <a:gd name="connsiteY8" fmla="*/ 143827 h 165735"/>
                  <a:gd name="connsiteX9" fmla="*/ 20955 w 131445"/>
                  <a:gd name="connsiteY9" fmla="*/ 143827 h 165735"/>
                  <a:gd name="connsiteX10" fmla="*/ 21908 w 131445"/>
                  <a:gd name="connsiteY10" fmla="*/ 143827 h 165735"/>
                  <a:gd name="connsiteX11" fmla="*/ 25718 w 131445"/>
                  <a:gd name="connsiteY11" fmla="*/ 136208 h 165735"/>
                  <a:gd name="connsiteX12" fmla="*/ 28575 w 131445"/>
                  <a:gd name="connsiteY12" fmla="*/ 134302 h 165735"/>
                  <a:gd name="connsiteX13" fmla="*/ 29528 w 131445"/>
                  <a:gd name="connsiteY13" fmla="*/ 134302 h 165735"/>
                  <a:gd name="connsiteX14" fmla="*/ 33338 w 131445"/>
                  <a:gd name="connsiteY14" fmla="*/ 134302 h 165735"/>
                  <a:gd name="connsiteX15" fmla="*/ 34290 w 131445"/>
                  <a:gd name="connsiteY15" fmla="*/ 134302 h 165735"/>
                  <a:gd name="connsiteX16" fmla="*/ 35243 w 131445"/>
                  <a:gd name="connsiteY16" fmla="*/ 132398 h 165735"/>
                  <a:gd name="connsiteX17" fmla="*/ 33338 w 131445"/>
                  <a:gd name="connsiteY17" fmla="*/ 130493 h 165735"/>
                  <a:gd name="connsiteX18" fmla="*/ 31433 w 131445"/>
                  <a:gd name="connsiteY18" fmla="*/ 129540 h 165735"/>
                  <a:gd name="connsiteX19" fmla="*/ 28575 w 131445"/>
                  <a:gd name="connsiteY19" fmla="*/ 128588 h 165735"/>
                  <a:gd name="connsiteX20" fmla="*/ 25718 w 131445"/>
                  <a:gd name="connsiteY20" fmla="*/ 129540 h 165735"/>
                  <a:gd name="connsiteX21" fmla="*/ 23813 w 131445"/>
                  <a:gd name="connsiteY21" fmla="*/ 129540 h 165735"/>
                  <a:gd name="connsiteX22" fmla="*/ 20003 w 131445"/>
                  <a:gd name="connsiteY22" fmla="*/ 129540 h 165735"/>
                  <a:gd name="connsiteX23" fmla="*/ 16193 w 131445"/>
                  <a:gd name="connsiteY23" fmla="*/ 127635 h 165735"/>
                  <a:gd name="connsiteX24" fmla="*/ 15240 w 131445"/>
                  <a:gd name="connsiteY24" fmla="*/ 128588 h 165735"/>
                  <a:gd name="connsiteX25" fmla="*/ 13335 w 131445"/>
                  <a:gd name="connsiteY25" fmla="*/ 129540 h 165735"/>
                  <a:gd name="connsiteX26" fmla="*/ 9525 w 131445"/>
                  <a:gd name="connsiteY26" fmla="*/ 132398 h 165735"/>
                  <a:gd name="connsiteX27" fmla="*/ 7620 w 131445"/>
                  <a:gd name="connsiteY27" fmla="*/ 134302 h 165735"/>
                  <a:gd name="connsiteX28" fmla="*/ 2858 w 131445"/>
                  <a:gd name="connsiteY28" fmla="*/ 134302 h 165735"/>
                  <a:gd name="connsiteX29" fmla="*/ 1905 w 131445"/>
                  <a:gd name="connsiteY29" fmla="*/ 134302 h 165735"/>
                  <a:gd name="connsiteX30" fmla="*/ 1905 w 131445"/>
                  <a:gd name="connsiteY30" fmla="*/ 131445 h 165735"/>
                  <a:gd name="connsiteX31" fmla="*/ 953 w 131445"/>
                  <a:gd name="connsiteY31" fmla="*/ 130493 h 165735"/>
                  <a:gd name="connsiteX32" fmla="*/ 0 w 131445"/>
                  <a:gd name="connsiteY32" fmla="*/ 130493 h 165735"/>
                  <a:gd name="connsiteX33" fmla="*/ 953 w 131445"/>
                  <a:gd name="connsiteY33" fmla="*/ 128588 h 165735"/>
                  <a:gd name="connsiteX34" fmla="*/ 8573 w 131445"/>
                  <a:gd name="connsiteY34" fmla="*/ 110490 h 165735"/>
                  <a:gd name="connsiteX35" fmla="*/ 13335 w 131445"/>
                  <a:gd name="connsiteY35" fmla="*/ 97155 h 165735"/>
                  <a:gd name="connsiteX36" fmla="*/ 17145 w 131445"/>
                  <a:gd name="connsiteY36" fmla="*/ 87630 h 165735"/>
                  <a:gd name="connsiteX37" fmla="*/ 19050 w 131445"/>
                  <a:gd name="connsiteY37" fmla="*/ 80010 h 165735"/>
                  <a:gd name="connsiteX38" fmla="*/ 20955 w 131445"/>
                  <a:gd name="connsiteY38" fmla="*/ 67627 h 165735"/>
                  <a:gd name="connsiteX39" fmla="*/ 20955 w 131445"/>
                  <a:gd name="connsiteY39" fmla="*/ 45720 h 165735"/>
                  <a:gd name="connsiteX40" fmla="*/ 21908 w 131445"/>
                  <a:gd name="connsiteY40" fmla="*/ 28575 h 165735"/>
                  <a:gd name="connsiteX41" fmla="*/ 23813 w 131445"/>
                  <a:gd name="connsiteY41" fmla="*/ 21908 h 165735"/>
                  <a:gd name="connsiteX42" fmla="*/ 24765 w 131445"/>
                  <a:gd name="connsiteY42" fmla="*/ 16193 h 165735"/>
                  <a:gd name="connsiteX43" fmla="*/ 28575 w 131445"/>
                  <a:gd name="connsiteY43" fmla="*/ 9525 h 165735"/>
                  <a:gd name="connsiteX44" fmla="*/ 31433 w 131445"/>
                  <a:gd name="connsiteY44" fmla="*/ 5715 h 165735"/>
                  <a:gd name="connsiteX45" fmla="*/ 34290 w 131445"/>
                  <a:gd name="connsiteY45" fmla="*/ 2858 h 165735"/>
                  <a:gd name="connsiteX46" fmla="*/ 38100 w 131445"/>
                  <a:gd name="connsiteY46" fmla="*/ 952 h 165735"/>
                  <a:gd name="connsiteX47" fmla="*/ 42863 w 131445"/>
                  <a:gd name="connsiteY47" fmla="*/ 0 h 165735"/>
                  <a:gd name="connsiteX48" fmla="*/ 47625 w 131445"/>
                  <a:gd name="connsiteY48" fmla="*/ 0 h 165735"/>
                  <a:gd name="connsiteX49" fmla="*/ 50483 w 131445"/>
                  <a:gd name="connsiteY49" fmla="*/ 952 h 165735"/>
                  <a:gd name="connsiteX50" fmla="*/ 55245 w 131445"/>
                  <a:gd name="connsiteY50" fmla="*/ 1905 h 165735"/>
                  <a:gd name="connsiteX51" fmla="*/ 60960 w 131445"/>
                  <a:gd name="connsiteY51" fmla="*/ 5715 h 165735"/>
                  <a:gd name="connsiteX52" fmla="*/ 64770 w 131445"/>
                  <a:gd name="connsiteY52" fmla="*/ 9525 h 165735"/>
                  <a:gd name="connsiteX53" fmla="*/ 69533 w 131445"/>
                  <a:gd name="connsiteY53" fmla="*/ 16193 h 165735"/>
                  <a:gd name="connsiteX54" fmla="*/ 76200 w 131445"/>
                  <a:gd name="connsiteY54" fmla="*/ 29527 h 165735"/>
                  <a:gd name="connsiteX55" fmla="*/ 80010 w 131445"/>
                  <a:gd name="connsiteY55" fmla="*/ 35243 h 165735"/>
                  <a:gd name="connsiteX56" fmla="*/ 82868 w 131445"/>
                  <a:gd name="connsiteY56" fmla="*/ 39052 h 165735"/>
                  <a:gd name="connsiteX57" fmla="*/ 89535 w 131445"/>
                  <a:gd name="connsiteY57" fmla="*/ 44768 h 165735"/>
                  <a:gd name="connsiteX58" fmla="*/ 97155 w 131445"/>
                  <a:gd name="connsiteY58" fmla="*/ 49530 h 165735"/>
                  <a:gd name="connsiteX59" fmla="*/ 109538 w 131445"/>
                  <a:gd name="connsiteY59" fmla="*/ 57150 h 165735"/>
                  <a:gd name="connsiteX60" fmla="*/ 119063 w 131445"/>
                  <a:gd name="connsiteY60" fmla="*/ 62865 h 165735"/>
                  <a:gd name="connsiteX61" fmla="*/ 122873 w 131445"/>
                  <a:gd name="connsiteY61" fmla="*/ 67627 h 165735"/>
                  <a:gd name="connsiteX62" fmla="*/ 126683 w 131445"/>
                  <a:gd name="connsiteY62" fmla="*/ 73343 h 165735"/>
                  <a:gd name="connsiteX63" fmla="*/ 129540 w 131445"/>
                  <a:gd name="connsiteY63" fmla="*/ 79058 h 165735"/>
                  <a:gd name="connsiteX64" fmla="*/ 130493 w 131445"/>
                  <a:gd name="connsiteY64" fmla="*/ 82868 h 165735"/>
                  <a:gd name="connsiteX65" fmla="*/ 131445 w 131445"/>
                  <a:gd name="connsiteY65" fmla="*/ 91440 h 165735"/>
                  <a:gd name="connsiteX66" fmla="*/ 129540 w 131445"/>
                  <a:gd name="connsiteY66" fmla="*/ 100965 h 165735"/>
                  <a:gd name="connsiteX67" fmla="*/ 128588 w 131445"/>
                  <a:gd name="connsiteY67" fmla="*/ 104775 h 165735"/>
                  <a:gd name="connsiteX68" fmla="*/ 128588 w 131445"/>
                  <a:gd name="connsiteY68" fmla="*/ 105727 h 165735"/>
                  <a:gd name="connsiteX69" fmla="*/ 127635 w 131445"/>
                  <a:gd name="connsiteY69" fmla="*/ 105727 h 165735"/>
                  <a:gd name="connsiteX70" fmla="*/ 124778 w 131445"/>
                  <a:gd name="connsiteY70" fmla="*/ 105727 h 165735"/>
                  <a:gd name="connsiteX71" fmla="*/ 123825 w 131445"/>
                  <a:gd name="connsiteY71" fmla="*/ 105727 h 165735"/>
                  <a:gd name="connsiteX72" fmla="*/ 120968 w 131445"/>
                  <a:gd name="connsiteY72" fmla="*/ 105727 h 165735"/>
                  <a:gd name="connsiteX73" fmla="*/ 114300 w 131445"/>
                  <a:gd name="connsiteY73" fmla="*/ 107633 h 165735"/>
                  <a:gd name="connsiteX74" fmla="*/ 113348 w 131445"/>
                  <a:gd name="connsiteY74" fmla="*/ 107633 h 165735"/>
                  <a:gd name="connsiteX75" fmla="*/ 113348 w 131445"/>
                  <a:gd name="connsiteY75" fmla="*/ 105727 h 165735"/>
                  <a:gd name="connsiteX76" fmla="*/ 115253 w 131445"/>
                  <a:gd name="connsiteY76" fmla="*/ 102870 h 165735"/>
                  <a:gd name="connsiteX77" fmla="*/ 123825 w 131445"/>
                  <a:gd name="connsiteY77" fmla="*/ 92393 h 165735"/>
                  <a:gd name="connsiteX78" fmla="*/ 127635 w 131445"/>
                  <a:gd name="connsiteY78" fmla="*/ 85725 h 165735"/>
                  <a:gd name="connsiteX79" fmla="*/ 128588 w 131445"/>
                  <a:gd name="connsiteY79" fmla="*/ 83820 h 165735"/>
                  <a:gd name="connsiteX80" fmla="*/ 128588 w 131445"/>
                  <a:gd name="connsiteY80" fmla="*/ 81915 h 165735"/>
                  <a:gd name="connsiteX81" fmla="*/ 126683 w 131445"/>
                  <a:gd name="connsiteY81" fmla="*/ 80963 h 165735"/>
                  <a:gd name="connsiteX82" fmla="*/ 126683 w 131445"/>
                  <a:gd name="connsiteY82" fmla="*/ 81915 h 165735"/>
                  <a:gd name="connsiteX83" fmla="*/ 120968 w 131445"/>
                  <a:gd name="connsiteY83" fmla="*/ 88583 h 165735"/>
                  <a:gd name="connsiteX84" fmla="*/ 111443 w 131445"/>
                  <a:gd name="connsiteY84" fmla="*/ 100965 h 165735"/>
                  <a:gd name="connsiteX85" fmla="*/ 109538 w 131445"/>
                  <a:gd name="connsiteY85" fmla="*/ 102870 h 165735"/>
                  <a:gd name="connsiteX86" fmla="*/ 107633 w 131445"/>
                  <a:gd name="connsiteY86" fmla="*/ 102870 h 165735"/>
                  <a:gd name="connsiteX87" fmla="*/ 104775 w 131445"/>
                  <a:gd name="connsiteY87" fmla="*/ 100965 h 165735"/>
                  <a:gd name="connsiteX88" fmla="*/ 87630 w 131445"/>
                  <a:gd name="connsiteY88" fmla="*/ 83820 h 165735"/>
                  <a:gd name="connsiteX89" fmla="*/ 68580 w 131445"/>
                  <a:gd name="connsiteY89" fmla="*/ 61913 h 165735"/>
                  <a:gd name="connsiteX90" fmla="*/ 65723 w 131445"/>
                  <a:gd name="connsiteY90" fmla="*/ 59055 h 165735"/>
                  <a:gd name="connsiteX91" fmla="*/ 55245 w 131445"/>
                  <a:gd name="connsiteY91" fmla="*/ 45720 h 165735"/>
                  <a:gd name="connsiteX92" fmla="*/ 53340 w 131445"/>
                  <a:gd name="connsiteY92" fmla="*/ 43815 h 165735"/>
                  <a:gd name="connsiteX93" fmla="*/ 54293 w 131445"/>
                  <a:gd name="connsiteY93" fmla="*/ 41910 h 165735"/>
                  <a:gd name="connsiteX94" fmla="*/ 56198 w 131445"/>
                  <a:gd name="connsiteY94" fmla="*/ 40005 h 165735"/>
                  <a:gd name="connsiteX95" fmla="*/ 62865 w 131445"/>
                  <a:gd name="connsiteY95" fmla="*/ 34290 h 165735"/>
                  <a:gd name="connsiteX96" fmla="*/ 69533 w 131445"/>
                  <a:gd name="connsiteY96" fmla="*/ 27623 h 165735"/>
                  <a:gd name="connsiteX97" fmla="*/ 70485 w 131445"/>
                  <a:gd name="connsiteY97" fmla="*/ 26670 h 165735"/>
                  <a:gd name="connsiteX98" fmla="*/ 70485 w 131445"/>
                  <a:gd name="connsiteY98" fmla="*/ 24765 h 165735"/>
                  <a:gd name="connsiteX99" fmla="*/ 68580 w 131445"/>
                  <a:gd name="connsiteY99" fmla="*/ 23813 h 165735"/>
                  <a:gd name="connsiteX100" fmla="*/ 67628 w 131445"/>
                  <a:gd name="connsiteY100" fmla="*/ 24765 h 165735"/>
                  <a:gd name="connsiteX101" fmla="*/ 58103 w 131445"/>
                  <a:gd name="connsiteY101" fmla="*/ 33338 h 165735"/>
                  <a:gd name="connsiteX102" fmla="*/ 52388 w 131445"/>
                  <a:gd name="connsiteY102" fmla="*/ 38100 h 165735"/>
                  <a:gd name="connsiteX103" fmla="*/ 50483 w 131445"/>
                  <a:gd name="connsiteY103" fmla="*/ 39052 h 165735"/>
                  <a:gd name="connsiteX104" fmla="*/ 49530 w 131445"/>
                  <a:gd name="connsiteY104" fmla="*/ 38100 h 165735"/>
                  <a:gd name="connsiteX105" fmla="*/ 43815 w 131445"/>
                  <a:gd name="connsiteY105" fmla="*/ 31433 h 165735"/>
                  <a:gd name="connsiteX106" fmla="*/ 39053 w 131445"/>
                  <a:gd name="connsiteY106" fmla="*/ 24765 h 165735"/>
                  <a:gd name="connsiteX107" fmla="*/ 36195 w 131445"/>
                  <a:gd name="connsiteY107" fmla="*/ 20955 h 165735"/>
                  <a:gd name="connsiteX108" fmla="*/ 33338 w 131445"/>
                  <a:gd name="connsiteY108" fmla="*/ 15240 h 165735"/>
                  <a:gd name="connsiteX109" fmla="*/ 32385 w 131445"/>
                  <a:gd name="connsiteY109" fmla="*/ 14288 h 165735"/>
                  <a:gd name="connsiteX110" fmla="*/ 31433 w 131445"/>
                  <a:gd name="connsiteY110" fmla="*/ 13335 h 165735"/>
                  <a:gd name="connsiteX111" fmla="*/ 30480 w 131445"/>
                  <a:gd name="connsiteY111" fmla="*/ 12383 h 165735"/>
                  <a:gd name="connsiteX112" fmla="*/ 29528 w 131445"/>
                  <a:gd name="connsiteY112" fmla="*/ 14288 h 165735"/>
                  <a:gd name="connsiteX113" fmla="*/ 28575 w 131445"/>
                  <a:gd name="connsiteY113" fmla="*/ 14288 h 165735"/>
                  <a:gd name="connsiteX114" fmla="*/ 28575 w 131445"/>
                  <a:gd name="connsiteY114" fmla="*/ 16193 h 165735"/>
                  <a:gd name="connsiteX115" fmla="*/ 31433 w 131445"/>
                  <a:gd name="connsiteY115" fmla="*/ 19050 h 165735"/>
                  <a:gd name="connsiteX116" fmla="*/ 44768 w 131445"/>
                  <a:gd name="connsiteY116" fmla="*/ 38100 h 165735"/>
                  <a:gd name="connsiteX117" fmla="*/ 45720 w 131445"/>
                  <a:gd name="connsiteY117" fmla="*/ 40005 h 165735"/>
                  <a:gd name="connsiteX118" fmla="*/ 46673 w 131445"/>
                  <a:gd name="connsiteY118" fmla="*/ 40958 h 165735"/>
                  <a:gd name="connsiteX119" fmla="*/ 45720 w 131445"/>
                  <a:gd name="connsiteY119" fmla="*/ 43815 h 165735"/>
                  <a:gd name="connsiteX120" fmla="*/ 33338 w 131445"/>
                  <a:gd name="connsiteY120" fmla="*/ 53340 h 165735"/>
                  <a:gd name="connsiteX121" fmla="*/ 24765 w 131445"/>
                  <a:gd name="connsiteY121" fmla="*/ 60008 h 165735"/>
                  <a:gd name="connsiteX122" fmla="*/ 23813 w 131445"/>
                  <a:gd name="connsiteY122" fmla="*/ 61913 h 165735"/>
                  <a:gd name="connsiteX123" fmla="*/ 23813 w 131445"/>
                  <a:gd name="connsiteY123" fmla="*/ 62865 h 165735"/>
                  <a:gd name="connsiteX124" fmla="*/ 23813 w 131445"/>
                  <a:gd name="connsiteY124" fmla="*/ 63818 h 165735"/>
                  <a:gd name="connsiteX125" fmla="*/ 25718 w 131445"/>
                  <a:gd name="connsiteY125" fmla="*/ 63818 h 165735"/>
                  <a:gd name="connsiteX126" fmla="*/ 28575 w 131445"/>
                  <a:gd name="connsiteY126" fmla="*/ 61913 h 165735"/>
                  <a:gd name="connsiteX127" fmla="*/ 38100 w 131445"/>
                  <a:gd name="connsiteY127" fmla="*/ 53340 h 165735"/>
                  <a:gd name="connsiteX128" fmla="*/ 44768 w 131445"/>
                  <a:gd name="connsiteY128" fmla="*/ 48577 h 165735"/>
                  <a:gd name="connsiteX129" fmla="*/ 48578 w 131445"/>
                  <a:gd name="connsiteY129" fmla="*/ 45720 h 165735"/>
                  <a:gd name="connsiteX130" fmla="*/ 49530 w 131445"/>
                  <a:gd name="connsiteY130" fmla="*/ 45720 h 165735"/>
                  <a:gd name="connsiteX131" fmla="*/ 50483 w 131445"/>
                  <a:gd name="connsiteY131" fmla="*/ 45720 h 165735"/>
                  <a:gd name="connsiteX132" fmla="*/ 53340 w 131445"/>
                  <a:gd name="connsiteY132" fmla="*/ 49530 h 165735"/>
                  <a:gd name="connsiteX133" fmla="*/ 63818 w 131445"/>
                  <a:gd name="connsiteY133" fmla="*/ 62865 h 165735"/>
                  <a:gd name="connsiteX134" fmla="*/ 67628 w 131445"/>
                  <a:gd name="connsiteY134" fmla="*/ 65723 h 165735"/>
                  <a:gd name="connsiteX135" fmla="*/ 75248 w 131445"/>
                  <a:gd name="connsiteY135" fmla="*/ 75248 h 165735"/>
                  <a:gd name="connsiteX136" fmla="*/ 99060 w 131445"/>
                  <a:gd name="connsiteY136" fmla="*/ 100965 h 165735"/>
                  <a:gd name="connsiteX137" fmla="*/ 100013 w 131445"/>
                  <a:gd name="connsiteY137" fmla="*/ 101918 h 165735"/>
                  <a:gd name="connsiteX138" fmla="*/ 103823 w 131445"/>
                  <a:gd name="connsiteY138" fmla="*/ 105727 h 165735"/>
                  <a:gd name="connsiteX139" fmla="*/ 104775 w 131445"/>
                  <a:gd name="connsiteY139" fmla="*/ 107633 h 165735"/>
                  <a:gd name="connsiteX140" fmla="*/ 103823 w 131445"/>
                  <a:gd name="connsiteY140" fmla="*/ 107633 h 165735"/>
                  <a:gd name="connsiteX141" fmla="*/ 94298 w 131445"/>
                  <a:gd name="connsiteY141" fmla="*/ 109538 h 165735"/>
                  <a:gd name="connsiteX142" fmla="*/ 92393 w 131445"/>
                  <a:gd name="connsiteY142" fmla="*/ 110490 h 165735"/>
                  <a:gd name="connsiteX143" fmla="*/ 89535 w 131445"/>
                  <a:gd name="connsiteY143" fmla="*/ 109538 h 165735"/>
                  <a:gd name="connsiteX144" fmla="*/ 85725 w 131445"/>
                  <a:gd name="connsiteY144" fmla="*/ 109538 h 165735"/>
                  <a:gd name="connsiteX145" fmla="*/ 83820 w 131445"/>
                  <a:gd name="connsiteY145" fmla="*/ 108585 h 165735"/>
                  <a:gd name="connsiteX146" fmla="*/ 80963 w 131445"/>
                  <a:gd name="connsiteY146" fmla="*/ 107633 h 165735"/>
                  <a:gd name="connsiteX147" fmla="*/ 80010 w 131445"/>
                  <a:gd name="connsiteY147" fmla="*/ 106680 h 165735"/>
                  <a:gd name="connsiteX148" fmla="*/ 77153 w 131445"/>
                  <a:gd name="connsiteY148" fmla="*/ 106680 h 165735"/>
                  <a:gd name="connsiteX149" fmla="*/ 71438 w 131445"/>
                  <a:gd name="connsiteY149" fmla="*/ 108585 h 165735"/>
                  <a:gd name="connsiteX150" fmla="*/ 68580 w 131445"/>
                  <a:gd name="connsiteY150" fmla="*/ 110490 h 165735"/>
                  <a:gd name="connsiteX151" fmla="*/ 67628 w 131445"/>
                  <a:gd name="connsiteY151" fmla="*/ 112395 h 165735"/>
                  <a:gd name="connsiteX152" fmla="*/ 61913 w 131445"/>
                  <a:gd name="connsiteY152" fmla="*/ 119063 h 165735"/>
                  <a:gd name="connsiteX153" fmla="*/ 60008 w 131445"/>
                  <a:gd name="connsiteY153" fmla="*/ 120015 h 165735"/>
                  <a:gd name="connsiteX154" fmla="*/ 58103 w 131445"/>
                  <a:gd name="connsiteY154" fmla="*/ 121920 h 165735"/>
                  <a:gd name="connsiteX155" fmla="*/ 55245 w 131445"/>
                  <a:gd name="connsiteY155" fmla="*/ 124777 h 165735"/>
                  <a:gd name="connsiteX156" fmla="*/ 53340 w 131445"/>
                  <a:gd name="connsiteY156" fmla="*/ 126683 h 165735"/>
                  <a:gd name="connsiteX157" fmla="*/ 53340 w 131445"/>
                  <a:gd name="connsiteY157" fmla="*/ 129540 h 165735"/>
                  <a:gd name="connsiteX158" fmla="*/ 53340 w 131445"/>
                  <a:gd name="connsiteY158" fmla="*/ 131445 h 165735"/>
                  <a:gd name="connsiteX159" fmla="*/ 54293 w 131445"/>
                  <a:gd name="connsiteY159" fmla="*/ 134302 h 165735"/>
                  <a:gd name="connsiteX160" fmla="*/ 56198 w 131445"/>
                  <a:gd name="connsiteY160" fmla="*/ 134302 h 165735"/>
                  <a:gd name="connsiteX161" fmla="*/ 58103 w 131445"/>
                  <a:gd name="connsiteY161" fmla="*/ 135255 h 165735"/>
                  <a:gd name="connsiteX162" fmla="*/ 65723 w 131445"/>
                  <a:gd name="connsiteY162" fmla="*/ 134302 h 165735"/>
                  <a:gd name="connsiteX163" fmla="*/ 65723 w 131445"/>
                  <a:gd name="connsiteY163" fmla="*/ 135255 h 165735"/>
                  <a:gd name="connsiteX164" fmla="*/ 66675 w 131445"/>
                  <a:gd name="connsiteY164" fmla="*/ 136208 h 165735"/>
                  <a:gd name="connsiteX165" fmla="*/ 64770 w 131445"/>
                  <a:gd name="connsiteY165" fmla="*/ 143827 h 165735"/>
                  <a:gd name="connsiteX166" fmla="*/ 63818 w 131445"/>
                  <a:gd name="connsiteY166" fmla="*/ 147638 h 165735"/>
                  <a:gd name="connsiteX167" fmla="*/ 62865 w 131445"/>
                  <a:gd name="connsiteY167" fmla="*/ 148590 h 165735"/>
                  <a:gd name="connsiteX168" fmla="*/ 56198 w 131445"/>
                  <a:gd name="connsiteY168" fmla="*/ 154305 h 165735"/>
                  <a:gd name="connsiteX169" fmla="*/ 55245 w 131445"/>
                  <a:gd name="connsiteY169" fmla="*/ 154305 h 165735"/>
                  <a:gd name="connsiteX170" fmla="*/ 53340 w 131445"/>
                  <a:gd name="connsiteY170" fmla="*/ 154305 h 165735"/>
                  <a:gd name="connsiteX171" fmla="*/ 48578 w 131445"/>
                  <a:gd name="connsiteY171" fmla="*/ 152400 h 165735"/>
                  <a:gd name="connsiteX172" fmla="*/ 44768 w 131445"/>
                  <a:gd name="connsiteY172" fmla="*/ 151448 h 165735"/>
                  <a:gd name="connsiteX173" fmla="*/ 41910 w 131445"/>
                  <a:gd name="connsiteY173" fmla="*/ 151448 h 165735"/>
                  <a:gd name="connsiteX174" fmla="*/ 40005 w 131445"/>
                  <a:gd name="connsiteY174" fmla="*/ 153352 h 165735"/>
                  <a:gd name="connsiteX175" fmla="*/ 38100 w 131445"/>
                  <a:gd name="connsiteY175" fmla="*/ 155258 h 165735"/>
                  <a:gd name="connsiteX176" fmla="*/ 34290 w 131445"/>
                  <a:gd name="connsiteY176" fmla="*/ 162877 h 165735"/>
                  <a:gd name="connsiteX177" fmla="*/ 33338 w 131445"/>
                  <a:gd name="connsiteY177" fmla="*/ 163830 h 165735"/>
                  <a:gd name="connsiteX178" fmla="*/ 31433 w 131445"/>
                  <a:gd name="connsiteY178" fmla="*/ 163830 h 165735"/>
                  <a:gd name="connsiteX179" fmla="*/ 28575 w 131445"/>
                  <a:gd name="connsiteY179" fmla="*/ 163830 h 165735"/>
                  <a:gd name="connsiteX180" fmla="*/ 26670 w 131445"/>
                  <a:gd name="connsiteY180" fmla="*/ 163830 h 165735"/>
                  <a:gd name="connsiteX181" fmla="*/ 22860 w 131445"/>
                  <a:gd name="connsiteY181" fmla="*/ 165735 h 16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131445" h="165735">
                    <a:moveTo>
                      <a:pt x="20955" y="165735"/>
                    </a:moveTo>
                    <a:lnTo>
                      <a:pt x="20003" y="165735"/>
                    </a:lnTo>
                    <a:lnTo>
                      <a:pt x="19050" y="163830"/>
                    </a:lnTo>
                    <a:lnTo>
                      <a:pt x="11430" y="152400"/>
                    </a:lnTo>
                    <a:lnTo>
                      <a:pt x="11430" y="150495"/>
                    </a:lnTo>
                    <a:lnTo>
                      <a:pt x="11430" y="148590"/>
                    </a:lnTo>
                    <a:lnTo>
                      <a:pt x="13335" y="145733"/>
                    </a:lnTo>
                    <a:lnTo>
                      <a:pt x="14288" y="143827"/>
                    </a:lnTo>
                    <a:lnTo>
                      <a:pt x="16193" y="143827"/>
                    </a:lnTo>
                    <a:lnTo>
                      <a:pt x="20955" y="143827"/>
                    </a:lnTo>
                    <a:lnTo>
                      <a:pt x="21908" y="143827"/>
                    </a:lnTo>
                    <a:lnTo>
                      <a:pt x="25718" y="136208"/>
                    </a:lnTo>
                    <a:lnTo>
                      <a:pt x="28575" y="134302"/>
                    </a:lnTo>
                    <a:lnTo>
                      <a:pt x="29528" y="134302"/>
                    </a:lnTo>
                    <a:lnTo>
                      <a:pt x="33338" y="134302"/>
                    </a:lnTo>
                    <a:lnTo>
                      <a:pt x="34290" y="134302"/>
                    </a:lnTo>
                    <a:lnTo>
                      <a:pt x="35243" y="132398"/>
                    </a:lnTo>
                    <a:lnTo>
                      <a:pt x="33338" y="130493"/>
                    </a:lnTo>
                    <a:lnTo>
                      <a:pt x="31433" y="129540"/>
                    </a:lnTo>
                    <a:lnTo>
                      <a:pt x="28575" y="128588"/>
                    </a:lnTo>
                    <a:lnTo>
                      <a:pt x="25718" y="129540"/>
                    </a:lnTo>
                    <a:lnTo>
                      <a:pt x="23813" y="129540"/>
                    </a:lnTo>
                    <a:lnTo>
                      <a:pt x="20003" y="129540"/>
                    </a:lnTo>
                    <a:lnTo>
                      <a:pt x="16193" y="127635"/>
                    </a:lnTo>
                    <a:lnTo>
                      <a:pt x="15240" y="128588"/>
                    </a:lnTo>
                    <a:lnTo>
                      <a:pt x="13335" y="129540"/>
                    </a:lnTo>
                    <a:lnTo>
                      <a:pt x="9525" y="132398"/>
                    </a:lnTo>
                    <a:lnTo>
                      <a:pt x="7620" y="134302"/>
                    </a:lnTo>
                    <a:lnTo>
                      <a:pt x="2858" y="134302"/>
                    </a:lnTo>
                    <a:lnTo>
                      <a:pt x="1905" y="134302"/>
                    </a:lnTo>
                    <a:lnTo>
                      <a:pt x="1905" y="131445"/>
                    </a:lnTo>
                    <a:lnTo>
                      <a:pt x="953" y="130493"/>
                    </a:lnTo>
                    <a:lnTo>
                      <a:pt x="0" y="130493"/>
                    </a:lnTo>
                    <a:lnTo>
                      <a:pt x="953" y="128588"/>
                    </a:lnTo>
                    <a:lnTo>
                      <a:pt x="8573" y="110490"/>
                    </a:lnTo>
                    <a:lnTo>
                      <a:pt x="13335" y="97155"/>
                    </a:lnTo>
                    <a:lnTo>
                      <a:pt x="17145" y="87630"/>
                    </a:lnTo>
                    <a:lnTo>
                      <a:pt x="19050" y="80010"/>
                    </a:lnTo>
                    <a:lnTo>
                      <a:pt x="20955" y="67627"/>
                    </a:lnTo>
                    <a:lnTo>
                      <a:pt x="20955" y="45720"/>
                    </a:lnTo>
                    <a:lnTo>
                      <a:pt x="21908" y="28575"/>
                    </a:lnTo>
                    <a:lnTo>
                      <a:pt x="23813" y="21908"/>
                    </a:lnTo>
                    <a:lnTo>
                      <a:pt x="24765" y="16193"/>
                    </a:lnTo>
                    <a:lnTo>
                      <a:pt x="28575" y="9525"/>
                    </a:lnTo>
                    <a:lnTo>
                      <a:pt x="31433" y="5715"/>
                    </a:lnTo>
                    <a:lnTo>
                      <a:pt x="34290" y="2858"/>
                    </a:lnTo>
                    <a:lnTo>
                      <a:pt x="38100" y="952"/>
                    </a:lnTo>
                    <a:lnTo>
                      <a:pt x="42863" y="0"/>
                    </a:lnTo>
                    <a:lnTo>
                      <a:pt x="47625" y="0"/>
                    </a:lnTo>
                    <a:lnTo>
                      <a:pt x="50483" y="952"/>
                    </a:lnTo>
                    <a:lnTo>
                      <a:pt x="55245" y="1905"/>
                    </a:lnTo>
                    <a:lnTo>
                      <a:pt x="60960" y="5715"/>
                    </a:lnTo>
                    <a:lnTo>
                      <a:pt x="64770" y="9525"/>
                    </a:lnTo>
                    <a:lnTo>
                      <a:pt x="69533" y="16193"/>
                    </a:lnTo>
                    <a:lnTo>
                      <a:pt x="76200" y="29527"/>
                    </a:lnTo>
                    <a:lnTo>
                      <a:pt x="80010" y="35243"/>
                    </a:lnTo>
                    <a:lnTo>
                      <a:pt x="82868" y="39052"/>
                    </a:lnTo>
                    <a:lnTo>
                      <a:pt x="89535" y="44768"/>
                    </a:lnTo>
                    <a:lnTo>
                      <a:pt x="97155" y="49530"/>
                    </a:lnTo>
                    <a:lnTo>
                      <a:pt x="109538" y="57150"/>
                    </a:lnTo>
                    <a:lnTo>
                      <a:pt x="119063" y="62865"/>
                    </a:lnTo>
                    <a:lnTo>
                      <a:pt x="122873" y="67627"/>
                    </a:lnTo>
                    <a:lnTo>
                      <a:pt x="126683" y="73343"/>
                    </a:lnTo>
                    <a:lnTo>
                      <a:pt x="129540" y="79058"/>
                    </a:lnTo>
                    <a:lnTo>
                      <a:pt x="130493" y="82868"/>
                    </a:lnTo>
                    <a:lnTo>
                      <a:pt x="131445" y="91440"/>
                    </a:lnTo>
                    <a:lnTo>
                      <a:pt x="129540" y="100965"/>
                    </a:lnTo>
                    <a:lnTo>
                      <a:pt x="128588" y="104775"/>
                    </a:lnTo>
                    <a:lnTo>
                      <a:pt x="128588" y="105727"/>
                    </a:lnTo>
                    <a:lnTo>
                      <a:pt x="127635" y="105727"/>
                    </a:lnTo>
                    <a:lnTo>
                      <a:pt x="124778" y="105727"/>
                    </a:lnTo>
                    <a:lnTo>
                      <a:pt x="123825" y="105727"/>
                    </a:lnTo>
                    <a:lnTo>
                      <a:pt x="120968" y="105727"/>
                    </a:lnTo>
                    <a:lnTo>
                      <a:pt x="114300" y="107633"/>
                    </a:lnTo>
                    <a:lnTo>
                      <a:pt x="113348" y="107633"/>
                    </a:lnTo>
                    <a:lnTo>
                      <a:pt x="113348" y="105727"/>
                    </a:lnTo>
                    <a:lnTo>
                      <a:pt x="115253" y="102870"/>
                    </a:lnTo>
                    <a:lnTo>
                      <a:pt x="123825" y="92393"/>
                    </a:lnTo>
                    <a:lnTo>
                      <a:pt x="127635" y="85725"/>
                    </a:lnTo>
                    <a:lnTo>
                      <a:pt x="128588" y="83820"/>
                    </a:lnTo>
                    <a:lnTo>
                      <a:pt x="128588" y="81915"/>
                    </a:lnTo>
                    <a:lnTo>
                      <a:pt x="126683" y="80963"/>
                    </a:lnTo>
                    <a:lnTo>
                      <a:pt x="126683" y="81915"/>
                    </a:lnTo>
                    <a:lnTo>
                      <a:pt x="120968" y="88583"/>
                    </a:lnTo>
                    <a:lnTo>
                      <a:pt x="111443" y="100965"/>
                    </a:lnTo>
                    <a:lnTo>
                      <a:pt x="109538" y="102870"/>
                    </a:lnTo>
                    <a:lnTo>
                      <a:pt x="107633" y="102870"/>
                    </a:lnTo>
                    <a:lnTo>
                      <a:pt x="104775" y="100965"/>
                    </a:lnTo>
                    <a:lnTo>
                      <a:pt x="87630" y="83820"/>
                    </a:lnTo>
                    <a:lnTo>
                      <a:pt x="68580" y="61913"/>
                    </a:lnTo>
                    <a:lnTo>
                      <a:pt x="65723" y="59055"/>
                    </a:lnTo>
                    <a:lnTo>
                      <a:pt x="55245" y="45720"/>
                    </a:lnTo>
                    <a:lnTo>
                      <a:pt x="53340" y="43815"/>
                    </a:lnTo>
                    <a:lnTo>
                      <a:pt x="54293" y="41910"/>
                    </a:lnTo>
                    <a:lnTo>
                      <a:pt x="56198" y="40005"/>
                    </a:lnTo>
                    <a:lnTo>
                      <a:pt x="62865" y="34290"/>
                    </a:lnTo>
                    <a:lnTo>
                      <a:pt x="69533" y="27623"/>
                    </a:lnTo>
                    <a:lnTo>
                      <a:pt x="70485" y="26670"/>
                    </a:lnTo>
                    <a:lnTo>
                      <a:pt x="70485" y="24765"/>
                    </a:lnTo>
                    <a:lnTo>
                      <a:pt x="68580" y="23813"/>
                    </a:lnTo>
                    <a:lnTo>
                      <a:pt x="67628" y="24765"/>
                    </a:lnTo>
                    <a:lnTo>
                      <a:pt x="58103" y="33338"/>
                    </a:lnTo>
                    <a:lnTo>
                      <a:pt x="52388" y="38100"/>
                    </a:lnTo>
                    <a:lnTo>
                      <a:pt x="50483" y="39052"/>
                    </a:lnTo>
                    <a:lnTo>
                      <a:pt x="49530" y="38100"/>
                    </a:lnTo>
                    <a:lnTo>
                      <a:pt x="43815" y="31433"/>
                    </a:lnTo>
                    <a:lnTo>
                      <a:pt x="39053" y="24765"/>
                    </a:lnTo>
                    <a:lnTo>
                      <a:pt x="36195" y="20955"/>
                    </a:lnTo>
                    <a:lnTo>
                      <a:pt x="33338" y="15240"/>
                    </a:lnTo>
                    <a:lnTo>
                      <a:pt x="32385" y="14288"/>
                    </a:lnTo>
                    <a:lnTo>
                      <a:pt x="31433" y="13335"/>
                    </a:lnTo>
                    <a:lnTo>
                      <a:pt x="30480" y="12383"/>
                    </a:lnTo>
                    <a:lnTo>
                      <a:pt x="29528" y="14288"/>
                    </a:lnTo>
                    <a:lnTo>
                      <a:pt x="28575" y="14288"/>
                    </a:lnTo>
                    <a:lnTo>
                      <a:pt x="28575" y="16193"/>
                    </a:lnTo>
                    <a:lnTo>
                      <a:pt x="31433" y="19050"/>
                    </a:lnTo>
                    <a:lnTo>
                      <a:pt x="44768" y="38100"/>
                    </a:lnTo>
                    <a:lnTo>
                      <a:pt x="45720" y="40005"/>
                    </a:lnTo>
                    <a:lnTo>
                      <a:pt x="46673" y="40958"/>
                    </a:lnTo>
                    <a:lnTo>
                      <a:pt x="45720" y="43815"/>
                    </a:lnTo>
                    <a:lnTo>
                      <a:pt x="33338" y="53340"/>
                    </a:lnTo>
                    <a:lnTo>
                      <a:pt x="24765" y="60008"/>
                    </a:lnTo>
                    <a:lnTo>
                      <a:pt x="23813" y="61913"/>
                    </a:lnTo>
                    <a:lnTo>
                      <a:pt x="23813" y="62865"/>
                    </a:lnTo>
                    <a:lnTo>
                      <a:pt x="23813" y="63818"/>
                    </a:lnTo>
                    <a:lnTo>
                      <a:pt x="25718" y="63818"/>
                    </a:lnTo>
                    <a:lnTo>
                      <a:pt x="28575" y="61913"/>
                    </a:lnTo>
                    <a:lnTo>
                      <a:pt x="38100" y="53340"/>
                    </a:lnTo>
                    <a:lnTo>
                      <a:pt x="44768" y="48577"/>
                    </a:lnTo>
                    <a:lnTo>
                      <a:pt x="48578" y="45720"/>
                    </a:lnTo>
                    <a:lnTo>
                      <a:pt x="49530" y="45720"/>
                    </a:lnTo>
                    <a:lnTo>
                      <a:pt x="50483" y="45720"/>
                    </a:lnTo>
                    <a:lnTo>
                      <a:pt x="53340" y="49530"/>
                    </a:lnTo>
                    <a:lnTo>
                      <a:pt x="63818" y="62865"/>
                    </a:lnTo>
                    <a:lnTo>
                      <a:pt x="67628" y="65723"/>
                    </a:lnTo>
                    <a:lnTo>
                      <a:pt x="75248" y="75248"/>
                    </a:lnTo>
                    <a:lnTo>
                      <a:pt x="99060" y="100965"/>
                    </a:lnTo>
                    <a:lnTo>
                      <a:pt x="100013" y="101918"/>
                    </a:lnTo>
                    <a:lnTo>
                      <a:pt x="103823" y="105727"/>
                    </a:lnTo>
                    <a:lnTo>
                      <a:pt x="104775" y="107633"/>
                    </a:lnTo>
                    <a:lnTo>
                      <a:pt x="103823" y="107633"/>
                    </a:lnTo>
                    <a:lnTo>
                      <a:pt x="94298" y="109538"/>
                    </a:lnTo>
                    <a:lnTo>
                      <a:pt x="92393" y="110490"/>
                    </a:lnTo>
                    <a:lnTo>
                      <a:pt x="89535" y="109538"/>
                    </a:lnTo>
                    <a:lnTo>
                      <a:pt x="85725" y="109538"/>
                    </a:lnTo>
                    <a:lnTo>
                      <a:pt x="83820" y="108585"/>
                    </a:lnTo>
                    <a:lnTo>
                      <a:pt x="80963" y="107633"/>
                    </a:lnTo>
                    <a:lnTo>
                      <a:pt x="80010" y="106680"/>
                    </a:lnTo>
                    <a:lnTo>
                      <a:pt x="77153" y="106680"/>
                    </a:lnTo>
                    <a:lnTo>
                      <a:pt x="71438" y="108585"/>
                    </a:lnTo>
                    <a:lnTo>
                      <a:pt x="68580" y="110490"/>
                    </a:lnTo>
                    <a:lnTo>
                      <a:pt x="67628" y="112395"/>
                    </a:lnTo>
                    <a:lnTo>
                      <a:pt x="61913" y="119063"/>
                    </a:lnTo>
                    <a:lnTo>
                      <a:pt x="60008" y="120015"/>
                    </a:lnTo>
                    <a:lnTo>
                      <a:pt x="58103" y="121920"/>
                    </a:lnTo>
                    <a:lnTo>
                      <a:pt x="55245" y="124777"/>
                    </a:lnTo>
                    <a:lnTo>
                      <a:pt x="53340" y="126683"/>
                    </a:lnTo>
                    <a:lnTo>
                      <a:pt x="53340" y="129540"/>
                    </a:lnTo>
                    <a:lnTo>
                      <a:pt x="53340" y="131445"/>
                    </a:lnTo>
                    <a:lnTo>
                      <a:pt x="54293" y="134302"/>
                    </a:lnTo>
                    <a:lnTo>
                      <a:pt x="56198" y="134302"/>
                    </a:lnTo>
                    <a:lnTo>
                      <a:pt x="58103" y="135255"/>
                    </a:lnTo>
                    <a:lnTo>
                      <a:pt x="65723" y="134302"/>
                    </a:lnTo>
                    <a:lnTo>
                      <a:pt x="65723" y="135255"/>
                    </a:lnTo>
                    <a:lnTo>
                      <a:pt x="66675" y="136208"/>
                    </a:lnTo>
                    <a:lnTo>
                      <a:pt x="64770" y="143827"/>
                    </a:lnTo>
                    <a:lnTo>
                      <a:pt x="63818" y="147638"/>
                    </a:lnTo>
                    <a:lnTo>
                      <a:pt x="62865" y="148590"/>
                    </a:lnTo>
                    <a:lnTo>
                      <a:pt x="56198" y="154305"/>
                    </a:lnTo>
                    <a:lnTo>
                      <a:pt x="55245" y="154305"/>
                    </a:lnTo>
                    <a:lnTo>
                      <a:pt x="53340" y="154305"/>
                    </a:lnTo>
                    <a:lnTo>
                      <a:pt x="48578" y="152400"/>
                    </a:lnTo>
                    <a:lnTo>
                      <a:pt x="44768" y="151448"/>
                    </a:lnTo>
                    <a:lnTo>
                      <a:pt x="41910" y="151448"/>
                    </a:lnTo>
                    <a:lnTo>
                      <a:pt x="40005" y="153352"/>
                    </a:lnTo>
                    <a:lnTo>
                      <a:pt x="38100" y="155258"/>
                    </a:lnTo>
                    <a:lnTo>
                      <a:pt x="34290" y="162877"/>
                    </a:lnTo>
                    <a:lnTo>
                      <a:pt x="33338" y="163830"/>
                    </a:lnTo>
                    <a:lnTo>
                      <a:pt x="31433" y="163830"/>
                    </a:lnTo>
                    <a:lnTo>
                      <a:pt x="28575" y="163830"/>
                    </a:lnTo>
                    <a:lnTo>
                      <a:pt x="26670" y="163830"/>
                    </a:lnTo>
                    <a:lnTo>
                      <a:pt x="22860" y="16573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EBB4B3E2-D4CB-B60C-5E53-3F7BF9829F87}"/>
                  </a:ext>
                </a:extLst>
              </p:cNvPr>
              <p:cNvSpPr/>
              <p:nvPr/>
            </p:nvSpPr>
            <p:spPr>
              <a:xfrm>
                <a:off x="4198619" y="3587114"/>
                <a:ext cx="106679" cy="142875"/>
              </a:xfrm>
              <a:custGeom>
                <a:avLst/>
                <a:gdLst>
                  <a:gd name="connsiteX0" fmla="*/ 3810 w 106679"/>
                  <a:gd name="connsiteY0" fmla="*/ 142875 h 142875"/>
                  <a:gd name="connsiteX1" fmla="*/ 952 w 106679"/>
                  <a:gd name="connsiteY1" fmla="*/ 142875 h 142875"/>
                  <a:gd name="connsiteX2" fmla="*/ 0 w 106679"/>
                  <a:gd name="connsiteY2" fmla="*/ 141923 h 142875"/>
                  <a:gd name="connsiteX3" fmla="*/ 0 w 106679"/>
                  <a:gd name="connsiteY3" fmla="*/ 141923 h 142875"/>
                  <a:gd name="connsiteX4" fmla="*/ 0 w 106679"/>
                  <a:gd name="connsiteY4" fmla="*/ 140018 h 142875"/>
                  <a:gd name="connsiteX5" fmla="*/ 2858 w 106679"/>
                  <a:gd name="connsiteY5" fmla="*/ 140018 h 142875"/>
                  <a:gd name="connsiteX6" fmla="*/ 18098 w 106679"/>
                  <a:gd name="connsiteY6" fmla="*/ 137160 h 142875"/>
                  <a:gd name="connsiteX7" fmla="*/ 35243 w 106679"/>
                  <a:gd name="connsiteY7" fmla="*/ 134302 h 142875"/>
                  <a:gd name="connsiteX8" fmla="*/ 36195 w 106679"/>
                  <a:gd name="connsiteY8" fmla="*/ 134302 h 142875"/>
                  <a:gd name="connsiteX9" fmla="*/ 37148 w 106679"/>
                  <a:gd name="connsiteY9" fmla="*/ 132398 h 142875"/>
                  <a:gd name="connsiteX10" fmla="*/ 34290 w 106679"/>
                  <a:gd name="connsiteY10" fmla="*/ 126683 h 142875"/>
                  <a:gd name="connsiteX11" fmla="*/ 28575 w 106679"/>
                  <a:gd name="connsiteY11" fmla="*/ 112395 h 142875"/>
                  <a:gd name="connsiteX12" fmla="*/ 22860 w 106679"/>
                  <a:gd name="connsiteY12" fmla="*/ 100013 h 142875"/>
                  <a:gd name="connsiteX13" fmla="*/ 20002 w 106679"/>
                  <a:gd name="connsiteY13" fmla="*/ 93345 h 142875"/>
                  <a:gd name="connsiteX14" fmla="*/ 15240 w 106679"/>
                  <a:gd name="connsiteY14" fmla="*/ 83820 h 142875"/>
                  <a:gd name="connsiteX15" fmla="*/ 15240 w 106679"/>
                  <a:gd name="connsiteY15" fmla="*/ 82868 h 142875"/>
                  <a:gd name="connsiteX16" fmla="*/ 13335 w 106679"/>
                  <a:gd name="connsiteY16" fmla="*/ 82868 h 142875"/>
                  <a:gd name="connsiteX17" fmla="*/ 11430 w 106679"/>
                  <a:gd name="connsiteY17" fmla="*/ 82868 h 142875"/>
                  <a:gd name="connsiteX18" fmla="*/ 10477 w 106679"/>
                  <a:gd name="connsiteY18" fmla="*/ 82868 h 142875"/>
                  <a:gd name="connsiteX19" fmla="*/ 9525 w 106679"/>
                  <a:gd name="connsiteY19" fmla="*/ 81915 h 142875"/>
                  <a:gd name="connsiteX20" fmla="*/ 11430 w 106679"/>
                  <a:gd name="connsiteY20" fmla="*/ 80963 h 142875"/>
                  <a:gd name="connsiteX21" fmla="*/ 12383 w 106679"/>
                  <a:gd name="connsiteY21" fmla="*/ 79058 h 142875"/>
                  <a:gd name="connsiteX22" fmla="*/ 12383 w 106679"/>
                  <a:gd name="connsiteY22" fmla="*/ 78105 h 142875"/>
                  <a:gd name="connsiteX23" fmla="*/ 12383 w 106679"/>
                  <a:gd name="connsiteY23" fmla="*/ 76200 h 142875"/>
                  <a:gd name="connsiteX24" fmla="*/ 12383 w 106679"/>
                  <a:gd name="connsiteY24" fmla="*/ 74295 h 142875"/>
                  <a:gd name="connsiteX25" fmla="*/ 14287 w 106679"/>
                  <a:gd name="connsiteY25" fmla="*/ 74295 h 142875"/>
                  <a:gd name="connsiteX26" fmla="*/ 16192 w 106679"/>
                  <a:gd name="connsiteY26" fmla="*/ 76200 h 142875"/>
                  <a:gd name="connsiteX27" fmla="*/ 18098 w 106679"/>
                  <a:gd name="connsiteY27" fmla="*/ 76200 h 142875"/>
                  <a:gd name="connsiteX28" fmla="*/ 29527 w 106679"/>
                  <a:gd name="connsiteY28" fmla="*/ 69533 h 142875"/>
                  <a:gd name="connsiteX29" fmla="*/ 38100 w 106679"/>
                  <a:gd name="connsiteY29" fmla="*/ 65723 h 142875"/>
                  <a:gd name="connsiteX30" fmla="*/ 63818 w 106679"/>
                  <a:gd name="connsiteY30" fmla="*/ 50483 h 142875"/>
                  <a:gd name="connsiteX31" fmla="*/ 83820 w 106679"/>
                  <a:gd name="connsiteY31" fmla="*/ 38100 h 142875"/>
                  <a:gd name="connsiteX32" fmla="*/ 86677 w 106679"/>
                  <a:gd name="connsiteY32" fmla="*/ 36195 h 142875"/>
                  <a:gd name="connsiteX33" fmla="*/ 87630 w 106679"/>
                  <a:gd name="connsiteY33" fmla="*/ 34290 h 142875"/>
                  <a:gd name="connsiteX34" fmla="*/ 85725 w 106679"/>
                  <a:gd name="connsiteY34" fmla="*/ 32385 h 142875"/>
                  <a:gd name="connsiteX35" fmla="*/ 82868 w 106679"/>
                  <a:gd name="connsiteY35" fmla="*/ 24765 h 142875"/>
                  <a:gd name="connsiteX36" fmla="*/ 75248 w 106679"/>
                  <a:gd name="connsiteY36" fmla="*/ 14288 h 142875"/>
                  <a:gd name="connsiteX37" fmla="*/ 73343 w 106679"/>
                  <a:gd name="connsiteY37" fmla="*/ 9525 h 142875"/>
                  <a:gd name="connsiteX38" fmla="*/ 68580 w 106679"/>
                  <a:gd name="connsiteY38" fmla="*/ 3810 h 142875"/>
                  <a:gd name="connsiteX39" fmla="*/ 68580 w 106679"/>
                  <a:gd name="connsiteY39" fmla="*/ 2858 h 142875"/>
                  <a:gd name="connsiteX40" fmla="*/ 68580 w 106679"/>
                  <a:gd name="connsiteY40" fmla="*/ 952 h 142875"/>
                  <a:gd name="connsiteX41" fmla="*/ 69533 w 106679"/>
                  <a:gd name="connsiteY41" fmla="*/ 0 h 142875"/>
                  <a:gd name="connsiteX42" fmla="*/ 70485 w 106679"/>
                  <a:gd name="connsiteY42" fmla="*/ 952 h 142875"/>
                  <a:gd name="connsiteX43" fmla="*/ 73343 w 106679"/>
                  <a:gd name="connsiteY43" fmla="*/ 3810 h 142875"/>
                  <a:gd name="connsiteX44" fmla="*/ 80962 w 106679"/>
                  <a:gd name="connsiteY44" fmla="*/ 14288 h 142875"/>
                  <a:gd name="connsiteX45" fmla="*/ 88583 w 106679"/>
                  <a:gd name="connsiteY45" fmla="*/ 26670 h 142875"/>
                  <a:gd name="connsiteX46" fmla="*/ 90487 w 106679"/>
                  <a:gd name="connsiteY46" fmla="*/ 31433 h 142875"/>
                  <a:gd name="connsiteX47" fmla="*/ 91440 w 106679"/>
                  <a:gd name="connsiteY47" fmla="*/ 32385 h 142875"/>
                  <a:gd name="connsiteX48" fmla="*/ 93345 w 106679"/>
                  <a:gd name="connsiteY48" fmla="*/ 32385 h 142875"/>
                  <a:gd name="connsiteX49" fmla="*/ 100012 w 106679"/>
                  <a:gd name="connsiteY49" fmla="*/ 29527 h 142875"/>
                  <a:gd name="connsiteX50" fmla="*/ 101918 w 106679"/>
                  <a:gd name="connsiteY50" fmla="*/ 28575 h 142875"/>
                  <a:gd name="connsiteX51" fmla="*/ 102870 w 106679"/>
                  <a:gd name="connsiteY51" fmla="*/ 29527 h 142875"/>
                  <a:gd name="connsiteX52" fmla="*/ 102870 w 106679"/>
                  <a:gd name="connsiteY52" fmla="*/ 31433 h 142875"/>
                  <a:gd name="connsiteX53" fmla="*/ 101918 w 106679"/>
                  <a:gd name="connsiteY53" fmla="*/ 32385 h 142875"/>
                  <a:gd name="connsiteX54" fmla="*/ 95250 w 106679"/>
                  <a:gd name="connsiteY54" fmla="*/ 36195 h 142875"/>
                  <a:gd name="connsiteX55" fmla="*/ 95250 w 106679"/>
                  <a:gd name="connsiteY55" fmla="*/ 37148 h 142875"/>
                  <a:gd name="connsiteX56" fmla="*/ 94298 w 106679"/>
                  <a:gd name="connsiteY56" fmla="*/ 39052 h 142875"/>
                  <a:gd name="connsiteX57" fmla="*/ 95250 w 106679"/>
                  <a:gd name="connsiteY57" fmla="*/ 41910 h 142875"/>
                  <a:gd name="connsiteX58" fmla="*/ 104775 w 106679"/>
                  <a:gd name="connsiteY58" fmla="*/ 58102 h 142875"/>
                  <a:gd name="connsiteX59" fmla="*/ 106680 w 106679"/>
                  <a:gd name="connsiteY59" fmla="*/ 62865 h 142875"/>
                  <a:gd name="connsiteX60" fmla="*/ 106680 w 106679"/>
                  <a:gd name="connsiteY60" fmla="*/ 64770 h 142875"/>
                  <a:gd name="connsiteX61" fmla="*/ 105727 w 106679"/>
                  <a:gd name="connsiteY61" fmla="*/ 65723 h 142875"/>
                  <a:gd name="connsiteX62" fmla="*/ 105727 w 106679"/>
                  <a:gd name="connsiteY62" fmla="*/ 65723 h 142875"/>
                  <a:gd name="connsiteX63" fmla="*/ 104775 w 106679"/>
                  <a:gd name="connsiteY63" fmla="*/ 65723 h 142875"/>
                  <a:gd name="connsiteX64" fmla="*/ 101918 w 106679"/>
                  <a:gd name="connsiteY64" fmla="*/ 61913 h 142875"/>
                  <a:gd name="connsiteX65" fmla="*/ 93345 w 106679"/>
                  <a:gd name="connsiteY65" fmla="*/ 43815 h 142875"/>
                  <a:gd name="connsiteX66" fmla="*/ 90487 w 106679"/>
                  <a:gd name="connsiteY66" fmla="*/ 40005 h 142875"/>
                  <a:gd name="connsiteX67" fmla="*/ 89535 w 106679"/>
                  <a:gd name="connsiteY67" fmla="*/ 40005 h 142875"/>
                  <a:gd name="connsiteX68" fmla="*/ 84773 w 106679"/>
                  <a:gd name="connsiteY68" fmla="*/ 41910 h 142875"/>
                  <a:gd name="connsiteX69" fmla="*/ 79058 w 106679"/>
                  <a:gd name="connsiteY69" fmla="*/ 45720 h 142875"/>
                  <a:gd name="connsiteX70" fmla="*/ 74295 w 106679"/>
                  <a:gd name="connsiteY70" fmla="*/ 48577 h 142875"/>
                  <a:gd name="connsiteX71" fmla="*/ 72390 w 106679"/>
                  <a:gd name="connsiteY71" fmla="*/ 49530 h 142875"/>
                  <a:gd name="connsiteX72" fmla="*/ 70485 w 106679"/>
                  <a:gd name="connsiteY72" fmla="*/ 50483 h 142875"/>
                  <a:gd name="connsiteX73" fmla="*/ 49530 w 106679"/>
                  <a:gd name="connsiteY73" fmla="*/ 62865 h 142875"/>
                  <a:gd name="connsiteX74" fmla="*/ 20002 w 106679"/>
                  <a:gd name="connsiteY74" fmla="*/ 79058 h 142875"/>
                  <a:gd name="connsiteX75" fmla="*/ 19050 w 106679"/>
                  <a:gd name="connsiteY75" fmla="*/ 80963 h 142875"/>
                  <a:gd name="connsiteX76" fmla="*/ 19050 w 106679"/>
                  <a:gd name="connsiteY76" fmla="*/ 81915 h 142875"/>
                  <a:gd name="connsiteX77" fmla="*/ 26670 w 106679"/>
                  <a:gd name="connsiteY77" fmla="*/ 97155 h 142875"/>
                  <a:gd name="connsiteX78" fmla="*/ 30480 w 106679"/>
                  <a:gd name="connsiteY78" fmla="*/ 107633 h 142875"/>
                  <a:gd name="connsiteX79" fmla="*/ 34290 w 106679"/>
                  <a:gd name="connsiteY79" fmla="*/ 115252 h 142875"/>
                  <a:gd name="connsiteX80" fmla="*/ 40005 w 106679"/>
                  <a:gd name="connsiteY80" fmla="*/ 132398 h 142875"/>
                  <a:gd name="connsiteX81" fmla="*/ 40005 w 106679"/>
                  <a:gd name="connsiteY81" fmla="*/ 134302 h 142875"/>
                  <a:gd name="connsiteX82" fmla="*/ 39052 w 106679"/>
                  <a:gd name="connsiteY82" fmla="*/ 136208 h 142875"/>
                  <a:gd name="connsiteX83" fmla="*/ 38100 w 106679"/>
                  <a:gd name="connsiteY83" fmla="*/ 138113 h 142875"/>
                  <a:gd name="connsiteX84" fmla="*/ 36195 w 106679"/>
                  <a:gd name="connsiteY84" fmla="*/ 139065 h 142875"/>
                  <a:gd name="connsiteX85" fmla="*/ 16192 w 106679"/>
                  <a:gd name="connsiteY85" fmla="*/ 14192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06679" h="142875">
                    <a:moveTo>
                      <a:pt x="3810" y="142875"/>
                    </a:moveTo>
                    <a:lnTo>
                      <a:pt x="952" y="142875"/>
                    </a:lnTo>
                    <a:lnTo>
                      <a:pt x="0" y="141923"/>
                    </a:lnTo>
                    <a:lnTo>
                      <a:pt x="0" y="141923"/>
                    </a:lnTo>
                    <a:lnTo>
                      <a:pt x="0" y="140018"/>
                    </a:lnTo>
                    <a:lnTo>
                      <a:pt x="2858" y="140018"/>
                    </a:lnTo>
                    <a:lnTo>
                      <a:pt x="18098" y="137160"/>
                    </a:lnTo>
                    <a:lnTo>
                      <a:pt x="35243" y="134302"/>
                    </a:lnTo>
                    <a:lnTo>
                      <a:pt x="36195" y="134302"/>
                    </a:lnTo>
                    <a:lnTo>
                      <a:pt x="37148" y="132398"/>
                    </a:lnTo>
                    <a:lnTo>
                      <a:pt x="34290" y="126683"/>
                    </a:lnTo>
                    <a:lnTo>
                      <a:pt x="28575" y="112395"/>
                    </a:lnTo>
                    <a:lnTo>
                      <a:pt x="22860" y="100013"/>
                    </a:lnTo>
                    <a:lnTo>
                      <a:pt x="20002" y="93345"/>
                    </a:lnTo>
                    <a:lnTo>
                      <a:pt x="15240" y="83820"/>
                    </a:lnTo>
                    <a:lnTo>
                      <a:pt x="15240" y="82868"/>
                    </a:lnTo>
                    <a:lnTo>
                      <a:pt x="13335" y="82868"/>
                    </a:lnTo>
                    <a:lnTo>
                      <a:pt x="11430" y="82868"/>
                    </a:lnTo>
                    <a:lnTo>
                      <a:pt x="10477" y="82868"/>
                    </a:lnTo>
                    <a:lnTo>
                      <a:pt x="9525" y="81915"/>
                    </a:lnTo>
                    <a:lnTo>
                      <a:pt x="11430" y="80963"/>
                    </a:lnTo>
                    <a:lnTo>
                      <a:pt x="12383" y="79058"/>
                    </a:lnTo>
                    <a:lnTo>
                      <a:pt x="12383" y="78105"/>
                    </a:lnTo>
                    <a:lnTo>
                      <a:pt x="12383" y="76200"/>
                    </a:lnTo>
                    <a:lnTo>
                      <a:pt x="12383" y="74295"/>
                    </a:lnTo>
                    <a:lnTo>
                      <a:pt x="14287" y="74295"/>
                    </a:lnTo>
                    <a:lnTo>
                      <a:pt x="16192" y="76200"/>
                    </a:lnTo>
                    <a:lnTo>
                      <a:pt x="18098" y="76200"/>
                    </a:lnTo>
                    <a:lnTo>
                      <a:pt x="29527" y="69533"/>
                    </a:lnTo>
                    <a:lnTo>
                      <a:pt x="38100" y="65723"/>
                    </a:lnTo>
                    <a:lnTo>
                      <a:pt x="63818" y="50483"/>
                    </a:lnTo>
                    <a:lnTo>
                      <a:pt x="83820" y="38100"/>
                    </a:lnTo>
                    <a:lnTo>
                      <a:pt x="86677" y="36195"/>
                    </a:lnTo>
                    <a:lnTo>
                      <a:pt x="87630" y="34290"/>
                    </a:lnTo>
                    <a:lnTo>
                      <a:pt x="85725" y="32385"/>
                    </a:lnTo>
                    <a:lnTo>
                      <a:pt x="82868" y="24765"/>
                    </a:lnTo>
                    <a:lnTo>
                      <a:pt x="75248" y="14288"/>
                    </a:lnTo>
                    <a:lnTo>
                      <a:pt x="73343" y="9525"/>
                    </a:lnTo>
                    <a:lnTo>
                      <a:pt x="68580" y="3810"/>
                    </a:lnTo>
                    <a:lnTo>
                      <a:pt x="68580" y="2858"/>
                    </a:lnTo>
                    <a:lnTo>
                      <a:pt x="68580" y="952"/>
                    </a:lnTo>
                    <a:lnTo>
                      <a:pt x="69533" y="0"/>
                    </a:lnTo>
                    <a:lnTo>
                      <a:pt x="70485" y="952"/>
                    </a:lnTo>
                    <a:lnTo>
                      <a:pt x="73343" y="3810"/>
                    </a:lnTo>
                    <a:lnTo>
                      <a:pt x="80962" y="14288"/>
                    </a:lnTo>
                    <a:lnTo>
                      <a:pt x="88583" y="26670"/>
                    </a:lnTo>
                    <a:lnTo>
                      <a:pt x="90487" y="31433"/>
                    </a:lnTo>
                    <a:lnTo>
                      <a:pt x="91440" y="32385"/>
                    </a:lnTo>
                    <a:lnTo>
                      <a:pt x="93345" y="32385"/>
                    </a:lnTo>
                    <a:lnTo>
                      <a:pt x="100012" y="29527"/>
                    </a:lnTo>
                    <a:lnTo>
                      <a:pt x="101918" y="28575"/>
                    </a:lnTo>
                    <a:lnTo>
                      <a:pt x="102870" y="29527"/>
                    </a:lnTo>
                    <a:lnTo>
                      <a:pt x="102870" y="31433"/>
                    </a:lnTo>
                    <a:lnTo>
                      <a:pt x="101918" y="32385"/>
                    </a:lnTo>
                    <a:lnTo>
                      <a:pt x="95250" y="36195"/>
                    </a:lnTo>
                    <a:lnTo>
                      <a:pt x="95250" y="37148"/>
                    </a:lnTo>
                    <a:lnTo>
                      <a:pt x="94298" y="39052"/>
                    </a:lnTo>
                    <a:lnTo>
                      <a:pt x="95250" y="41910"/>
                    </a:lnTo>
                    <a:lnTo>
                      <a:pt x="104775" y="58102"/>
                    </a:lnTo>
                    <a:lnTo>
                      <a:pt x="106680" y="62865"/>
                    </a:lnTo>
                    <a:lnTo>
                      <a:pt x="106680" y="64770"/>
                    </a:lnTo>
                    <a:lnTo>
                      <a:pt x="105727" y="65723"/>
                    </a:lnTo>
                    <a:lnTo>
                      <a:pt x="105727" y="65723"/>
                    </a:lnTo>
                    <a:lnTo>
                      <a:pt x="104775" y="65723"/>
                    </a:lnTo>
                    <a:lnTo>
                      <a:pt x="101918" y="61913"/>
                    </a:lnTo>
                    <a:lnTo>
                      <a:pt x="93345" y="43815"/>
                    </a:lnTo>
                    <a:lnTo>
                      <a:pt x="90487" y="40005"/>
                    </a:lnTo>
                    <a:lnTo>
                      <a:pt x="89535" y="40005"/>
                    </a:lnTo>
                    <a:lnTo>
                      <a:pt x="84773" y="41910"/>
                    </a:lnTo>
                    <a:lnTo>
                      <a:pt x="79058" y="45720"/>
                    </a:lnTo>
                    <a:lnTo>
                      <a:pt x="74295" y="48577"/>
                    </a:lnTo>
                    <a:lnTo>
                      <a:pt x="72390" y="49530"/>
                    </a:lnTo>
                    <a:lnTo>
                      <a:pt x="70485" y="50483"/>
                    </a:lnTo>
                    <a:lnTo>
                      <a:pt x="49530" y="62865"/>
                    </a:lnTo>
                    <a:lnTo>
                      <a:pt x="20002" y="79058"/>
                    </a:lnTo>
                    <a:lnTo>
                      <a:pt x="19050" y="80963"/>
                    </a:lnTo>
                    <a:lnTo>
                      <a:pt x="19050" y="81915"/>
                    </a:lnTo>
                    <a:lnTo>
                      <a:pt x="26670" y="97155"/>
                    </a:lnTo>
                    <a:lnTo>
                      <a:pt x="30480" y="107633"/>
                    </a:lnTo>
                    <a:lnTo>
                      <a:pt x="34290" y="115252"/>
                    </a:lnTo>
                    <a:lnTo>
                      <a:pt x="40005" y="132398"/>
                    </a:lnTo>
                    <a:lnTo>
                      <a:pt x="40005" y="134302"/>
                    </a:lnTo>
                    <a:lnTo>
                      <a:pt x="39052" y="136208"/>
                    </a:lnTo>
                    <a:lnTo>
                      <a:pt x="38100" y="138113"/>
                    </a:lnTo>
                    <a:lnTo>
                      <a:pt x="36195" y="139065"/>
                    </a:lnTo>
                    <a:lnTo>
                      <a:pt x="16192" y="141923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411C197F-E5EF-4B56-FE29-02B157C3F15F}"/>
                  </a:ext>
                </a:extLst>
              </p:cNvPr>
              <p:cNvSpPr/>
              <p:nvPr/>
            </p:nvSpPr>
            <p:spPr>
              <a:xfrm>
                <a:off x="4241481" y="3724275"/>
                <a:ext cx="5715" cy="3810"/>
              </a:xfrm>
              <a:custGeom>
                <a:avLst/>
                <a:gdLst>
                  <a:gd name="connsiteX0" fmla="*/ 1905 w 5715"/>
                  <a:gd name="connsiteY0" fmla="*/ 3810 h 3810"/>
                  <a:gd name="connsiteX1" fmla="*/ 953 w 5715"/>
                  <a:gd name="connsiteY1" fmla="*/ 3810 h 3810"/>
                  <a:gd name="connsiteX2" fmla="*/ 0 w 5715"/>
                  <a:gd name="connsiteY2" fmla="*/ 2858 h 3810"/>
                  <a:gd name="connsiteX3" fmla="*/ 0 w 5715"/>
                  <a:gd name="connsiteY3" fmla="*/ 1905 h 3810"/>
                  <a:gd name="connsiteX4" fmla="*/ 953 w 5715"/>
                  <a:gd name="connsiteY4" fmla="*/ 952 h 3810"/>
                  <a:gd name="connsiteX5" fmla="*/ 2858 w 5715"/>
                  <a:gd name="connsiteY5" fmla="*/ 0 h 3810"/>
                  <a:gd name="connsiteX6" fmla="*/ 4763 w 5715"/>
                  <a:gd name="connsiteY6" fmla="*/ 0 h 3810"/>
                  <a:gd name="connsiteX7" fmla="*/ 5715 w 5715"/>
                  <a:gd name="connsiteY7" fmla="*/ 952 h 3810"/>
                  <a:gd name="connsiteX8" fmla="*/ 5715 w 5715"/>
                  <a:gd name="connsiteY8" fmla="*/ 2858 h 3810"/>
                  <a:gd name="connsiteX9" fmla="*/ 2858 w 5715"/>
                  <a:gd name="connsiteY9" fmla="*/ 2858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" h="3810">
                    <a:moveTo>
                      <a:pt x="1905" y="3810"/>
                    </a:moveTo>
                    <a:lnTo>
                      <a:pt x="953" y="3810"/>
                    </a:lnTo>
                    <a:lnTo>
                      <a:pt x="0" y="2858"/>
                    </a:lnTo>
                    <a:lnTo>
                      <a:pt x="0" y="1905"/>
                    </a:lnTo>
                    <a:lnTo>
                      <a:pt x="953" y="952"/>
                    </a:lnTo>
                    <a:lnTo>
                      <a:pt x="2858" y="0"/>
                    </a:lnTo>
                    <a:lnTo>
                      <a:pt x="4763" y="0"/>
                    </a:lnTo>
                    <a:lnTo>
                      <a:pt x="5715" y="952"/>
                    </a:lnTo>
                    <a:lnTo>
                      <a:pt x="5715" y="2858"/>
                    </a:lnTo>
                    <a:lnTo>
                      <a:pt x="2858" y="285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D785C080-F666-9DE2-DDD7-5DB67C82A65F}"/>
                  </a:ext>
                </a:extLst>
              </p:cNvPr>
              <p:cNvSpPr/>
              <p:nvPr/>
            </p:nvSpPr>
            <p:spPr>
              <a:xfrm>
                <a:off x="4341494" y="3669029"/>
                <a:ext cx="55244" cy="26670"/>
              </a:xfrm>
              <a:custGeom>
                <a:avLst/>
                <a:gdLst>
                  <a:gd name="connsiteX0" fmla="*/ 1905 w 55244"/>
                  <a:gd name="connsiteY0" fmla="*/ 26670 h 26670"/>
                  <a:gd name="connsiteX1" fmla="*/ 0 w 55244"/>
                  <a:gd name="connsiteY1" fmla="*/ 26670 h 26670"/>
                  <a:gd name="connsiteX2" fmla="*/ 0 w 55244"/>
                  <a:gd name="connsiteY2" fmla="*/ 24765 h 26670"/>
                  <a:gd name="connsiteX3" fmla="*/ 953 w 55244"/>
                  <a:gd name="connsiteY3" fmla="*/ 23813 h 26670"/>
                  <a:gd name="connsiteX4" fmla="*/ 3810 w 55244"/>
                  <a:gd name="connsiteY4" fmla="*/ 21908 h 26670"/>
                  <a:gd name="connsiteX5" fmla="*/ 10478 w 55244"/>
                  <a:gd name="connsiteY5" fmla="*/ 20003 h 26670"/>
                  <a:gd name="connsiteX6" fmla="*/ 28575 w 55244"/>
                  <a:gd name="connsiteY6" fmla="*/ 11430 h 26670"/>
                  <a:gd name="connsiteX7" fmla="*/ 45720 w 55244"/>
                  <a:gd name="connsiteY7" fmla="*/ 3810 h 26670"/>
                  <a:gd name="connsiteX8" fmla="*/ 52388 w 55244"/>
                  <a:gd name="connsiteY8" fmla="*/ 0 h 26670"/>
                  <a:gd name="connsiteX9" fmla="*/ 53340 w 55244"/>
                  <a:gd name="connsiteY9" fmla="*/ 0 h 26670"/>
                  <a:gd name="connsiteX10" fmla="*/ 55245 w 55244"/>
                  <a:gd name="connsiteY10" fmla="*/ 953 h 26670"/>
                  <a:gd name="connsiteX11" fmla="*/ 55245 w 55244"/>
                  <a:gd name="connsiteY11" fmla="*/ 1905 h 26670"/>
                  <a:gd name="connsiteX12" fmla="*/ 54293 w 55244"/>
                  <a:gd name="connsiteY12" fmla="*/ 2858 h 26670"/>
                  <a:gd name="connsiteX13" fmla="*/ 49530 w 55244"/>
                  <a:gd name="connsiteY13" fmla="*/ 5715 h 26670"/>
                  <a:gd name="connsiteX14" fmla="*/ 28575 w 55244"/>
                  <a:gd name="connsiteY14" fmla="*/ 16193 h 26670"/>
                  <a:gd name="connsiteX15" fmla="*/ 14288 w 55244"/>
                  <a:gd name="connsiteY15" fmla="*/ 22860 h 26670"/>
                  <a:gd name="connsiteX16" fmla="*/ 2858 w 55244"/>
                  <a:gd name="connsiteY16" fmla="*/ 26670 h 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244" h="26670">
                    <a:moveTo>
                      <a:pt x="1905" y="26670"/>
                    </a:moveTo>
                    <a:lnTo>
                      <a:pt x="0" y="26670"/>
                    </a:lnTo>
                    <a:lnTo>
                      <a:pt x="0" y="24765"/>
                    </a:lnTo>
                    <a:lnTo>
                      <a:pt x="953" y="23813"/>
                    </a:lnTo>
                    <a:lnTo>
                      <a:pt x="3810" y="21908"/>
                    </a:lnTo>
                    <a:lnTo>
                      <a:pt x="10478" y="20003"/>
                    </a:lnTo>
                    <a:lnTo>
                      <a:pt x="28575" y="11430"/>
                    </a:lnTo>
                    <a:lnTo>
                      <a:pt x="45720" y="3810"/>
                    </a:lnTo>
                    <a:lnTo>
                      <a:pt x="52388" y="0"/>
                    </a:lnTo>
                    <a:lnTo>
                      <a:pt x="53340" y="0"/>
                    </a:lnTo>
                    <a:lnTo>
                      <a:pt x="55245" y="953"/>
                    </a:lnTo>
                    <a:lnTo>
                      <a:pt x="55245" y="1905"/>
                    </a:lnTo>
                    <a:lnTo>
                      <a:pt x="54293" y="2858"/>
                    </a:lnTo>
                    <a:lnTo>
                      <a:pt x="49530" y="5715"/>
                    </a:lnTo>
                    <a:lnTo>
                      <a:pt x="28575" y="16193"/>
                    </a:lnTo>
                    <a:lnTo>
                      <a:pt x="14288" y="22860"/>
                    </a:lnTo>
                    <a:lnTo>
                      <a:pt x="2858" y="26670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EF41F10C-62EC-5F4A-D54C-FBDEB58D58E1}"/>
                  </a:ext>
                </a:extLst>
              </p:cNvPr>
              <p:cNvSpPr/>
              <p:nvPr/>
            </p:nvSpPr>
            <p:spPr>
              <a:xfrm>
                <a:off x="4211954" y="3248977"/>
                <a:ext cx="134302" cy="66675"/>
              </a:xfrm>
              <a:custGeom>
                <a:avLst/>
                <a:gdLst>
                  <a:gd name="connsiteX0" fmla="*/ 16192 w 134302"/>
                  <a:gd name="connsiteY0" fmla="*/ 66675 h 66675"/>
                  <a:gd name="connsiteX1" fmla="*/ 11430 w 134302"/>
                  <a:gd name="connsiteY1" fmla="*/ 66675 h 66675"/>
                  <a:gd name="connsiteX2" fmla="*/ 6667 w 134302"/>
                  <a:gd name="connsiteY2" fmla="*/ 65723 h 66675"/>
                  <a:gd name="connsiteX3" fmla="*/ 3810 w 134302"/>
                  <a:gd name="connsiteY3" fmla="*/ 62865 h 66675"/>
                  <a:gd name="connsiteX4" fmla="*/ 1905 w 134302"/>
                  <a:gd name="connsiteY4" fmla="*/ 60960 h 66675"/>
                  <a:gd name="connsiteX5" fmla="*/ 952 w 134302"/>
                  <a:gd name="connsiteY5" fmla="*/ 58103 h 66675"/>
                  <a:gd name="connsiteX6" fmla="*/ 0 w 134302"/>
                  <a:gd name="connsiteY6" fmla="*/ 52388 h 66675"/>
                  <a:gd name="connsiteX7" fmla="*/ 0 w 134302"/>
                  <a:gd name="connsiteY7" fmla="*/ 47625 h 66675"/>
                  <a:gd name="connsiteX8" fmla="*/ 1905 w 134302"/>
                  <a:gd name="connsiteY8" fmla="*/ 41910 h 66675"/>
                  <a:gd name="connsiteX9" fmla="*/ 2857 w 134302"/>
                  <a:gd name="connsiteY9" fmla="*/ 37148 h 66675"/>
                  <a:gd name="connsiteX10" fmla="*/ 7620 w 134302"/>
                  <a:gd name="connsiteY10" fmla="*/ 29528 h 66675"/>
                  <a:gd name="connsiteX11" fmla="*/ 12382 w 134302"/>
                  <a:gd name="connsiteY11" fmla="*/ 24765 h 66675"/>
                  <a:gd name="connsiteX12" fmla="*/ 16192 w 134302"/>
                  <a:gd name="connsiteY12" fmla="*/ 21908 h 66675"/>
                  <a:gd name="connsiteX13" fmla="*/ 24765 w 134302"/>
                  <a:gd name="connsiteY13" fmla="*/ 14288 h 66675"/>
                  <a:gd name="connsiteX14" fmla="*/ 36195 w 134302"/>
                  <a:gd name="connsiteY14" fmla="*/ 9525 h 66675"/>
                  <a:gd name="connsiteX15" fmla="*/ 45720 w 134302"/>
                  <a:gd name="connsiteY15" fmla="*/ 4763 h 66675"/>
                  <a:gd name="connsiteX16" fmla="*/ 60960 w 134302"/>
                  <a:gd name="connsiteY16" fmla="*/ 953 h 66675"/>
                  <a:gd name="connsiteX17" fmla="*/ 69532 w 134302"/>
                  <a:gd name="connsiteY17" fmla="*/ 0 h 66675"/>
                  <a:gd name="connsiteX18" fmla="*/ 80010 w 134302"/>
                  <a:gd name="connsiteY18" fmla="*/ 0 h 66675"/>
                  <a:gd name="connsiteX19" fmla="*/ 89535 w 134302"/>
                  <a:gd name="connsiteY19" fmla="*/ 953 h 66675"/>
                  <a:gd name="connsiteX20" fmla="*/ 96202 w 134302"/>
                  <a:gd name="connsiteY20" fmla="*/ 2858 h 66675"/>
                  <a:gd name="connsiteX21" fmla="*/ 103823 w 134302"/>
                  <a:gd name="connsiteY21" fmla="*/ 4763 h 66675"/>
                  <a:gd name="connsiteX22" fmla="*/ 111442 w 134302"/>
                  <a:gd name="connsiteY22" fmla="*/ 7620 h 66675"/>
                  <a:gd name="connsiteX23" fmla="*/ 118110 w 134302"/>
                  <a:gd name="connsiteY23" fmla="*/ 11430 h 66675"/>
                  <a:gd name="connsiteX24" fmla="*/ 125730 w 134302"/>
                  <a:gd name="connsiteY24" fmla="*/ 17145 h 66675"/>
                  <a:gd name="connsiteX25" fmla="*/ 131445 w 134302"/>
                  <a:gd name="connsiteY25" fmla="*/ 22860 h 66675"/>
                  <a:gd name="connsiteX26" fmla="*/ 134302 w 134302"/>
                  <a:gd name="connsiteY26" fmla="*/ 27623 h 66675"/>
                  <a:gd name="connsiteX27" fmla="*/ 134302 w 134302"/>
                  <a:gd name="connsiteY27" fmla="*/ 28575 h 66675"/>
                  <a:gd name="connsiteX28" fmla="*/ 133350 w 134302"/>
                  <a:gd name="connsiteY28" fmla="*/ 27623 h 66675"/>
                  <a:gd name="connsiteX29" fmla="*/ 127635 w 134302"/>
                  <a:gd name="connsiteY29" fmla="*/ 23813 h 66675"/>
                  <a:gd name="connsiteX30" fmla="*/ 119063 w 134302"/>
                  <a:gd name="connsiteY30" fmla="*/ 20003 h 66675"/>
                  <a:gd name="connsiteX31" fmla="*/ 111442 w 134302"/>
                  <a:gd name="connsiteY31" fmla="*/ 17145 h 66675"/>
                  <a:gd name="connsiteX32" fmla="*/ 103823 w 134302"/>
                  <a:gd name="connsiteY32" fmla="*/ 14288 h 66675"/>
                  <a:gd name="connsiteX33" fmla="*/ 94298 w 134302"/>
                  <a:gd name="connsiteY33" fmla="*/ 14288 h 66675"/>
                  <a:gd name="connsiteX34" fmla="*/ 84773 w 134302"/>
                  <a:gd name="connsiteY34" fmla="*/ 14288 h 66675"/>
                  <a:gd name="connsiteX35" fmla="*/ 76200 w 134302"/>
                  <a:gd name="connsiteY35" fmla="*/ 15240 h 66675"/>
                  <a:gd name="connsiteX36" fmla="*/ 68580 w 134302"/>
                  <a:gd name="connsiteY36" fmla="*/ 18098 h 66675"/>
                  <a:gd name="connsiteX37" fmla="*/ 60960 w 134302"/>
                  <a:gd name="connsiteY37" fmla="*/ 21908 h 66675"/>
                  <a:gd name="connsiteX38" fmla="*/ 54292 w 134302"/>
                  <a:gd name="connsiteY38" fmla="*/ 25718 h 66675"/>
                  <a:gd name="connsiteX39" fmla="*/ 50482 w 134302"/>
                  <a:gd name="connsiteY39" fmla="*/ 29528 h 66675"/>
                  <a:gd name="connsiteX40" fmla="*/ 44767 w 134302"/>
                  <a:gd name="connsiteY40" fmla="*/ 35243 h 66675"/>
                  <a:gd name="connsiteX41" fmla="*/ 38100 w 134302"/>
                  <a:gd name="connsiteY41" fmla="*/ 45720 h 66675"/>
                  <a:gd name="connsiteX42" fmla="*/ 31432 w 134302"/>
                  <a:gd name="connsiteY42" fmla="*/ 56198 h 66675"/>
                  <a:gd name="connsiteX43" fmla="*/ 26670 w 134302"/>
                  <a:gd name="connsiteY43" fmla="*/ 61913 h 66675"/>
                  <a:gd name="connsiteX44" fmla="*/ 23813 w 134302"/>
                  <a:gd name="connsiteY44" fmla="*/ 63818 h 66675"/>
                  <a:gd name="connsiteX45" fmla="*/ 19050 w 134302"/>
                  <a:gd name="connsiteY45" fmla="*/ 6572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34302" h="66675">
                    <a:moveTo>
                      <a:pt x="16192" y="66675"/>
                    </a:moveTo>
                    <a:lnTo>
                      <a:pt x="11430" y="66675"/>
                    </a:lnTo>
                    <a:lnTo>
                      <a:pt x="6667" y="65723"/>
                    </a:lnTo>
                    <a:lnTo>
                      <a:pt x="3810" y="62865"/>
                    </a:lnTo>
                    <a:lnTo>
                      <a:pt x="1905" y="60960"/>
                    </a:lnTo>
                    <a:lnTo>
                      <a:pt x="952" y="58103"/>
                    </a:lnTo>
                    <a:lnTo>
                      <a:pt x="0" y="52388"/>
                    </a:lnTo>
                    <a:lnTo>
                      <a:pt x="0" y="47625"/>
                    </a:lnTo>
                    <a:lnTo>
                      <a:pt x="1905" y="41910"/>
                    </a:lnTo>
                    <a:lnTo>
                      <a:pt x="2857" y="37148"/>
                    </a:lnTo>
                    <a:lnTo>
                      <a:pt x="7620" y="29528"/>
                    </a:lnTo>
                    <a:lnTo>
                      <a:pt x="12382" y="24765"/>
                    </a:lnTo>
                    <a:lnTo>
                      <a:pt x="16192" y="21908"/>
                    </a:lnTo>
                    <a:lnTo>
                      <a:pt x="24765" y="14288"/>
                    </a:lnTo>
                    <a:lnTo>
                      <a:pt x="36195" y="9525"/>
                    </a:lnTo>
                    <a:lnTo>
                      <a:pt x="45720" y="4763"/>
                    </a:lnTo>
                    <a:lnTo>
                      <a:pt x="60960" y="953"/>
                    </a:lnTo>
                    <a:lnTo>
                      <a:pt x="69532" y="0"/>
                    </a:lnTo>
                    <a:lnTo>
                      <a:pt x="80010" y="0"/>
                    </a:lnTo>
                    <a:lnTo>
                      <a:pt x="89535" y="953"/>
                    </a:lnTo>
                    <a:lnTo>
                      <a:pt x="96202" y="2858"/>
                    </a:lnTo>
                    <a:lnTo>
                      <a:pt x="103823" y="4763"/>
                    </a:lnTo>
                    <a:lnTo>
                      <a:pt x="111442" y="7620"/>
                    </a:lnTo>
                    <a:lnTo>
                      <a:pt x="118110" y="11430"/>
                    </a:lnTo>
                    <a:lnTo>
                      <a:pt x="125730" y="17145"/>
                    </a:lnTo>
                    <a:lnTo>
                      <a:pt x="131445" y="22860"/>
                    </a:lnTo>
                    <a:lnTo>
                      <a:pt x="134302" y="27623"/>
                    </a:lnTo>
                    <a:lnTo>
                      <a:pt x="134302" y="28575"/>
                    </a:lnTo>
                    <a:lnTo>
                      <a:pt x="133350" y="27623"/>
                    </a:lnTo>
                    <a:lnTo>
                      <a:pt x="127635" y="23813"/>
                    </a:lnTo>
                    <a:lnTo>
                      <a:pt x="119063" y="20003"/>
                    </a:lnTo>
                    <a:lnTo>
                      <a:pt x="111442" y="17145"/>
                    </a:lnTo>
                    <a:lnTo>
                      <a:pt x="103823" y="14288"/>
                    </a:lnTo>
                    <a:lnTo>
                      <a:pt x="94298" y="14288"/>
                    </a:lnTo>
                    <a:lnTo>
                      <a:pt x="84773" y="14288"/>
                    </a:lnTo>
                    <a:lnTo>
                      <a:pt x="76200" y="15240"/>
                    </a:lnTo>
                    <a:lnTo>
                      <a:pt x="68580" y="18098"/>
                    </a:lnTo>
                    <a:lnTo>
                      <a:pt x="60960" y="21908"/>
                    </a:lnTo>
                    <a:lnTo>
                      <a:pt x="54292" y="25718"/>
                    </a:lnTo>
                    <a:lnTo>
                      <a:pt x="50482" y="29528"/>
                    </a:lnTo>
                    <a:lnTo>
                      <a:pt x="44767" y="35243"/>
                    </a:lnTo>
                    <a:lnTo>
                      <a:pt x="38100" y="45720"/>
                    </a:lnTo>
                    <a:lnTo>
                      <a:pt x="31432" y="56198"/>
                    </a:lnTo>
                    <a:lnTo>
                      <a:pt x="26670" y="61913"/>
                    </a:lnTo>
                    <a:lnTo>
                      <a:pt x="23813" y="63818"/>
                    </a:lnTo>
                    <a:lnTo>
                      <a:pt x="19050" y="65723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E9F84FB1-6109-00F9-DFC9-FADB1D6AD500}"/>
                  </a:ext>
                </a:extLst>
              </p:cNvPr>
              <p:cNvSpPr/>
              <p:nvPr/>
            </p:nvSpPr>
            <p:spPr>
              <a:xfrm>
                <a:off x="4391024" y="3253739"/>
                <a:ext cx="117157" cy="58102"/>
              </a:xfrm>
              <a:custGeom>
                <a:avLst/>
                <a:gdLst>
                  <a:gd name="connsiteX0" fmla="*/ 105727 w 117157"/>
                  <a:gd name="connsiteY0" fmla="*/ 58103 h 58102"/>
                  <a:gd name="connsiteX1" fmla="*/ 101918 w 117157"/>
                  <a:gd name="connsiteY1" fmla="*/ 58103 h 58102"/>
                  <a:gd name="connsiteX2" fmla="*/ 98107 w 117157"/>
                  <a:gd name="connsiteY2" fmla="*/ 56198 h 58102"/>
                  <a:gd name="connsiteX3" fmla="*/ 92393 w 117157"/>
                  <a:gd name="connsiteY3" fmla="*/ 54293 h 58102"/>
                  <a:gd name="connsiteX4" fmla="*/ 80010 w 117157"/>
                  <a:gd name="connsiteY4" fmla="*/ 42863 h 58102"/>
                  <a:gd name="connsiteX5" fmla="*/ 72390 w 117157"/>
                  <a:gd name="connsiteY5" fmla="*/ 35243 h 58102"/>
                  <a:gd name="connsiteX6" fmla="*/ 67627 w 117157"/>
                  <a:gd name="connsiteY6" fmla="*/ 31433 h 58102"/>
                  <a:gd name="connsiteX7" fmla="*/ 62865 w 117157"/>
                  <a:gd name="connsiteY7" fmla="*/ 28575 h 58102"/>
                  <a:gd name="connsiteX8" fmla="*/ 54293 w 117157"/>
                  <a:gd name="connsiteY8" fmla="*/ 21908 h 58102"/>
                  <a:gd name="connsiteX9" fmla="*/ 47625 w 117157"/>
                  <a:gd name="connsiteY9" fmla="*/ 19050 h 58102"/>
                  <a:gd name="connsiteX10" fmla="*/ 38100 w 117157"/>
                  <a:gd name="connsiteY10" fmla="*/ 15240 h 58102"/>
                  <a:gd name="connsiteX11" fmla="*/ 30480 w 117157"/>
                  <a:gd name="connsiteY11" fmla="*/ 12383 h 58102"/>
                  <a:gd name="connsiteX12" fmla="*/ 21907 w 117157"/>
                  <a:gd name="connsiteY12" fmla="*/ 12383 h 58102"/>
                  <a:gd name="connsiteX13" fmla="*/ 16193 w 117157"/>
                  <a:gd name="connsiteY13" fmla="*/ 12383 h 58102"/>
                  <a:gd name="connsiteX14" fmla="*/ 10477 w 117157"/>
                  <a:gd name="connsiteY14" fmla="*/ 13335 h 58102"/>
                  <a:gd name="connsiteX15" fmla="*/ 1905 w 117157"/>
                  <a:gd name="connsiteY15" fmla="*/ 16193 h 58102"/>
                  <a:gd name="connsiteX16" fmla="*/ 0 w 117157"/>
                  <a:gd name="connsiteY16" fmla="*/ 17145 h 58102"/>
                  <a:gd name="connsiteX17" fmla="*/ 0 w 117157"/>
                  <a:gd name="connsiteY17" fmla="*/ 16193 h 58102"/>
                  <a:gd name="connsiteX18" fmla="*/ 952 w 117157"/>
                  <a:gd name="connsiteY18" fmla="*/ 15240 h 58102"/>
                  <a:gd name="connsiteX19" fmla="*/ 4763 w 117157"/>
                  <a:gd name="connsiteY19" fmla="*/ 12383 h 58102"/>
                  <a:gd name="connsiteX20" fmla="*/ 13335 w 117157"/>
                  <a:gd name="connsiteY20" fmla="*/ 7620 h 58102"/>
                  <a:gd name="connsiteX21" fmla="*/ 20955 w 117157"/>
                  <a:gd name="connsiteY21" fmla="*/ 4763 h 58102"/>
                  <a:gd name="connsiteX22" fmla="*/ 33338 w 117157"/>
                  <a:gd name="connsiteY22" fmla="*/ 1905 h 58102"/>
                  <a:gd name="connsiteX23" fmla="*/ 40005 w 117157"/>
                  <a:gd name="connsiteY23" fmla="*/ 0 h 58102"/>
                  <a:gd name="connsiteX24" fmla="*/ 47625 w 117157"/>
                  <a:gd name="connsiteY24" fmla="*/ 0 h 58102"/>
                  <a:gd name="connsiteX25" fmla="*/ 60007 w 117157"/>
                  <a:gd name="connsiteY25" fmla="*/ 0 h 58102"/>
                  <a:gd name="connsiteX26" fmla="*/ 69532 w 117157"/>
                  <a:gd name="connsiteY26" fmla="*/ 953 h 58102"/>
                  <a:gd name="connsiteX27" fmla="*/ 79057 w 117157"/>
                  <a:gd name="connsiteY27" fmla="*/ 2858 h 58102"/>
                  <a:gd name="connsiteX28" fmla="*/ 85725 w 117157"/>
                  <a:gd name="connsiteY28" fmla="*/ 5715 h 58102"/>
                  <a:gd name="connsiteX29" fmla="*/ 92393 w 117157"/>
                  <a:gd name="connsiteY29" fmla="*/ 8573 h 58102"/>
                  <a:gd name="connsiteX30" fmla="*/ 98107 w 117157"/>
                  <a:gd name="connsiteY30" fmla="*/ 12383 h 58102"/>
                  <a:gd name="connsiteX31" fmla="*/ 106680 w 117157"/>
                  <a:gd name="connsiteY31" fmla="*/ 19050 h 58102"/>
                  <a:gd name="connsiteX32" fmla="*/ 111443 w 117157"/>
                  <a:gd name="connsiteY32" fmla="*/ 24765 h 58102"/>
                  <a:gd name="connsiteX33" fmla="*/ 114300 w 117157"/>
                  <a:gd name="connsiteY33" fmla="*/ 29528 h 58102"/>
                  <a:gd name="connsiteX34" fmla="*/ 116205 w 117157"/>
                  <a:gd name="connsiteY34" fmla="*/ 34290 h 58102"/>
                  <a:gd name="connsiteX35" fmla="*/ 117157 w 117157"/>
                  <a:gd name="connsiteY35" fmla="*/ 39053 h 58102"/>
                  <a:gd name="connsiteX36" fmla="*/ 117157 w 117157"/>
                  <a:gd name="connsiteY36" fmla="*/ 43815 h 58102"/>
                  <a:gd name="connsiteX37" fmla="*/ 116205 w 117157"/>
                  <a:gd name="connsiteY37" fmla="*/ 47625 h 58102"/>
                  <a:gd name="connsiteX38" fmla="*/ 115252 w 117157"/>
                  <a:gd name="connsiteY38" fmla="*/ 51435 h 58102"/>
                  <a:gd name="connsiteX39" fmla="*/ 113348 w 117157"/>
                  <a:gd name="connsiteY39" fmla="*/ 54293 h 58102"/>
                  <a:gd name="connsiteX40" fmla="*/ 109538 w 117157"/>
                  <a:gd name="connsiteY40" fmla="*/ 56198 h 58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7157" h="58102">
                    <a:moveTo>
                      <a:pt x="105727" y="58103"/>
                    </a:moveTo>
                    <a:lnTo>
                      <a:pt x="101918" y="58103"/>
                    </a:lnTo>
                    <a:lnTo>
                      <a:pt x="98107" y="56198"/>
                    </a:lnTo>
                    <a:lnTo>
                      <a:pt x="92393" y="54293"/>
                    </a:lnTo>
                    <a:lnTo>
                      <a:pt x="80010" y="42863"/>
                    </a:lnTo>
                    <a:lnTo>
                      <a:pt x="72390" y="35243"/>
                    </a:lnTo>
                    <a:lnTo>
                      <a:pt x="67627" y="31433"/>
                    </a:lnTo>
                    <a:lnTo>
                      <a:pt x="62865" y="28575"/>
                    </a:lnTo>
                    <a:lnTo>
                      <a:pt x="54293" y="21908"/>
                    </a:lnTo>
                    <a:lnTo>
                      <a:pt x="47625" y="19050"/>
                    </a:lnTo>
                    <a:lnTo>
                      <a:pt x="38100" y="15240"/>
                    </a:lnTo>
                    <a:lnTo>
                      <a:pt x="30480" y="12383"/>
                    </a:lnTo>
                    <a:lnTo>
                      <a:pt x="21907" y="12383"/>
                    </a:lnTo>
                    <a:lnTo>
                      <a:pt x="16193" y="12383"/>
                    </a:lnTo>
                    <a:lnTo>
                      <a:pt x="10477" y="13335"/>
                    </a:lnTo>
                    <a:lnTo>
                      <a:pt x="1905" y="16193"/>
                    </a:lnTo>
                    <a:lnTo>
                      <a:pt x="0" y="17145"/>
                    </a:lnTo>
                    <a:lnTo>
                      <a:pt x="0" y="16193"/>
                    </a:lnTo>
                    <a:lnTo>
                      <a:pt x="952" y="15240"/>
                    </a:lnTo>
                    <a:lnTo>
                      <a:pt x="4763" y="12383"/>
                    </a:lnTo>
                    <a:lnTo>
                      <a:pt x="13335" y="7620"/>
                    </a:lnTo>
                    <a:lnTo>
                      <a:pt x="20955" y="4763"/>
                    </a:lnTo>
                    <a:lnTo>
                      <a:pt x="33338" y="1905"/>
                    </a:lnTo>
                    <a:lnTo>
                      <a:pt x="40005" y="0"/>
                    </a:lnTo>
                    <a:lnTo>
                      <a:pt x="47625" y="0"/>
                    </a:lnTo>
                    <a:lnTo>
                      <a:pt x="60007" y="0"/>
                    </a:lnTo>
                    <a:lnTo>
                      <a:pt x="69532" y="953"/>
                    </a:lnTo>
                    <a:lnTo>
                      <a:pt x="79057" y="2858"/>
                    </a:lnTo>
                    <a:lnTo>
                      <a:pt x="85725" y="5715"/>
                    </a:lnTo>
                    <a:lnTo>
                      <a:pt x="92393" y="8573"/>
                    </a:lnTo>
                    <a:lnTo>
                      <a:pt x="98107" y="12383"/>
                    </a:lnTo>
                    <a:lnTo>
                      <a:pt x="106680" y="19050"/>
                    </a:lnTo>
                    <a:lnTo>
                      <a:pt x="111443" y="24765"/>
                    </a:lnTo>
                    <a:lnTo>
                      <a:pt x="114300" y="29528"/>
                    </a:lnTo>
                    <a:lnTo>
                      <a:pt x="116205" y="34290"/>
                    </a:lnTo>
                    <a:lnTo>
                      <a:pt x="117157" y="39053"/>
                    </a:lnTo>
                    <a:lnTo>
                      <a:pt x="117157" y="43815"/>
                    </a:lnTo>
                    <a:lnTo>
                      <a:pt x="116205" y="47625"/>
                    </a:lnTo>
                    <a:lnTo>
                      <a:pt x="115252" y="51435"/>
                    </a:lnTo>
                    <a:lnTo>
                      <a:pt x="113348" y="54293"/>
                    </a:lnTo>
                    <a:lnTo>
                      <a:pt x="109538" y="56198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6C093CB4-B8AC-7C6D-08EA-EA507E764F09}"/>
                  </a:ext>
                </a:extLst>
              </p:cNvPr>
              <p:cNvSpPr/>
              <p:nvPr/>
            </p:nvSpPr>
            <p:spPr>
              <a:xfrm>
                <a:off x="4379594" y="3286125"/>
                <a:ext cx="27622" cy="21907"/>
              </a:xfrm>
              <a:custGeom>
                <a:avLst/>
                <a:gdLst>
                  <a:gd name="connsiteX0" fmla="*/ 27623 w 27622"/>
                  <a:gd name="connsiteY0" fmla="*/ 21907 h 21907"/>
                  <a:gd name="connsiteX1" fmla="*/ 25718 w 27622"/>
                  <a:gd name="connsiteY1" fmla="*/ 21907 h 21907"/>
                  <a:gd name="connsiteX2" fmla="*/ 24765 w 27622"/>
                  <a:gd name="connsiteY2" fmla="*/ 20002 h 21907"/>
                  <a:gd name="connsiteX3" fmla="*/ 22860 w 27622"/>
                  <a:gd name="connsiteY3" fmla="*/ 16193 h 21907"/>
                  <a:gd name="connsiteX4" fmla="*/ 20003 w 27622"/>
                  <a:gd name="connsiteY4" fmla="*/ 12382 h 21907"/>
                  <a:gd name="connsiteX5" fmla="*/ 17145 w 27622"/>
                  <a:gd name="connsiteY5" fmla="*/ 9525 h 21907"/>
                  <a:gd name="connsiteX6" fmla="*/ 12382 w 27622"/>
                  <a:gd name="connsiteY6" fmla="*/ 7620 h 21907"/>
                  <a:gd name="connsiteX7" fmla="*/ 8573 w 27622"/>
                  <a:gd name="connsiteY7" fmla="*/ 6668 h 21907"/>
                  <a:gd name="connsiteX8" fmla="*/ 5715 w 27622"/>
                  <a:gd name="connsiteY8" fmla="*/ 6668 h 21907"/>
                  <a:gd name="connsiteX9" fmla="*/ 953 w 27622"/>
                  <a:gd name="connsiteY9" fmla="*/ 6668 h 21907"/>
                  <a:gd name="connsiteX10" fmla="*/ 0 w 27622"/>
                  <a:gd name="connsiteY10" fmla="*/ 6668 h 21907"/>
                  <a:gd name="connsiteX11" fmla="*/ 0 w 27622"/>
                  <a:gd name="connsiteY11" fmla="*/ 5715 h 21907"/>
                  <a:gd name="connsiteX12" fmla="*/ 953 w 27622"/>
                  <a:gd name="connsiteY12" fmla="*/ 4763 h 21907"/>
                  <a:gd name="connsiteX13" fmla="*/ 2857 w 27622"/>
                  <a:gd name="connsiteY13" fmla="*/ 1905 h 21907"/>
                  <a:gd name="connsiteX14" fmla="*/ 7620 w 27622"/>
                  <a:gd name="connsiteY14" fmla="*/ 0 h 21907"/>
                  <a:gd name="connsiteX15" fmla="*/ 10478 w 27622"/>
                  <a:gd name="connsiteY15" fmla="*/ 0 h 21907"/>
                  <a:gd name="connsiteX16" fmla="*/ 14288 w 27622"/>
                  <a:gd name="connsiteY16" fmla="*/ 0 h 21907"/>
                  <a:gd name="connsiteX17" fmla="*/ 18098 w 27622"/>
                  <a:gd name="connsiteY17" fmla="*/ 0 h 21907"/>
                  <a:gd name="connsiteX18" fmla="*/ 20955 w 27622"/>
                  <a:gd name="connsiteY18" fmla="*/ 1905 h 21907"/>
                  <a:gd name="connsiteX19" fmla="*/ 23813 w 27622"/>
                  <a:gd name="connsiteY19" fmla="*/ 4763 h 21907"/>
                  <a:gd name="connsiteX20" fmla="*/ 24765 w 27622"/>
                  <a:gd name="connsiteY20" fmla="*/ 6668 h 21907"/>
                  <a:gd name="connsiteX21" fmla="*/ 26670 w 27622"/>
                  <a:gd name="connsiteY21" fmla="*/ 11430 h 21907"/>
                  <a:gd name="connsiteX22" fmla="*/ 27623 w 27622"/>
                  <a:gd name="connsiteY22" fmla="*/ 20955 h 2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622" h="21907">
                    <a:moveTo>
                      <a:pt x="27623" y="21907"/>
                    </a:moveTo>
                    <a:lnTo>
                      <a:pt x="25718" y="21907"/>
                    </a:lnTo>
                    <a:lnTo>
                      <a:pt x="24765" y="20002"/>
                    </a:lnTo>
                    <a:lnTo>
                      <a:pt x="22860" y="16193"/>
                    </a:lnTo>
                    <a:lnTo>
                      <a:pt x="20003" y="12382"/>
                    </a:lnTo>
                    <a:lnTo>
                      <a:pt x="17145" y="9525"/>
                    </a:lnTo>
                    <a:lnTo>
                      <a:pt x="12382" y="7620"/>
                    </a:lnTo>
                    <a:lnTo>
                      <a:pt x="8573" y="6668"/>
                    </a:lnTo>
                    <a:lnTo>
                      <a:pt x="5715" y="6668"/>
                    </a:lnTo>
                    <a:lnTo>
                      <a:pt x="953" y="6668"/>
                    </a:lnTo>
                    <a:lnTo>
                      <a:pt x="0" y="6668"/>
                    </a:lnTo>
                    <a:lnTo>
                      <a:pt x="0" y="5715"/>
                    </a:lnTo>
                    <a:lnTo>
                      <a:pt x="953" y="4763"/>
                    </a:lnTo>
                    <a:lnTo>
                      <a:pt x="2857" y="1905"/>
                    </a:lnTo>
                    <a:lnTo>
                      <a:pt x="7620" y="0"/>
                    </a:lnTo>
                    <a:lnTo>
                      <a:pt x="10478" y="0"/>
                    </a:lnTo>
                    <a:lnTo>
                      <a:pt x="14288" y="0"/>
                    </a:lnTo>
                    <a:lnTo>
                      <a:pt x="18098" y="0"/>
                    </a:lnTo>
                    <a:lnTo>
                      <a:pt x="20955" y="1905"/>
                    </a:lnTo>
                    <a:lnTo>
                      <a:pt x="23813" y="4763"/>
                    </a:lnTo>
                    <a:lnTo>
                      <a:pt x="24765" y="6668"/>
                    </a:lnTo>
                    <a:lnTo>
                      <a:pt x="26670" y="11430"/>
                    </a:lnTo>
                    <a:lnTo>
                      <a:pt x="27623" y="20955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8347E4A2-299A-83D4-B12B-78E4AF83D8D1}"/>
                  </a:ext>
                </a:extLst>
              </p:cNvPr>
              <p:cNvSpPr/>
              <p:nvPr/>
            </p:nvSpPr>
            <p:spPr>
              <a:xfrm>
                <a:off x="4230052" y="3214687"/>
                <a:ext cx="117157" cy="51435"/>
              </a:xfrm>
              <a:custGeom>
                <a:avLst/>
                <a:gdLst>
                  <a:gd name="connsiteX0" fmla="*/ 117157 w 117157"/>
                  <a:gd name="connsiteY0" fmla="*/ 51435 h 51435"/>
                  <a:gd name="connsiteX1" fmla="*/ 115253 w 117157"/>
                  <a:gd name="connsiteY1" fmla="*/ 50482 h 51435"/>
                  <a:gd name="connsiteX2" fmla="*/ 110490 w 117157"/>
                  <a:gd name="connsiteY2" fmla="*/ 45720 h 51435"/>
                  <a:gd name="connsiteX3" fmla="*/ 102870 w 117157"/>
                  <a:gd name="connsiteY3" fmla="*/ 39052 h 51435"/>
                  <a:gd name="connsiteX4" fmla="*/ 95250 w 117157"/>
                  <a:gd name="connsiteY4" fmla="*/ 34290 h 51435"/>
                  <a:gd name="connsiteX5" fmla="*/ 86678 w 117157"/>
                  <a:gd name="connsiteY5" fmla="*/ 29527 h 51435"/>
                  <a:gd name="connsiteX6" fmla="*/ 79057 w 117157"/>
                  <a:gd name="connsiteY6" fmla="*/ 26670 h 51435"/>
                  <a:gd name="connsiteX7" fmla="*/ 68580 w 117157"/>
                  <a:gd name="connsiteY7" fmla="*/ 24765 h 51435"/>
                  <a:gd name="connsiteX8" fmla="*/ 60960 w 117157"/>
                  <a:gd name="connsiteY8" fmla="*/ 23813 h 51435"/>
                  <a:gd name="connsiteX9" fmla="*/ 57150 w 117157"/>
                  <a:gd name="connsiteY9" fmla="*/ 22860 h 51435"/>
                  <a:gd name="connsiteX10" fmla="*/ 47625 w 117157"/>
                  <a:gd name="connsiteY10" fmla="*/ 23813 h 51435"/>
                  <a:gd name="connsiteX11" fmla="*/ 38100 w 117157"/>
                  <a:gd name="connsiteY11" fmla="*/ 24765 h 51435"/>
                  <a:gd name="connsiteX12" fmla="*/ 26670 w 117157"/>
                  <a:gd name="connsiteY12" fmla="*/ 27623 h 51435"/>
                  <a:gd name="connsiteX13" fmla="*/ 15240 w 117157"/>
                  <a:gd name="connsiteY13" fmla="*/ 32385 h 51435"/>
                  <a:gd name="connsiteX14" fmla="*/ 10478 w 117157"/>
                  <a:gd name="connsiteY14" fmla="*/ 33338 h 51435"/>
                  <a:gd name="connsiteX15" fmla="*/ 7620 w 117157"/>
                  <a:gd name="connsiteY15" fmla="*/ 33338 h 51435"/>
                  <a:gd name="connsiteX16" fmla="*/ 3810 w 117157"/>
                  <a:gd name="connsiteY16" fmla="*/ 31432 h 51435"/>
                  <a:gd name="connsiteX17" fmla="*/ 1905 w 117157"/>
                  <a:gd name="connsiteY17" fmla="*/ 29527 h 51435"/>
                  <a:gd name="connsiteX18" fmla="*/ 953 w 117157"/>
                  <a:gd name="connsiteY18" fmla="*/ 28575 h 51435"/>
                  <a:gd name="connsiteX19" fmla="*/ 0 w 117157"/>
                  <a:gd name="connsiteY19" fmla="*/ 24765 h 51435"/>
                  <a:gd name="connsiteX20" fmla="*/ 953 w 117157"/>
                  <a:gd name="connsiteY20" fmla="*/ 20002 h 51435"/>
                  <a:gd name="connsiteX21" fmla="*/ 1905 w 117157"/>
                  <a:gd name="connsiteY21" fmla="*/ 16193 h 51435"/>
                  <a:gd name="connsiteX22" fmla="*/ 4763 w 117157"/>
                  <a:gd name="connsiteY22" fmla="*/ 12382 h 51435"/>
                  <a:gd name="connsiteX23" fmla="*/ 7620 w 117157"/>
                  <a:gd name="connsiteY23" fmla="*/ 9525 h 51435"/>
                  <a:gd name="connsiteX24" fmla="*/ 12382 w 117157"/>
                  <a:gd name="connsiteY24" fmla="*/ 6668 h 51435"/>
                  <a:gd name="connsiteX25" fmla="*/ 18097 w 117157"/>
                  <a:gd name="connsiteY25" fmla="*/ 4763 h 51435"/>
                  <a:gd name="connsiteX26" fmla="*/ 24765 w 117157"/>
                  <a:gd name="connsiteY26" fmla="*/ 1905 h 51435"/>
                  <a:gd name="connsiteX27" fmla="*/ 32385 w 117157"/>
                  <a:gd name="connsiteY27" fmla="*/ 0 h 51435"/>
                  <a:gd name="connsiteX28" fmla="*/ 37147 w 117157"/>
                  <a:gd name="connsiteY28" fmla="*/ 0 h 51435"/>
                  <a:gd name="connsiteX29" fmla="*/ 46672 w 117157"/>
                  <a:gd name="connsiteY29" fmla="*/ 0 h 51435"/>
                  <a:gd name="connsiteX30" fmla="*/ 57150 w 117157"/>
                  <a:gd name="connsiteY30" fmla="*/ 1905 h 51435"/>
                  <a:gd name="connsiteX31" fmla="*/ 65723 w 117157"/>
                  <a:gd name="connsiteY31" fmla="*/ 4763 h 51435"/>
                  <a:gd name="connsiteX32" fmla="*/ 78105 w 117157"/>
                  <a:gd name="connsiteY32" fmla="*/ 10477 h 51435"/>
                  <a:gd name="connsiteX33" fmla="*/ 87630 w 117157"/>
                  <a:gd name="connsiteY33" fmla="*/ 17145 h 51435"/>
                  <a:gd name="connsiteX34" fmla="*/ 96203 w 117157"/>
                  <a:gd name="connsiteY34" fmla="*/ 22860 h 51435"/>
                  <a:gd name="connsiteX35" fmla="*/ 104775 w 117157"/>
                  <a:gd name="connsiteY35" fmla="*/ 31432 h 51435"/>
                  <a:gd name="connsiteX36" fmla="*/ 109538 w 117157"/>
                  <a:gd name="connsiteY36" fmla="*/ 38100 h 51435"/>
                  <a:gd name="connsiteX37" fmla="*/ 115253 w 117157"/>
                  <a:gd name="connsiteY37" fmla="*/ 46673 h 51435"/>
                  <a:gd name="connsiteX38" fmla="*/ 117157 w 117157"/>
                  <a:gd name="connsiteY38" fmla="*/ 50482 h 5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17157" h="51435">
                    <a:moveTo>
                      <a:pt x="117157" y="51435"/>
                    </a:moveTo>
                    <a:lnTo>
                      <a:pt x="115253" y="50482"/>
                    </a:lnTo>
                    <a:lnTo>
                      <a:pt x="110490" y="45720"/>
                    </a:lnTo>
                    <a:lnTo>
                      <a:pt x="102870" y="39052"/>
                    </a:lnTo>
                    <a:lnTo>
                      <a:pt x="95250" y="34290"/>
                    </a:lnTo>
                    <a:lnTo>
                      <a:pt x="86678" y="29527"/>
                    </a:lnTo>
                    <a:lnTo>
                      <a:pt x="79057" y="26670"/>
                    </a:lnTo>
                    <a:lnTo>
                      <a:pt x="68580" y="24765"/>
                    </a:lnTo>
                    <a:lnTo>
                      <a:pt x="60960" y="23813"/>
                    </a:lnTo>
                    <a:lnTo>
                      <a:pt x="57150" y="22860"/>
                    </a:lnTo>
                    <a:lnTo>
                      <a:pt x="47625" y="23813"/>
                    </a:lnTo>
                    <a:lnTo>
                      <a:pt x="38100" y="24765"/>
                    </a:lnTo>
                    <a:lnTo>
                      <a:pt x="26670" y="27623"/>
                    </a:lnTo>
                    <a:lnTo>
                      <a:pt x="15240" y="32385"/>
                    </a:lnTo>
                    <a:lnTo>
                      <a:pt x="10478" y="33338"/>
                    </a:lnTo>
                    <a:lnTo>
                      <a:pt x="7620" y="33338"/>
                    </a:lnTo>
                    <a:lnTo>
                      <a:pt x="3810" y="31432"/>
                    </a:lnTo>
                    <a:lnTo>
                      <a:pt x="1905" y="29527"/>
                    </a:lnTo>
                    <a:lnTo>
                      <a:pt x="953" y="28575"/>
                    </a:lnTo>
                    <a:lnTo>
                      <a:pt x="0" y="24765"/>
                    </a:lnTo>
                    <a:lnTo>
                      <a:pt x="953" y="20002"/>
                    </a:lnTo>
                    <a:lnTo>
                      <a:pt x="1905" y="16193"/>
                    </a:lnTo>
                    <a:lnTo>
                      <a:pt x="4763" y="12382"/>
                    </a:lnTo>
                    <a:lnTo>
                      <a:pt x="7620" y="9525"/>
                    </a:lnTo>
                    <a:lnTo>
                      <a:pt x="12382" y="6668"/>
                    </a:lnTo>
                    <a:lnTo>
                      <a:pt x="18097" y="4763"/>
                    </a:lnTo>
                    <a:lnTo>
                      <a:pt x="24765" y="1905"/>
                    </a:lnTo>
                    <a:lnTo>
                      <a:pt x="32385" y="0"/>
                    </a:lnTo>
                    <a:lnTo>
                      <a:pt x="37147" y="0"/>
                    </a:lnTo>
                    <a:lnTo>
                      <a:pt x="46672" y="0"/>
                    </a:lnTo>
                    <a:lnTo>
                      <a:pt x="57150" y="1905"/>
                    </a:lnTo>
                    <a:lnTo>
                      <a:pt x="65723" y="4763"/>
                    </a:lnTo>
                    <a:lnTo>
                      <a:pt x="78105" y="10477"/>
                    </a:lnTo>
                    <a:lnTo>
                      <a:pt x="87630" y="17145"/>
                    </a:lnTo>
                    <a:lnTo>
                      <a:pt x="96203" y="22860"/>
                    </a:lnTo>
                    <a:lnTo>
                      <a:pt x="104775" y="31432"/>
                    </a:lnTo>
                    <a:lnTo>
                      <a:pt x="109538" y="38100"/>
                    </a:lnTo>
                    <a:lnTo>
                      <a:pt x="115253" y="46673"/>
                    </a:lnTo>
                    <a:lnTo>
                      <a:pt x="117157" y="50482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65AE5B1C-C085-DB5D-4B97-FC37EBC785D7}"/>
                  </a:ext>
                </a:extLst>
              </p:cNvPr>
              <p:cNvSpPr/>
              <p:nvPr/>
            </p:nvSpPr>
            <p:spPr>
              <a:xfrm>
                <a:off x="4385309" y="3214687"/>
                <a:ext cx="95250" cy="48577"/>
              </a:xfrm>
              <a:custGeom>
                <a:avLst/>
                <a:gdLst>
                  <a:gd name="connsiteX0" fmla="*/ 0 w 95250"/>
                  <a:gd name="connsiteY0" fmla="*/ 48577 h 48577"/>
                  <a:gd name="connsiteX1" fmla="*/ 0 w 95250"/>
                  <a:gd name="connsiteY1" fmla="*/ 48577 h 48577"/>
                  <a:gd name="connsiteX2" fmla="*/ 1905 w 95250"/>
                  <a:gd name="connsiteY2" fmla="*/ 44768 h 48577"/>
                  <a:gd name="connsiteX3" fmla="*/ 7620 w 95250"/>
                  <a:gd name="connsiteY3" fmla="*/ 37148 h 48577"/>
                  <a:gd name="connsiteX4" fmla="*/ 19050 w 95250"/>
                  <a:gd name="connsiteY4" fmla="*/ 24765 h 48577"/>
                  <a:gd name="connsiteX5" fmla="*/ 26670 w 95250"/>
                  <a:gd name="connsiteY5" fmla="*/ 18098 h 48577"/>
                  <a:gd name="connsiteX6" fmla="*/ 36195 w 95250"/>
                  <a:gd name="connsiteY6" fmla="*/ 12382 h 48577"/>
                  <a:gd name="connsiteX7" fmla="*/ 47625 w 95250"/>
                  <a:gd name="connsiteY7" fmla="*/ 5715 h 48577"/>
                  <a:gd name="connsiteX8" fmla="*/ 58102 w 95250"/>
                  <a:gd name="connsiteY8" fmla="*/ 1905 h 48577"/>
                  <a:gd name="connsiteX9" fmla="*/ 65722 w 95250"/>
                  <a:gd name="connsiteY9" fmla="*/ 952 h 48577"/>
                  <a:gd name="connsiteX10" fmla="*/ 70485 w 95250"/>
                  <a:gd name="connsiteY10" fmla="*/ 0 h 48577"/>
                  <a:gd name="connsiteX11" fmla="*/ 78105 w 95250"/>
                  <a:gd name="connsiteY11" fmla="*/ 0 h 48577"/>
                  <a:gd name="connsiteX12" fmla="*/ 82867 w 95250"/>
                  <a:gd name="connsiteY12" fmla="*/ 952 h 48577"/>
                  <a:gd name="connsiteX13" fmla="*/ 86677 w 95250"/>
                  <a:gd name="connsiteY13" fmla="*/ 2857 h 48577"/>
                  <a:gd name="connsiteX14" fmla="*/ 90488 w 95250"/>
                  <a:gd name="connsiteY14" fmla="*/ 4763 h 48577"/>
                  <a:gd name="connsiteX15" fmla="*/ 92392 w 95250"/>
                  <a:gd name="connsiteY15" fmla="*/ 7620 h 48577"/>
                  <a:gd name="connsiteX16" fmla="*/ 94297 w 95250"/>
                  <a:gd name="connsiteY16" fmla="*/ 9525 h 48577"/>
                  <a:gd name="connsiteX17" fmla="*/ 95250 w 95250"/>
                  <a:gd name="connsiteY17" fmla="*/ 12382 h 48577"/>
                  <a:gd name="connsiteX18" fmla="*/ 95250 w 95250"/>
                  <a:gd name="connsiteY18" fmla="*/ 16193 h 48577"/>
                  <a:gd name="connsiteX19" fmla="*/ 92392 w 95250"/>
                  <a:gd name="connsiteY19" fmla="*/ 20002 h 48577"/>
                  <a:gd name="connsiteX20" fmla="*/ 90488 w 95250"/>
                  <a:gd name="connsiteY20" fmla="*/ 21907 h 48577"/>
                  <a:gd name="connsiteX21" fmla="*/ 86677 w 95250"/>
                  <a:gd name="connsiteY21" fmla="*/ 24765 h 48577"/>
                  <a:gd name="connsiteX22" fmla="*/ 80963 w 95250"/>
                  <a:gd name="connsiteY22" fmla="*/ 26670 h 48577"/>
                  <a:gd name="connsiteX23" fmla="*/ 74295 w 95250"/>
                  <a:gd name="connsiteY23" fmla="*/ 26670 h 48577"/>
                  <a:gd name="connsiteX24" fmla="*/ 48577 w 95250"/>
                  <a:gd name="connsiteY24" fmla="*/ 28575 h 48577"/>
                  <a:gd name="connsiteX25" fmla="*/ 39052 w 95250"/>
                  <a:gd name="connsiteY25" fmla="*/ 29527 h 48577"/>
                  <a:gd name="connsiteX26" fmla="*/ 33338 w 95250"/>
                  <a:gd name="connsiteY26" fmla="*/ 31432 h 48577"/>
                  <a:gd name="connsiteX27" fmla="*/ 24765 w 95250"/>
                  <a:gd name="connsiteY27" fmla="*/ 34290 h 48577"/>
                  <a:gd name="connsiteX28" fmla="*/ 18097 w 95250"/>
                  <a:gd name="connsiteY28" fmla="*/ 37148 h 48577"/>
                  <a:gd name="connsiteX29" fmla="*/ 9525 w 95250"/>
                  <a:gd name="connsiteY29" fmla="*/ 41910 h 48577"/>
                  <a:gd name="connsiteX30" fmla="*/ 1905 w 95250"/>
                  <a:gd name="connsiteY30" fmla="*/ 48577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5250" h="48577">
                    <a:moveTo>
                      <a:pt x="0" y="48577"/>
                    </a:moveTo>
                    <a:lnTo>
                      <a:pt x="0" y="48577"/>
                    </a:lnTo>
                    <a:lnTo>
                      <a:pt x="1905" y="44768"/>
                    </a:lnTo>
                    <a:lnTo>
                      <a:pt x="7620" y="37148"/>
                    </a:lnTo>
                    <a:lnTo>
                      <a:pt x="19050" y="24765"/>
                    </a:lnTo>
                    <a:lnTo>
                      <a:pt x="26670" y="18098"/>
                    </a:lnTo>
                    <a:lnTo>
                      <a:pt x="36195" y="12382"/>
                    </a:lnTo>
                    <a:lnTo>
                      <a:pt x="47625" y="5715"/>
                    </a:lnTo>
                    <a:lnTo>
                      <a:pt x="58102" y="1905"/>
                    </a:lnTo>
                    <a:lnTo>
                      <a:pt x="65722" y="952"/>
                    </a:lnTo>
                    <a:lnTo>
                      <a:pt x="70485" y="0"/>
                    </a:lnTo>
                    <a:lnTo>
                      <a:pt x="78105" y="0"/>
                    </a:lnTo>
                    <a:lnTo>
                      <a:pt x="82867" y="952"/>
                    </a:lnTo>
                    <a:lnTo>
                      <a:pt x="86677" y="2857"/>
                    </a:lnTo>
                    <a:lnTo>
                      <a:pt x="90488" y="4763"/>
                    </a:lnTo>
                    <a:lnTo>
                      <a:pt x="92392" y="7620"/>
                    </a:lnTo>
                    <a:lnTo>
                      <a:pt x="94297" y="9525"/>
                    </a:lnTo>
                    <a:lnTo>
                      <a:pt x="95250" y="12382"/>
                    </a:lnTo>
                    <a:lnTo>
                      <a:pt x="95250" y="16193"/>
                    </a:lnTo>
                    <a:lnTo>
                      <a:pt x="92392" y="20002"/>
                    </a:lnTo>
                    <a:lnTo>
                      <a:pt x="90488" y="21907"/>
                    </a:lnTo>
                    <a:lnTo>
                      <a:pt x="86677" y="24765"/>
                    </a:lnTo>
                    <a:lnTo>
                      <a:pt x="80963" y="26670"/>
                    </a:lnTo>
                    <a:lnTo>
                      <a:pt x="74295" y="26670"/>
                    </a:lnTo>
                    <a:lnTo>
                      <a:pt x="48577" y="28575"/>
                    </a:lnTo>
                    <a:lnTo>
                      <a:pt x="39052" y="29527"/>
                    </a:lnTo>
                    <a:lnTo>
                      <a:pt x="33338" y="31432"/>
                    </a:lnTo>
                    <a:lnTo>
                      <a:pt x="24765" y="34290"/>
                    </a:lnTo>
                    <a:lnTo>
                      <a:pt x="18097" y="37148"/>
                    </a:lnTo>
                    <a:lnTo>
                      <a:pt x="9525" y="41910"/>
                    </a:lnTo>
                    <a:lnTo>
                      <a:pt x="1905" y="48577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30CAAA7E-0EDC-A212-5FD3-297059618971}"/>
                  </a:ext>
                </a:extLst>
              </p:cNvPr>
              <p:cNvSpPr/>
              <p:nvPr/>
            </p:nvSpPr>
            <p:spPr>
              <a:xfrm>
                <a:off x="4381499" y="3180397"/>
                <a:ext cx="67627" cy="73342"/>
              </a:xfrm>
              <a:custGeom>
                <a:avLst/>
                <a:gdLst>
                  <a:gd name="connsiteX0" fmla="*/ 952 w 67627"/>
                  <a:gd name="connsiteY0" fmla="*/ 73342 h 73342"/>
                  <a:gd name="connsiteX1" fmla="*/ 0 w 67627"/>
                  <a:gd name="connsiteY1" fmla="*/ 73342 h 73342"/>
                  <a:gd name="connsiteX2" fmla="*/ 0 w 67627"/>
                  <a:gd name="connsiteY2" fmla="*/ 71438 h 73342"/>
                  <a:gd name="connsiteX3" fmla="*/ 2857 w 67627"/>
                  <a:gd name="connsiteY3" fmla="*/ 60960 h 73342"/>
                  <a:gd name="connsiteX4" fmla="*/ 5715 w 67627"/>
                  <a:gd name="connsiteY4" fmla="*/ 50482 h 73342"/>
                  <a:gd name="connsiteX5" fmla="*/ 11430 w 67627"/>
                  <a:gd name="connsiteY5" fmla="*/ 39052 h 73342"/>
                  <a:gd name="connsiteX6" fmla="*/ 17145 w 67627"/>
                  <a:gd name="connsiteY6" fmla="*/ 27622 h 73342"/>
                  <a:gd name="connsiteX7" fmla="*/ 20955 w 67627"/>
                  <a:gd name="connsiteY7" fmla="*/ 21907 h 73342"/>
                  <a:gd name="connsiteX8" fmla="*/ 28575 w 67627"/>
                  <a:gd name="connsiteY8" fmla="*/ 14288 h 73342"/>
                  <a:gd name="connsiteX9" fmla="*/ 31432 w 67627"/>
                  <a:gd name="connsiteY9" fmla="*/ 11430 h 73342"/>
                  <a:gd name="connsiteX10" fmla="*/ 37148 w 67627"/>
                  <a:gd name="connsiteY10" fmla="*/ 7620 h 73342"/>
                  <a:gd name="connsiteX11" fmla="*/ 41910 w 67627"/>
                  <a:gd name="connsiteY11" fmla="*/ 3810 h 73342"/>
                  <a:gd name="connsiteX12" fmla="*/ 48577 w 67627"/>
                  <a:gd name="connsiteY12" fmla="*/ 952 h 73342"/>
                  <a:gd name="connsiteX13" fmla="*/ 52388 w 67627"/>
                  <a:gd name="connsiteY13" fmla="*/ 0 h 73342"/>
                  <a:gd name="connsiteX14" fmla="*/ 58102 w 67627"/>
                  <a:gd name="connsiteY14" fmla="*/ 0 h 73342"/>
                  <a:gd name="connsiteX15" fmla="*/ 61913 w 67627"/>
                  <a:gd name="connsiteY15" fmla="*/ 1905 h 73342"/>
                  <a:gd name="connsiteX16" fmla="*/ 64770 w 67627"/>
                  <a:gd name="connsiteY16" fmla="*/ 3810 h 73342"/>
                  <a:gd name="connsiteX17" fmla="*/ 66675 w 67627"/>
                  <a:gd name="connsiteY17" fmla="*/ 5715 h 73342"/>
                  <a:gd name="connsiteX18" fmla="*/ 67627 w 67627"/>
                  <a:gd name="connsiteY18" fmla="*/ 9525 h 73342"/>
                  <a:gd name="connsiteX19" fmla="*/ 67627 w 67627"/>
                  <a:gd name="connsiteY19" fmla="*/ 12382 h 73342"/>
                  <a:gd name="connsiteX20" fmla="*/ 66675 w 67627"/>
                  <a:gd name="connsiteY20" fmla="*/ 15240 h 73342"/>
                  <a:gd name="connsiteX21" fmla="*/ 64770 w 67627"/>
                  <a:gd name="connsiteY21" fmla="*/ 19050 h 73342"/>
                  <a:gd name="connsiteX22" fmla="*/ 60960 w 67627"/>
                  <a:gd name="connsiteY22" fmla="*/ 21907 h 73342"/>
                  <a:gd name="connsiteX23" fmla="*/ 55245 w 67627"/>
                  <a:gd name="connsiteY23" fmla="*/ 26670 h 73342"/>
                  <a:gd name="connsiteX24" fmla="*/ 45720 w 67627"/>
                  <a:gd name="connsiteY24" fmla="*/ 30480 h 73342"/>
                  <a:gd name="connsiteX25" fmla="*/ 38100 w 67627"/>
                  <a:gd name="connsiteY25" fmla="*/ 34290 h 73342"/>
                  <a:gd name="connsiteX26" fmla="*/ 32385 w 67627"/>
                  <a:gd name="connsiteY26" fmla="*/ 39052 h 73342"/>
                  <a:gd name="connsiteX27" fmla="*/ 20955 w 67627"/>
                  <a:gd name="connsiteY27" fmla="*/ 46672 h 73342"/>
                  <a:gd name="connsiteX28" fmla="*/ 13335 w 67627"/>
                  <a:gd name="connsiteY28" fmla="*/ 54292 h 73342"/>
                  <a:gd name="connsiteX29" fmla="*/ 8573 w 67627"/>
                  <a:gd name="connsiteY29" fmla="*/ 60007 h 73342"/>
                  <a:gd name="connsiteX30" fmla="*/ 3810 w 67627"/>
                  <a:gd name="connsiteY30" fmla="*/ 68580 h 7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627" h="73342">
                    <a:moveTo>
                      <a:pt x="952" y="73342"/>
                    </a:moveTo>
                    <a:lnTo>
                      <a:pt x="0" y="73342"/>
                    </a:lnTo>
                    <a:lnTo>
                      <a:pt x="0" y="71438"/>
                    </a:lnTo>
                    <a:lnTo>
                      <a:pt x="2857" y="60960"/>
                    </a:lnTo>
                    <a:lnTo>
                      <a:pt x="5715" y="50482"/>
                    </a:lnTo>
                    <a:lnTo>
                      <a:pt x="11430" y="39052"/>
                    </a:lnTo>
                    <a:lnTo>
                      <a:pt x="17145" y="27622"/>
                    </a:lnTo>
                    <a:lnTo>
                      <a:pt x="20955" y="21907"/>
                    </a:lnTo>
                    <a:lnTo>
                      <a:pt x="28575" y="14288"/>
                    </a:lnTo>
                    <a:lnTo>
                      <a:pt x="31432" y="11430"/>
                    </a:lnTo>
                    <a:lnTo>
                      <a:pt x="37148" y="7620"/>
                    </a:lnTo>
                    <a:lnTo>
                      <a:pt x="41910" y="3810"/>
                    </a:lnTo>
                    <a:lnTo>
                      <a:pt x="48577" y="952"/>
                    </a:lnTo>
                    <a:lnTo>
                      <a:pt x="52388" y="0"/>
                    </a:lnTo>
                    <a:lnTo>
                      <a:pt x="58102" y="0"/>
                    </a:lnTo>
                    <a:lnTo>
                      <a:pt x="61913" y="1905"/>
                    </a:lnTo>
                    <a:lnTo>
                      <a:pt x="64770" y="3810"/>
                    </a:lnTo>
                    <a:lnTo>
                      <a:pt x="66675" y="5715"/>
                    </a:lnTo>
                    <a:lnTo>
                      <a:pt x="67627" y="9525"/>
                    </a:lnTo>
                    <a:lnTo>
                      <a:pt x="67627" y="12382"/>
                    </a:lnTo>
                    <a:lnTo>
                      <a:pt x="66675" y="15240"/>
                    </a:lnTo>
                    <a:lnTo>
                      <a:pt x="64770" y="19050"/>
                    </a:lnTo>
                    <a:lnTo>
                      <a:pt x="60960" y="21907"/>
                    </a:lnTo>
                    <a:lnTo>
                      <a:pt x="55245" y="26670"/>
                    </a:lnTo>
                    <a:lnTo>
                      <a:pt x="45720" y="30480"/>
                    </a:lnTo>
                    <a:lnTo>
                      <a:pt x="38100" y="34290"/>
                    </a:lnTo>
                    <a:lnTo>
                      <a:pt x="32385" y="39052"/>
                    </a:lnTo>
                    <a:lnTo>
                      <a:pt x="20955" y="46672"/>
                    </a:lnTo>
                    <a:lnTo>
                      <a:pt x="13335" y="54292"/>
                    </a:lnTo>
                    <a:lnTo>
                      <a:pt x="8573" y="60007"/>
                    </a:lnTo>
                    <a:lnTo>
                      <a:pt x="3810" y="68580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E0BE3CA4-A4E8-BB1F-3282-BCB20277B394}"/>
                  </a:ext>
                </a:extLst>
              </p:cNvPr>
              <p:cNvSpPr/>
              <p:nvPr/>
            </p:nvSpPr>
            <p:spPr>
              <a:xfrm>
                <a:off x="4279581" y="3180397"/>
                <a:ext cx="68580" cy="73342"/>
              </a:xfrm>
              <a:custGeom>
                <a:avLst/>
                <a:gdLst>
                  <a:gd name="connsiteX0" fmla="*/ 68580 w 68580"/>
                  <a:gd name="connsiteY0" fmla="*/ 73342 h 73342"/>
                  <a:gd name="connsiteX1" fmla="*/ 67628 w 68580"/>
                  <a:gd name="connsiteY1" fmla="*/ 72390 h 73342"/>
                  <a:gd name="connsiteX2" fmla="*/ 61913 w 68580"/>
                  <a:gd name="connsiteY2" fmla="*/ 63817 h 73342"/>
                  <a:gd name="connsiteX3" fmla="*/ 58103 w 68580"/>
                  <a:gd name="connsiteY3" fmla="*/ 59055 h 73342"/>
                  <a:gd name="connsiteX4" fmla="*/ 50483 w 68580"/>
                  <a:gd name="connsiteY4" fmla="*/ 50482 h 73342"/>
                  <a:gd name="connsiteX5" fmla="*/ 40005 w 68580"/>
                  <a:gd name="connsiteY5" fmla="*/ 41910 h 73342"/>
                  <a:gd name="connsiteX6" fmla="*/ 28575 w 68580"/>
                  <a:gd name="connsiteY6" fmla="*/ 35242 h 73342"/>
                  <a:gd name="connsiteX7" fmla="*/ 9525 w 68580"/>
                  <a:gd name="connsiteY7" fmla="*/ 24765 h 73342"/>
                  <a:gd name="connsiteX8" fmla="*/ 5715 w 68580"/>
                  <a:gd name="connsiteY8" fmla="*/ 21907 h 73342"/>
                  <a:gd name="connsiteX9" fmla="*/ 2858 w 68580"/>
                  <a:gd name="connsiteY9" fmla="*/ 19050 h 73342"/>
                  <a:gd name="connsiteX10" fmla="*/ 953 w 68580"/>
                  <a:gd name="connsiteY10" fmla="*/ 14288 h 73342"/>
                  <a:gd name="connsiteX11" fmla="*/ 0 w 68580"/>
                  <a:gd name="connsiteY11" fmla="*/ 12382 h 73342"/>
                  <a:gd name="connsiteX12" fmla="*/ 0 w 68580"/>
                  <a:gd name="connsiteY12" fmla="*/ 8572 h 73342"/>
                  <a:gd name="connsiteX13" fmla="*/ 1905 w 68580"/>
                  <a:gd name="connsiteY13" fmla="*/ 4763 h 73342"/>
                  <a:gd name="connsiteX14" fmla="*/ 3810 w 68580"/>
                  <a:gd name="connsiteY14" fmla="*/ 2857 h 73342"/>
                  <a:gd name="connsiteX15" fmla="*/ 6668 w 68580"/>
                  <a:gd name="connsiteY15" fmla="*/ 952 h 73342"/>
                  <a:gd name="connsiteX16" fmla="*/ 9525 w 68580"/>
                  <a:gd name="connsiteY16" fmla="*/ 0 h 73342"/>
                  <a:gd name="connsiteX17" fmla="*/ 13335 w 68580"/>
                  <a:gd name="connsiteY17" fmla="*/ 0 h 73342"/>
                  <a:gd name="connsiteX18" fmla="*/ 18098 w 68580"/>
                  <a:gd name="connsiteY18" fmla="*/ 1905 h 73342"/>
                  <a:gd name="connsiteX19" fmla="*/ 25718 w 68580"/>
                  <a:gd name="connsiteY19" fmla="*/ 4763 h 73342"/>
                  <a:gd name="connsiteX20" fmla="*/ 31433 w 68580"/>
                  <a:gd name="connsiteY20" fmla="*/ 9525 h 73342"/>
                  <a:gd name="connsiteX21" fmla="*/ 40958 w 68580"/>
                  <a:gd name="connsiteY21" fmla="*/ 17145 h 73342"/>
                  <a:gd name="connsiteX22" fmla="*/ 47625 w 68580"/>
                  <a:gd name="connsiteY22" fmla="*/ 24765 h 73342"/>
                  <a:gd name="connsiteX23" fmla="*/ 55245 w 68580"/>
                  <a:gd name="connsiteY23" fmla="*/ 34290 h 73342"/>
                  <a:gd name="connsiteX24" fmla="*/ 60008 w 68580"/>
                  <a:gd name="connsiteY24" fmla="*/ 41910 h 73342"/>
                  <a:gd name="connsiteX25" fmla="*/ 63818 w 68580"/>
                  <a:gd name="connsiteY25" fmla="*/ 50482 h 73342"/>
                  <a:gd name="connsiteX26" fmla="*/ 65723 w 68580"/>
                  <a:gd name="connsiteY26" fmla="*/ 59055 h 73342"/>
                  <a:gd name="connsiteX27" fmla="*/ 68580 w 68580"/>
                  <a:gd name="connsiteY27" fmla="*/ 68580 h 7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580" h="73342">
                    <a:moveTo>
                      <a:pt x="68580" y="73342"/>
                    </a:moveTo>
                    <a:lnTo>
                      <a:pt x="67628" y="72390"/>
                    </a:lnTo>
                    <a:lnTo>
                      <a:pt x="61913" y="63817"/>
                    </a:lnTo>
                    <a:lnTo>
                      <a:pt x="58103" y="59055"/>
                    </a:lnTo>
                    <a:lnTo>
                      <a:pt x="50483" y="50482"/>
                    </a:lnTo>
                    <a:lnTo>
                      <a:pt x="40005" y="41910"/>
                    </a:lnTo>
                    <a:lnTo>
                      <a:pt x="28575" y="35242"/>
                    </a:lnTo>
                    <a:lnTo>
                      <a:pt x="9525" y="24765"/>
                    </a:lnTo>
                    <a:lnTo>
                      <a:pt x="5715" y="21907"/>
                    </a:lnTo>
                    <a:lnTo>
                      <a:pt x="2858" y="19050"/>
                    </a:lnTo>
                    <a:lnTo>
                      <a:pt x="953" y="14288"/>
                    </a:lnTo>
                    <a:lnTo>
                      <a:pt x="0" y="12382"/>
                    </a:lnTo>
                    <a:lnTo>
                      <a:pt x="0" y="8572"/>
                    </a:lnTo>
                    <a:lnTo>
                      <a:pt x="1905" y="4763"/>
                    </a:lnTo>
                    <a:lnTo>
                      <a:pt x="3810" y="2857"/>
                    </a:lnTo>
                    <a:lnTo>
                      <a:pt x="6668" y="952"/>
                    </a:lnTo>
                    <a:lnTo>
                      <a:pt x="9525" y="0"/>
                    </a:lnTo>
                    <a:lnTo>
                      <a:pt x="13335" y="0"/>
                    </a:lnTo>
                    <a:lnTo>
                      <a:pt x="18098" y="1905"/>
                    </a:lnTo>
                    <a:lnTo>
                      <a:pt x="25718" y="4763"/>
                    </a:lnTo>
                    <a:lnTo>
                      <a:pt x="31433" y="9525"/>
                    </a:lnTo>
                    <a:lnTo>
                      <a:pt x="40958" y="17145"/>
                    </a:lnTo>
                    <a:lnTo>
                      <a:pt x="47625" y="24765"/>
                    </a:lnTo>
                    <a:lnTo>
                      <a:pt x="55245" y="34290"/>
                    </a:lnTo>
                    <a:lnTo>
                      <a:pt x="60008" y="41910"/>
                    </a:lnTo>
                    <a:lnTo>
                      <a:pt x="63818" y="50482"/>
                    </a:lnTo>
                    <a:lnTo>
                      <a:pt x="65723" y="59055"/>
                    </a:lnTo>
                    <a:lnTo>
                      <a:pt x="68580" y="68580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729A17C3-1145-D58B-1BD3-304B628968C5}"/>
                  </a:ext>
                </a:extLst>
              </p:cNvPr>
              <p:cNvSpPr/>
              <p:nvPr/>
            </p:nvSpPr>
            <p:spPr>
              <a:xfrm>
                <a:off x="4320539" y="2988945"/>
                <a:ext cx="130492" cy="126682"/>
              </a:xfrm>
              <a:custGeom>
                <a:avLst/>
                <a:gdLst>
                  <a:gd name="connsiteX0" fmla="*/ 5715 w 130492"/>
                  <a:gd name="connsiteY0" fmla="*/ 126683 h 126682"/>
                  <a:gd name="connsiteX1" fmla="*/ 4763 w 130492"/>
                  <a:gd name="connsiteY1" fmla="*/ 126683 h 126682"/>
                  <a:gd name="connsiteX2" fmla="*/ 1905 w 130492"/>
                  <a:gd name="connsiteY2" fmla="*/ 124777 h 126682"/>
                  <a:gd name="connsiteX3" fmla="*/ 953 w 130492"/>
                  <a:gd name="connsiteY3" fmla="*/ 121920 h 126682"/>
                  <a:gd name="connsiteX4" fmla="*/ 0 w 130492"/>
                  <a:gd name="connsiteY4" fmla="*/ 120015 h 126682"/>
                  <a:gd name="connsiteX5" fmla="*/ 953 w 130492"/>
                  <a:gd name="connsiteY5" fmla="*/ 118110 h 126682"/>
                  <a:gd name="connsiteX6" fmla="*/ 953 w 130492"/>
                  <a:gd name="connsiteY6" fmla="*/ 113348 h 126682"/>
                  <a:gd name="connsiteX7" fmla="*/ 5715 w 130492"/>
                  <a:gd name="connsiteY7" fmla="*/ 101918 h 126682"/>
                  <a:gd name="connsiteX8" fmla="*/ 13335 w 130492"/>
                  <a:gd name="connsiteY8" fmla="*/ 90487 h 126682"/>
                  <a:gd name="connsiteX9" fmla="*/ 23813 w 130492"/>
                  <a:gd name="connsiteY9" fmla="*/ 74295 h 126682"/>
                  <a:gd name="connsiteX10" fmla="*/ 37147 w 130492"/>
                  <a:gd name="connsiteY10" fmla="*/ 59055 h 126682"/>
                  <a:gd name="connsiteX11" fmla="*/ 41910 w 130492"/>
                  <a:gd name="connsiteY11" fmla="*/ 52387 h 126682"/>
                  <a:gd name="connsiteX12" fmla="*/ 50483 w 130492"/>
                  <a:gd name="connsiteY12" fmla="*/ 44768 h 126682"/>
                  <a:gd name="connsiteX13" fmla="*/ 62865 w 130492"/>
                  <a:gd name="connsiteY13" fmla="*/ 34290 h 126682"/>
                  <a:gd name="connsiteX14" fmla="*/ 80962 w 130492"/>
                  <a:gd name="connsiteY14" fmla="*/ 20955 h 126682"/>
                  <a:gd name="connsiteX15" fmla="*/ 93345 w 130492"/>
                  <a:gd name="connsiteY15" fmla="*/ 12383 h 126682"/>
                  <a:gd name="connsiteX16" fmla="*/ 106680 w 130492"/>
                  <a:gd name="connsiteY16" fmla="*/ 4762 h 126682"/>
                  <a:gd name="connsiteX17" fmla="*/ 117158 w 130492"/>
                  <a:gd name="connsiteY17" fmla="*/ 952 h 126682"/>
                  <a:gd name="connsiteX18" fmla="*/ 123825 w 130492"/>
                  <a:gd name="connsiteY18" fmla="*/ 0 h 126682"/>
                  <a:gd name="connsiteX19" fmla="*/ 126683 w 130492"/>
                  <a:gd name="connsiteY19" fmla="*/ 0 h 126682"/>
                  <a:gd name="connsiteX20" fmla="*/ 129540 w 130492"/>
                  <a:gd name="connsiteY20" fmla="*/ 2858 h 126682"/>
                  <a:gd name="connsiteX21" fmla="*/ 130492 w 130492"/>
                  <a:gd name="connsiteY21" fmla="*/ 3810 h 126682"/>
                  <a:gd name="connsiteX22" fmla="*/ 130492 w 130492"/>
                  <a:gd name="connsiteY22" fmla="*/ 4762 h 126682"/>
                  <a:gd name="connsiteX23" fmla="*/ 128587 w 130492"/>
                  <a:gd name="connsiteY23" fmla="*/ 6667 h 126682"/>
                  <a:gd name="connsiteX24" fmla="*/ 117158 w 130492"/>
                  <a:gd name="connsiteY24" fmla="*/ 11430 h 126682"/>
                  <a:gd name="connsiteX25" fmla="*/ 104775 w 130492"/>
                  <a:gd name="connsiteY25" fmla="*/ 18098 h 126682"/>
                  <a:gd name="connsiteX26" fmla="*/ 99060 w 130492"/>
                  <a:gd name="connsiteY26" fmla="*/ 22860 h 126682"/>
                  <a:gd name="connsiteX27" fmla="*/ 95250 w 130492"/>
                  <a:gd name="connsiteY27" fmla="*/ 24765 h 126682"/>
                  <a:gd name="connsiteX28" fmla="*/ 82867 w 130492"/>
                  <a:gd name="connsiteY28" fmla="*/ 34290 h 126682"/>
                  <a:gd name="connsiteX29" fmla="*/ 79058 w 130492"/>
                  <a:gd name="connsiteY29" fmla="*/ 37148 h 126682"/>
                  <a:gd name="connsiteX30" fmla="*/ 68580 w 130492"/>
                  <a:gd name="connsiteY30" fmla="*/ 45720 h 126682"/>
                  <a:gd name="connsiteX31" fmla="*/ 54292 w 130492"/>
                  <a:gd name="connsiteY31" fmla="*/ 58102 h 126682"/>
                  <a:gd name="connsiteX32" fmla="*/ 42862 w 130492"/>
                  <a:gd name="connsiteY32" fmla="*/ 70485 h 126682"/>
                  <a:gd name="connsiteX33" fmla="*/ 40005 w 130492"/>
                  <a:gd name="connsiteY33" fmla="*/ 74295 h 126682"/>
                  <a:gd name="connsiteX34" fmla="*/ 35242 w 130492"/>
                  <a:gd name="connsiteY34" fmla="*/ 80962 h 126682"/>
                  <a:gd name="connsiteX35" fmla="*/ 24765 w 130492"/>
                  <a:gd name="connsiteY35" fmla="*/ 94298 h 126682"/>
                  <a:gd name="connsiteX36" fmla="*/ 17145 w 130492"/>
                  <a:gd name="connsiteY36" fmla="*/ 105727 h 126682"/>
                  <a:gd name="connsiteX37" fmla="*/ 8572 w 130492"/>
                  <a:gd name="connsiteY37" fmla="*/ 120015 h 126682"/>
                  <a:gd name="connsiteX38" fmla="*/ 6667 w 130492"/>
                  <a:gd name="connsiteY38" fmla="*/ 125730 h 12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30492" h="126682">
                    <a:moveTo>
                      <a:pt x="5715" y="126683"/>
                    </a:moveTo>
                    <a:lnTo>
                      <a:pt x="4763" y="126683"/>
                    </a:lnTo>
                    <a:lnTo>
                      <a:pt x="1905" y="124777"/>
                    </a:lnTo>
                    <a:lnTo>
                      <a:pt x="953" y="121920"/>
                    </a:lnTo>
                    <a:lnTo>
                      <a:pt x="0" y="120015"/>
                    </a:lnTo>
                    <a:lnTo>
                      <a:pt x="953" y="118110"/>
                    </a:lnTo>
                    <a:lnTo>
                      <a:pt x="953" y="113348"/>
                    </a:lnTo>
                    <a:lnTo>
                      <a:pt x="5715" y="101918"/>
                    </a:lnTo>
                    <a:lnTo>
                      <a:pt x="13335" y="90487"/>
                    </a:lnTo>
                    <a:lnTo>
                      <a:pt x="23813" y="74295"/>
                    </a:lnTo>
                    <a:lnTo>
                      <a:pt x="37147" y="59055"/>
                    </a:lnTo>
                    <a:lnTo>
                      <a:pt x="41910" y="52387"/>
                    </a:lnTo>
                    <a:lnTo>
                      <a:pt x="50483" y="44768"/>
                    </a:lnTo>
                    <a:lnTo>
                      <a:pt x="62865" y="34290"/>
                    </a:lnTo>
                    <a:lnTo>
                      <a:pt x="80962" y="20955"/>
                    </a:lnTo>
                    <a:lnTo>
                      <a:pt x="93345" y="12383"/>
                    </a:lnTo>
                    <a:lnTo>
                      <a:pt x="106680" y="4762"/>
                    </a:lnTo>
                    <a:lnTo>
                      <a:pt x="117158" y="952"/>
                    </a:lnTo>
                    <a:lnTo>
                      <a:pt x="123825" y="0"/>
                    </a:lnTo>
                    <a:lnTo>
                      <a:pt x="126683" y="0"/>
                    </a:lnTo>
                    <a:lnTo>
                      <a:pt x="129540" y="2858"/>
                    </a:lnTo>
                    <a:lnTo>
                      <a:pt x="130492" y="3810"/>
                    </a:lnTo>
                    <a:lnTo>
                      <a:pt x="130492" y="4762"/>
                    </a:lnTo>
                    <a:lnTo>
                      <a:pt x="128587" y="6667"/>
                    </a:lnTo>
                    <a:lnTo>
                      <a:pt x="117158" y="11430"/>
                    </a:lnTo>
                    <a:lnTo>
                      <a:pt x="104775" y="18098"/>
                    </a:lnTo>
                    <a:lnTo>
                      <a:pt x="99060" y="22860"/>
                    </a:lnTo>
                    <a:lnTo>
                      <a:pt x="95250" y="24765"/>
                    </a:lnTo>
                    <a:lnTo>
                      <a:pt x="82867" y="34290"/>
                    </a:lnTo>
                    <a:lnTo>
                      <a:pt x="79058" y="37148"/>
                    </a:lnTo>
                    <a:lnTo>
                      <a:pt x="68580" y="45720"/>
                    </a:lnTo>
                    <a:lnTo>
                      <a:pt x="54292" y="58102"/>
                    </a:lnTo>
                    <a:lnTo>
                      <a:pt x="42862" y="70485"/>
                    </a:lnTo>
                    <a:lnTo>
                      <a:pt x="40005" y="74295"/>
                    </a:lnTo>
                    <a:lnTo>
                      <a:pt x="35242" y="80962"/>
                    </a:lnTo>
                    <a:lnTo>
                      <a:pt x="24765" y="94298"/>
                    </a:lnTo>
                    <a:lnTo>
                      <a:pt x="17145" y="105727"/>
                    </a:lnTo>
                    <a:lnTo>
                      <a:pt x="8572" y="120015"/>
                    </a:lnTo>
                    <a:lnTo>
                      <a:pt x="6667" y="125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1A8D4205-08F5-FD9A-EC31-B9737FC34BC5}"/>
                  </a:ext>
                </a:extLst>
              </p:cNvPr>
              <p:cNvSpPr/>
              <p:nvPr/>
            </p:nvSpPr>
            <p:spPr>
              <a:xfrm>
                <a:off x="4217669" y="2875597"/>
                <a:ext cx="228600" cy="231457"/>
              </a:xfrm>
              <a:custGeom>
                <a:avLst/>
                <a:gdLst>
                  <a:gd name="connsiteX0" fmla="*/ 91440 w 228600"/>
                  <a:gd name="connsiteY0" fmla="*/ 231458 h 231457"/>
                  <a:gd name="connsiteX1" fmla="*/ 88583 w 228600"/>
                  <a:gd name="connsiteY1" fmla="*/ 231458 h 231457"/>
                  <a:gd name="connsiteX2" fmla="*/ 86678 w 228600"/>
                  <a:gd name="connsiteY2" fmla="*/ 229553 h 231457"/>
                  <a:gd name="connsiteX3" fmla="*/ 76200 w 228600"/>
                  <a:gd name="connsiteY3" fmla="*/ 219075 h 231457"/>
                  <a:gd name="connsiteX4" fmla="*/ 78105 w 228600"/>
                  <a:gd name="connsiteY4" fmla="*/ 212408 h 231457"/>
                  <a:gd name="connsiteX5" fmla="*/ 78105 w 228600"/>
                  <a:gd name="connsiteY5" fmla="*/ 209550 h 231457"/>
                  <a:gd name="connsiteX6" fmla="*/ 77153 w 228600"/>
                  <a:gd name="connsiteY6" fmla="*/ 208597 h 231457"/>
                  <a:gd name="connsiteX7" fmla="*/ 71438 w 228600"/>
                  <a:gd name="connsiteY7" fmla="*/ 201930 h 231457"/>
                  <a:gd name="connsiteX8" fmla="*/ 61913 w 228600"/>
                  <a:gd name="connsiteY8" fmla="*/ 191453 h 231457"/>
                  <a:gd name="connsiteX9" fmla="*/ 39053 w 228600"/>
                  <a:gd name="connsiteY9" fmla="*/ 166688 h 231457"/>
                  <a:gd name="connsiteX10" fmla="*/ 14288 w 228600"/>
                  <a:gd name="connsiteY10" fmla="*/ 140018 h 231457"/>
                  <a:gd name="connsiteX11" fmla="*/ 5715 w 228600"/>
                  <a:gd name="connsiteY11" fmla="*/ 128587 h 231457"/>
                  <a:gd name="connsiteX12" fmla="*/ 1905 w 228600"/>
                  <a:gd name="connsiteY12" fmla="*/ 125730 h 231457"/>
                  <a:gd name="connsiteX13" fmla="*/ 0 w 228600"/>
                  <a:gd name="connsiteY13" fmla="*/ 122872 h 231457"/>
                  <a:gd name="connsiteX14" fmla="*/ 0 w 228600"/>
                  <a:gd name="connsiteY14" fmla="*/ 120968 h 231457"/>
                  <a:gd name="connsiteX15" fmla="*/ 953 w 228600"/>
                  <a:gd name="connsiteY15" fmla="*/ 116205 h 231457"/>
                  <a:gd name="connsiteX16" fmla="*/ 2858 w 228600"/>
                  <a:gd name="connsiteY16" fmla="*/ 106680 h 231457"/>
                  <a:gd name="connsiteX17" fmla="*/ 7620 w 228600"/>
                  <a:gd name="connsiteY17" fmla="*/ 96203 h 231457"/>
                  <a:gd name="connsiteX18" fmla="*/ 13335 w 228600"/>
                  <a:gd name="connsiteY18" fmla="*/ 85725 h 231457"/>
                  <a:gd name="connsiteX19" fmla="*/ 18098 w 228600"/>
                  <a:gd name="connsiteY19" fmla="*/ 76200 h 231457"/>
                  <a:gd name="connsiteX20" fmla="*/ 22860 w 228600"/>
                  <a:gd name="connsiteY20" fmla="*/ 68580 h 231457"/>
                  <a:gd name="connsiteX21" fmla="*/ 35243 w 228600"/>
                  <a:gd name="connsiteY21" fmla="*/ 53340 h 231457"/>
                  <a:gd name="connsiteX22" fmla="*/ 41910 w 228600"/>
                  <a:gd name="connsiteY22" fmla="*/ 44768 h 231457"/>
                  <a:gd name="connsiteX23" fmla="*/ 50483 w 228600"/>
                  <a:gd name="connsiteY23" fmla="*/ 37148 h 231457"/>
                  <a:gd name="connsiteX24" fmla="*/ 57150 w 228600"/>
                  <a:gd name="connsiteY24" fmla="*/ 31432 h 231457"/>
                  <a:gd name="connsiteX25" fmla="*/ 66675 w 228600"/>
                  <a:gd name="connsiteY25" fmla="*/ 24765 h 231457"/>
                  <a:gd name="connsiteX26" fmla="*/ 79058 w 228600"/>
                  <a:gd name="connsiteY26" fmla="*/ 15240 h 231457"/>
                  <a:gd name="connsiteX27" fmla="*/ 93345 w 228600"/>
                  <a:gd name="connsiteY27" fmla="*/ 8573 h 231457"/>
                  <a:gd name="connsiteX28" fmla="*/ 104775 w 228600"/>
                  <a:gd name="connsiteY28" fmla="*/ 3810 h 231457"/>
                  <a:gd name="connsiteX29" fmla="*/ 113348 w 228600"/>
                  <a:gd name="connsiteY29" fmla="*/ 952 h 231457"/>
                  <a:gd name="connsiteX30" fmla="*/ 119063 w 228600"/>
                  <a:gd name="connsiteY30" fmla="*/ 0 h 231457"/>
                  <a:gd name="connsiteX31" fmla="*/ 123825 w 228600"/>
                  <a:gd name="connsiteY31" fmla="*/ 0 h 231457"/>
                  <a:gd name="connsiteX32" fmla="*/ 126683 w 228600"/>
                  <a:gd name="connsiteY32" fmla="*/ 952 h 231457"/>
                  <a:gd name="connsiteX33" fmla="*/ 128588 w 228600"/>
                  <a:gd name="connsiteY33" fmla="*/ 1905 h 231457"/>
                  <a:gd name="connsiteX34" fmla="*/ 138113 w 228600"/>
                  <a:gd name="connsiteY34" fmla="*/ 12382 h 231457"/>
                  <a:gd name="connsiteX35" fmla="*/ 140970 w 228600"/>
                  <a:gd name="connsiteY35" fmla="*/ 15240 h 231457"/>
                  <a:gd name="connsiteX36" fmla="*/ 150495 w 228600"/>
                  <a:gd name="connsiteY36" fmla="*/ 25717 h 231457"/>
                  <a:gd name="connsiteX37" fmla="*/ 156210 w 228600"/>
                  <a:gd name="connsiteY37" fmla="*/ 32385 h 231457"/>
                  <a:gd name="connsiteX38" fmla="*/ 179070 w 228600"/>
                  <a:gd name="connsiteY38" fmla="*/ 57150 h 231457"/>
                  <a:gd name="connsiteX39" fmla="*/ 183833 w 228600"/>
                  <a:gd name="connsiteY39" fmla="*/ 61912 h 231457"/>
                  <a:gd name="connsiteX40" fmla="*/ 186690 w 228600"/>
                  <a:gd name="connsiteY40" fmla="*/ 65723 h 231457"/>
                  <a:gd name="connsiteX41" fmla="*/ 207645 w 228600"/>
                  <a:gd name="connsiteY41" fmla="*/ 88583 h 231457"/>
                  <a:gd name="connsiteX42" fmla="*/ 209550 w 228600"/>
                  <a:gd name="connsiteY42" fmla="*/ 89535 h 231457"/>
                  <a:gd name="connsiteX43" fmla="*/ 211455 w 228600"/>
                  <a:gd name="connsiteY43" fmla="*/ 89535 h 231457"/>
                  <a:gd name="connsiteX44" fmla="*/ 216218 w 228600"/>
                  <a:gd name="connsiteY44" fmla="*/ 88583 h 231457"/>
                  <a:gd name="connsiteX45" fmla="*/ 218123 w 228600"/>
                  <a:gd name="connsiteY45" fmla="*/ 88583 h 231457"/>
                  <a:gd name="connsiteX46" fmla="*/ 220028 w 228600"/>
                  <a:gd name="connsiteY46" fmla="*/ 90487 h 231457"/>
                  <a:gd name="connsiteX47" fmla="*/ 223838 w 228600"/>
                  <a:gd name="connsiteY47" fmla="*/ 94298 h 231457"/>
                  <a:gd name="connsiteX48" fmla="*/ 225743 w 228600"/>
                  <a:gd name="connsiteY48" fmla="*/ 96203 h 231457"/>
                  <a:gd name="connsiteX49" fmla="*/ 227648 w 228600"/>
                  <a:gd name="connsiteY49" fmla="*/ 99060 h 231457"/>
                  <a:gd name="connsiteX50" fmla="*/ 228600 w 228600"/>
                  <a:gd name="connsiteY50" fmla="*/ 100965 h 231457"/>
                  <a:gd name="connsiteX51" fmla="*/ 226695 w 228600"/>
                  <a:gd name="connsiteY51" fmla="*/ 103823 h 231457"/>
                  <a:gd name="connsiteX52" fmla="*/ 225743 w 228600"/>
                  <a:gd name="connsiteY52" fmla="*/ 107633 h 231457"/>
                  <a:gd name="connsiteX53" fmla="*/ 223838 w 228600"/>
                  <a:gd name="connsiteY53" fmla="*/ 108585 h 231457"/>
                  <a:gd name="connsiteX54" fmla="*/ 217170 w 228600"/>
                  <a:gd name="connsiteY54" fmla="*/ 110490 h 231457"/>
                  <a:gd name="connsiteX55" fmla="*/ 202883 w 228600"/>
                  <a:gd name="connsiteY55" fmla="*/ 116205 h 231457"/>
                  <a:gd name="connsiteX56" fmla="*/ 194310 w 228600"/>
                  <a:gd name="connsiteY56" fmla="*/ 120968 h 231457"/>
                  <a:gd name="connsiteX57" fmla="*/ 173355 w 228600"/>
                  <a:gd name="connsiteY57" fmla="*/ 135255 h 231457"/>
                  <a:gd name="connsiteX58" fmla="*/ 161925 w 228600"/>
                  <a:gd name="connsiteY58" fmla="*/ 143828 h 231457"/>
                  <a:gd name="connsiteX59" fmla="*/ 148590 w 228600"/>
                  <a:gd name="connsiteY59" fmla="*/ 155258 h 231457"/>
                  <a:gd name="connsiteX60" fmla="*/ 137160 w 228600"/>
                  <a:gd name="connsiteY60" fmla="*/ 167640 h 231457"/>
                  <a:gd name="connsiteX61" fmla="*/ 128588 w 228600"/>
                  <a:gd name="connsiteY61" fmla="*/ 177165 h 231457"/>
                  <a:gd name="connsiteX62" fmla="*/ 122873 w 228600"/>
                  <a:gd name="connsiteY62" fmla="*/ 184785 h 231457"/>
                  <a:gd name="connsiteX63" fmla="*/ 115253 w 228600"/>
                  <a:gd name="connsiteY63" fmla="*/ 196215 h 231457"/>
                  <a:gd name="connsiteX64" fmla="*/ 105728 w 228600"/>
                  <a:gd name="connsiteY64" fmla="*/ 209550 h 231457"/>
                  <a:gd name="connsiteX65" fmla="*/ 101918 w 228600"/>
                  <a:gd name="connsiteY65" fmla="*/ 218122 h 231457"/>
                  <a:gd name="connsiteX66" fmla="*/ 99060 w 228600"/>
                  <a:gd name="connsiteY66" fmla="*/ 223838 h 231457"/>
                  <a:gd name="connsiteX67" fmla="*/ 97155 w 228600"/>
                  <a:gd name="connsiteY67" fmla="*/ 228600 h 231457"/>
                  <a:gd name="connsiteX68" fmla="*/ 97155 w 228600"/>
                  <a:gd name="connsiteY68" fmla="*/ 229553 h 231457"/>
                  <a:gd name="connsiteX69" fmla="*/ 95250 w 228600"/>
                  <a:gd name="connsiteY69" fmla="*/ 230505 h 231457"/>
                  <a:gd name="connsiteX70" fmla="*/ 93345 w 228600"/>
                  <a:gd name="connsiteY70" fmla="*/ 230505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228600" h="231457">
                    <a:moveTo>
                      <a:pt x="91440" y="231458"/>
                    </a:moveTo>
                    <a:lnTo>
                      <a:pt x="88583" y="231458"/>
                    </a:lnTo>
                    <a:lnTo>
                      <a:pt x="86678" y="229553"/>
                    </a:lnTo>
                    <a:lnTo>
                      <a:pt x="76200" y="219075"/>
                    </a:lnTo>
                    <a:lnTo>
                      <a:pt x="78105" y="212408"/>
                    </a:lnTo>
                    <a:lnTo>
                      <a:pt x="78105" y="209550"/>
                    </a:lnTo>
                    <a:lnTo>
                      <a:pt x="77153" y="208597"/>
                    </a:lnTo>
                    <a:lnTo>
                      <a:pt x="71438" y="201930"/>
                    </a:lnTo>
                    <a:lnTo>
                      <a:pt x="61913" y="191453"/>
                    </a:lnTo>
                    <a:lnTo>
                      <a:pt x="39053" y="166688"/>
                    </a:lnTo>
                    <a:lnTo>
                      <a:pt x="14288" y="140018"/>
                    </a:lnTo>
                    <a:lnTo>
                      <a:pt x="5715" y="128587"/>
                    </a:lnTo>
                    <a:lnTo>
                      <a:pt x="1905" y="125730"/>
                    </a:lnTo>
                    <a:lnTo>
                      <a:pt x="0" y="122872"/>
                    </a:lnTo>
                    <a:lnTo>
                      <a:pt x="0" y="120968"/>
                    </a:lnTo>
                    <a:lnTo>
                      <a:pt x="953" y="116205"/>
                    </a:lnTo>
                    <a:lnTo>
                      <a:pt x="2858" y="106680"/>
                    </a:lnTo>
                    <a:lnTo>
                      <a:pt x="7620" y="96203"/>
                    </a:lnTo>
                    <a:lnTo>
                      <a:pt x="13335" y="85725"/>
                    </a:lnTo>
                    <a:lnTo>
                      <a:pt x="18098" y="76200"/>
                    </a:lnTo>
                    <a:lnTo>
                      <a:pt x="22860" y="68580"/>
                    </a:lnTo>
                    <a:lnTo>
                      <a:pt x="35243" y="53340"/>
                    </a:lnTo>
                    <a:lnTo>
                      <a:pt x="41910" y="44768"/>
                    </a:lnTo>
                    <a:lnTo>
                      <a:pt x="50483" y="37148"/>
                    </a:lnTo>
                    <a:lnTo>
                      <a:pt x="57150" y="31432"/>
                    </a:lnTo>
                    <a:lnTo>
                      <a:pt x="66675" y="24765"/>
                    </a:lnTo>
                    <a:lnTo>
                      <a:pt x="79058" y="15240"/>
                    </a:lnTo>
                    <a:lnTo>
                      <a:pt x="93345" y="8573"/>
                    </a:lnTo>
                    <a:lnTo>
                      <a:pt x="104775" y="3810"/>
                    </a:lnTo>
                    <a:lnTo>
                      <a:pt x="113348" y="952"/>
                    </a:lnTo>
                    <a:lnTo>
                      <a:pt x="119063" y="0"/>
                    </a:lnTo>
                    <a:lnTo>
                      <a:pt x="123825" y="0"/>
                    </a:lnTo>
                    <a:lnTo>
                      <a:pt x="126683" y="952"/>
                    </a:lnTo>
                    <a:lnTo>
                      <a:pt x="128588" y="1905"/>
                    </a:lnTo>
                    <a:lnTo>
                      <a:pt x="138113" y="12382"/>
                    </a:lnTo>
                    <a:lnTo>
                      <a:pt x="140970" y="15240"/>
                    </a:lnTo>
                    <a:lnTo>
                      <a:pt x="150495" y="25717"/>
                    </a:lnTo>
                    <a:lnTo>
                      <a:pt x="156210" y="32385"/>
                    </a:lnTo>
                    <a:lnTo>
                      <a:pt x="179070" y="57150"/>
                    </a:lnTo>
                    <a:lnTo>
                      <a:pt x="183833" y="61912"/>
                    </a:lnTo>
                    <a:lnTo>
                      <a:pt x="186690" y="65723"/>
                    </a:lnTo>
                    <a:lnTo>
                      <a:pt x="207645" y="88583"/>
                    </a:lnTo>
                    <a:lnTo>
                      <a:pt x="209550" y="89535"/>
                    </a:lnTo>
                    <a:lnTo>
                      <a:pt x="211455" y="89535"/>
                    </a:lnTo>
                    <a:lnTo>
                      <a:pt x="216218" y="88583"/>
                    </a:lnTo>
                    <a:lnTo>
                      <a:pt x="218123" y="88583"/>
                    </a:lnTo>
                    <a:lnTo>
                      <a:pt x="220028" y="90487"/>
                    </a:lnTo>
                    <a:lnTo>
                      <a:pt x="223838" y="94298"/>
                    </a:lnTo>
                    <a:lnTo>
                      <a:pt x="225743" y="96203"/>
                    </a:lnTo>
                    <a:lnTo>
                      <a:pt x="227648" y="99060"/>
                    </a:lnTo>
                    <a:lnTo>
                      <a:pt x="228600" y="100965"/>
                    </a:lnTo>
                    <a:lnTo>
                      <a:pt x="226695" y="103823"/>
                    </a:lnTo>
                    <a:lnTo>
                      <a:pt x="225743" y="107633"/>
                    </a:lnTo>
                    <a:lnTo>
                      <a:pt x="223838" y="108585"/>
                    </a:lnTo>
                    <a:lnTo>
                      <a:pt x="217170" y="110490"/>
                    </a:lnTo>
                    <a:lnTo>
                      <a:pt x="202883" y="116205"/>
                    </a:lnTo>
                    <a:lnTo>
                      <a:pt x="194310" y="120968"/>
                    </a:lnTo>
                    <a:lnTo>
                      <a:pt x="173355" y="135255"/>
                    </a:lnTo>
                    <a:lnTo>
                      <a:pt x="161925" y="143828"/>
                    </a:lnTo>
                    <a:lnTo>
                      <a:pt x="148590" y="155258"/>
                    </a:lnTo>
                    <a:lnTo>
                      <a:pt x="137160" y="167640"/>
                    </a:lnTo>
                    <a:lnTo>
                      <a:pt x="128588" y="177165"/>
                    </a:lnTo>
                    <a:lnTo>
                      <a:pt x="122873" y="184785"/>
                    </a:lnTo>
                    <a:lnTo>
                      <a:pt x="115253" y="196215"/>
                    </a:lnTo>
                    <a:lnTo>
                      <a:pt x="105728" y="209550"/>
                    </a:lnTo>
                    <a:lnTo>
                      <a:pt x="101918" y="218122"/>
                    </a:lnTo>
                    <a:lnTo>
                      <a:pt x="99060" y="223838"/>
                    </a:lnTo>
                    <a:lnTo>
                      <a:pt x="97155" y="228600"/>
                    </a:lnTo>
                    <a:lnTo>
                      <a:pt x="97155" y="229553"/>
                    </a:lnTo>
                    <a:lnTo>
                      <a:pt x="95250" y="230505"/>
                    </a:lnTo>
                    <a:lnTo>
                      <a:pt x="93345" y="23050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EEC33372-0AE3-3619-4958-96031562467A}"/>
                  </a:ext>
                </a:extLst>
              </p:cNvPr>
              <p:cNvSpPr/>
              <p:nvPr/>
            </p:nvSpPr>
            <p:spPr>
              <a:xfrm>
                <a:off x="4261484" y="3065144"/>
                <a:ext cx="25717" cy="39052"/>
              </a:xfrm>
              <a:custGeom>
                <a:avLst/>
                <a:gdLst>
                  <a:gd name="connsiteX0" fmla="*/ 25718 w 25717"/>
                  <a:gd name="connsiteY0" fmla="*/ 39053 h 39052"/>
                  <a:gd name="connsiteX1" fmla="*/ 24765 w 25717"/>
                  <a:gd name="connsiteY1" fmla="*/ 39053 h 39052"/>
                  <a:gd name="connsiteX2" fmla="*/ 20955 w 25717"/>
                  <a:gd name="connsiteY2" fmla="*/ 34290 h 39052"/>
                  <a:gd name="connsiteX3" fmla="*/ 19050 w 25717"/>
                  <a:gd name="connsiteY3" fmla="*/ 32385 h 39052"/>
                  <a:gd name="connsiteX4" fmla="*/ 10478 w 25717"/>
                  <a:gd name="connsiteY4" fmla="*/ 20955 h 39052"/>
                  <a:gd name="connsiteX5" fmla="*/ 5715 w 25717"/>
                  <a:gd name="connsiteY5" fmla="*/ 12383 h 39052"/>
                  <a:gd name="connsiteX6" fmla="*/ 953 w 25717"/>
                  <a:gd name="connsiteY6" fmla="*/ 4763 h 39052"/>
                  <a:gd name="connsiteX7" fmla="*/ 0 w 25717"/>
                  <a:gd name="connsiteY7" fmla="*/ 953 h 39052"/>
                  <a:gd name="connsiteX8" fmla="*/ 0 w 25717"/>
                  <a:gd name="connsiteY8" fmla="*/ 0 h 39052"/>
                  <a:gd name="connsiteX9" fmla="*/ 953 w 25717"/>
                  <a:gd name="connsiteY9" fmla="*/ 953 h 39052"/>
                  <a:gd name="connsiteX10" fmla="*/ 8572 w 25717"/>
                  <a:gd name="connsiteY10" fmla="*/ 7620 h 39052"/>
                  <a:gd name="connsiteX11" fmla="*/ 20955 w 25717"/>
                  <a:gd name="connsiteY11" fmla="*/ 21908 h 39052"/>
                  <a:gd name="connsiteX12" fmla="*/ 22860 w 25717"/>
                  <a:gd name="connsiteY12" fmla="*/ 24765 h 39052"/>
                  <a:gd name="connsiteX13" fmla="*/ 22860 w 25717"/>
                  <a:gd name="connsiteY13" fmla="*/ 26670 h 39052"/>
                  <a:gd name="connsiteX14" fmla="*/ 21908 w 25717"/>
                  <a:gd name="connsiteY14" fmla="*/ 32385 h 39052"/>
                  <a:gd name="connsiteX15" fmla="*/ 22860 w 25717"/>
                  <a:gd name="connsiteY15" fmla="*/ 34290 h 3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717" h="39052">
                    <a:moveTo>
                      <a:pt x="25718" y="39053"/>
                    </a:moveTo>
                    <a:lnTo>
                      <a:pt x="24765" y="39053"/>
                    </a:lnTo>
                    <a:lnTo>
                      <a:pt x="20955" y="34290"/>
                    </a:lnTo>
                    <a:lnTo>
                      <a:pt x="19050" y="32385"/>
                    </a:lnTo>
                    <a:lnTo>
                      <a:pt x="10478" y="20955"/>
                    </a:lnTo>
                    <a:lnTo>
                      <a:pt x="5715" y="12383"/>
                    </a:lnTo>
                    <a:lnTo>
                      <a:pt x="953" y="4763"/>
                    </a:lnTo>
                    <a:lnTo>
                      <a:pt x="0" y="953"/>
                    </a:lnTo>
                    <a:lnTo>
                      <a:pt x="0" y="0"/>
                    </a:lnTo>
                    <a:lnTo>
                      <a:pt x="953" y="953"/>
                    </a:lnTo>
                    <a:lnTo>
                      <a:pt x="8572" y="7620"/>
                    </a:lnTo>
                    <a:lnTo>
                      <a:pt x="20955" y="21908"/>
                    </a:lnTo>
                    <a:lnTo>
                      <a:pt x="22860" y="24765"/>
                    </a:lnTo>
                    <a:lnTo>
                      <a:pt x="22860" y="26670"/>
                    </a:lnTo>
                    <a:lnTo>
                      <a:pt x="21908" y="32385"/>
                    </a:lnTo>
                    <a:lnTo>
                      <a:pt x="22860" y="3429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F1835086-F1B8-B494-8751-6E500BD1DCE8}"/>
                  </a:ext>
                </a:extLst>
              </p:cNvPr>
              <p:cNvSpPr/>
              <p:nvPr/>
            </p:nvSpPr>
            <p:spPr>
              <a:xfrm>
                <a:off x="4248149" y="2961322"/>
                <a:ext cx="71437" cy="103822"/>
              </a:xfrm>
              <a:custGeom>
                <a:avLst/>
                <a:gdLst>
                  <a:gd name="connsiteX0" fmla="*/ 53340 w 71437"/>
                  <a:gd name="connsiteY0" fmla="*/ 103823 h 103822"/>
                  <a:gd name="connsiteX1" fmla="*/ 50482 w 71437"/>
                  <a:gd name="connsiteY1" fmla="*/ 103823 h 103822"/>
                  <a:gd name="connsiteX2" fmla="*/ 45720 w 71437"/>
                  <a:gd name="connsiteY2" fmla="*/ 102870 h 103822"/>
                  <a:gd name="connsiteX3" fmla="*/ 40957 w 71437"/>
                  <a:gd name="connsiteY3" fmla="*/ 100965 h 103822"/>
                  <a:gd name="connsiteX4" fmla="*/ 36195 w 71437"/>
                  <a:gd name="connsiteY4" fmla="*/ 96203 h 103822"/>
                  <a:gd name="connsiteX5" fmla="*/ 30480 w 71437"/>
                  <a:gd name="connsiteY5" fmla="*/ 90488 h 103822"/>
                  <a:gd name="connsiteX6" fmla="*/ 23813 w 71437"/>
                  <a:gd name="connsiteY6" fmla="*/ 81915 h 103822"/>
                  <a:gd name="connsiteX7" fmla="*/ 19050 w 71437"/>
                  <a:gd name="connsiteY7" fmla="*/ 73343 h 103822"/>
                  <a:gd name="connsiteX8" fmla="*/ 16193 w 71437"/>
                  <a:gd name="connsiteY8" fmla="*/ 66675 h 103822"/>
                  <a:gd name="connsiteX9" fmla="*/ 14288 w 71437"/>
                  <a:gd name="connsiteY9" fmla="*/ 61913 h 103822"/>
                  <a:gd name="connsiteX10" fmla="*/ 14288 w 71437"/>
                  <a:gd name="connsiteY10" fmla="*/ 57150 h 103822"/>
                  <a:gd name="connsiteX11" fmla="*/ 14288 w 71437"/>
                  <a:gd name="connsiteY11" fmla="*/ 52388 h 103822"/>
                  <a:gd name="connsiteX12" fmla="*/ 16193 w 71437"/>
                  <a:gd name="connsiteY12" fmla="*/ 46672 h 103822"/>
                  <a:gd name="connsiteX13" fmla="*/ 19050 w 71437"/>
                  <a:gd name="connsiteY13" fmla="*/ 40005 h 103822"/>
                  <a:gd name="connsiteX14" fmla="*/ 19050 w 71437"/>
                  <a:gd name="connsiteY14" fmla="*/ 38100 h 103822"/>
                  <a:gd name="connsiteX15" fmla="*/ 17145 w 71437"/>
                  <a:gd name="connsiteY15" fmla="*/ 33338 h 103822"/>
                  <a:gd name="connsiteX16" fmla="*/ 9525 w 71437"/>
                  <a:gd name="connsiteY16" fmla="*/ 25718 h 103822"/>
                  <a:gd name="connsiteX17" fmla="*/ 6668 w 71437"/>
                  <a:gd name="connsiteY17" fmla="*/ 20955 h 103822"/>
                  <a:gd name="connsiteX18" fmla="*/ 953 w 71437"/>
                  <a:gd name="connsiteY18" fmla="*/ 13335 h 103822"/>
                  <a:gd name="connsiteX19" fmla="*/ 0 w 71437"/>
                  <a:gd name="connsiteY19" fmla="*/ 10478 h 103822"/>
                  <a:gd name="connsiteX20" fmla="*/ 0 w 71437"/>
                  <a:gd name="connsiteY20" fmla="*/ 8573 h 103822"/>
                  <a:gd name="connsiteX21" fmla="*/ 1905 w 71437"/>
                  <a:gd name="connsiteY21" fmla="*/ 2858 h 103822"/>
                  <a:gd name="connsiteX22" fmla="*/ 4763 w 71437"/>
                  <a:gd name="connsiteY22" fmla="*/ 0 h 103822"/>
                  <a:gd name="connsiteX23" fmla="*/ 6668 w 71437"/>
                  <a:gd name="connsiteY23" fmla="*/ 0 h 103822"/>
                  <a:gd name="connsiteX24" fmla="*/ 6668 w 71437"/>
                  <a:gd name="connsiteY24" fmla="*/ 953 h 103822"/>
                  <a:gd name="connsiteX25" fmla="*/ 15240 w 71437"/>
                  <a:gd name="connsiteY25" fmla="*/ 10478 h 103822"/>
                  <a:gd name="connsiteX26" fmla="*/ 51435 w 71437"/>
                  <a:gd name="connsiteY26" fmla="*/ 57150 h 103822"/>
                  <a:gd name="connsiteX27" fmla="*/ 61913 w 71437"/>
                  <a:gd name="connsiteY27" fmla="*/ 71438 h 103822"/>
                  <a:gd name="connsiteX28" fmla="*/ 67628 w 71437"/>
                  <a:gd name="connsiteY28" fmla="*/ 78105 h 103822"/>
                  <a:gd name="connsiteX29" fmla="*/ 71438 w 71437"/>
                  <a:gd name="connsiteY29" fmla="*/ 83820 h 103822"/>
                  <a:gd name="connsiteX30" fmla="*/ 71438 w 71437"/>
                  <a:gd name="connsiteY30" fmla="*/ 84773 h 103822"/>
                  <a:gd name="connsiteX31" fmla="*/ 71438 w 71437"/>
                  <a:gd name="connsiteY31" fmla="*/ 86678 h 103822"/>
                  <a:gd name="connsiteX32" fmla="*/ 66675 w 71437"/>
                  <a:gd name="connsiteY32" fmla="*/ 94298 h 103822"/>
                  <a:gd name="connsiteX33" fmla="*/ 62865 w 71437"/>
                  <a:gd name="connsiteY33" fmla="*/ 99060 h 103822"/>
                  <a:gd name="connsiteX34" fmla="*/ 60960 w 71437"/>
                  <a:gd name="connsiteY34" fmla="*/ 100965 h 103822"/>
                  <a:gd name="connsiteX35" fmla="*/ 57150 w 71437"/>
                  <a:gd name="connsiteY35" fmla="*/ 103823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1437" h="103822">
                    <a:moveTo>
                      <a:pt x="53340" y="103823"/>
                    </a:moveTo>
                    <a:lnTo>
                      <a:pt x="50482" y="103823"/>
                    </a:lnTo>
                    <a:lnTo>
                      <a:pt x="45720" y="102870"/>
                    </a:lnTo>
                    <a:lnTo>
                      <a:pt x="40957" y="100965"/>
                    </a:lnTo>
                    <a:lnTo>
                      <a:pt x="36195" y="96203"/>
                    </a:lnTo>
                    <a:lnTo>
                      <a:pt x="30480" y="90488"/>
                    </a:lnTo>
                    <a:lnTo>
                      <a:pt x="23813" y="81915"/>
                    </a:lnTo>
                    <a:lnTo>
                      <a:pt x="19050" y="73343"/>
                    </a:lnTo>
                    <a:lnTo>
                      <a:pt x="16193" y="66675"/>
                    </a:lnTo>
                    <a:lnTo>
                      <a:pt x="14288" y="61913"/>
                    </a:lnTo>
                    <a:lnTo>
                      <a:pt x="14288" y="57150"/>
                    </a:lnTo>
                    <a:lnTo>
                      <a:pt x="14288" y="52388"/>
                    </a:lnTo>
                    <a:lnTo>
                      <a:pt x="16193" y="46672"/>
                    </a:lnTo>
                    <a:lnTo>
                      <a:pt x="19050" y="40005"/>
                    </a:lnTo>
                    <a:lnTo>
                      <a:pt x="19050" y="38100"/>
                    </a:lnTo>
                    <a:lnTo>
                      <a:pt x="17145" y="33338"/>
                    </a:lnTo>
                    <a:lnTo>
                      <a:pt x="9525" y="25718"/>
                    </a:lnTo>
                    <a:lnTo>
                      <a:pt x="6668" y="20955"/>
                    </a:lnTo>
                    <a:lnTo>
                      <a:pt x="953" y="13335"/>
                    </a:lnTo>
                    <a:lnTo>
                      <a:pt x="0" y="10478"/>
                    </a:lnTo>
                    <a:lnTo>
                      <a:pt x="0" y="8573"/>
                    </a:lnTo>
                    <a:lnTo>
                      <a:pt x="1905" y="2858"/>
                    </a:lnTo>
                    <a:lnTo>
                      <a:pt x="4763" y="0"/>
                    </a:lnTo>
                    <a:lnTo>
                      <a:pt x="6668" y="0"/>
                    </a:lnTo>
                    <a:lnTo>
                      <a:pt x="6668" y="953"/>
                    </a:lnTo>
                    <a:lnTo>
                      <a:pt x="15240" y="10478"/>
                    </a:lnTo>
                    <a:lnTo>
                      <a:pt x="51435" y="57150"/>
                    </a:lnTo>
                    <a:lnTo>
                      <a:pt x="61913" y="71438"/>
                    </a:lnTo>
                    <a:lnTo>
                      <a:pt x="67628" y="78105"/>
                    </a:lnTo>
                    <a:lnTo>
                      <a:pt x="71438" y="83820"/>
                    </a:lnTo>
                    <a:lnTo>
                      <a:pt x="71438" y="84773"/>
                    </a:lnTo>
                    <a:lnTo>
                      <a:pt x="71438" y="86678"/>
                    </a:lnTo>
                    <a:lnTo>
                      <a:pt x="66675" y="94298"/>
                    </a:lnTo>
                    <a:lnTo>
                      <a:pt x="62865" y="99060"/>
                    </a:lnTo>
                    <a:lnTo>
                      <a:pt x="60960" y="100965"/>
                    </a:lnTo>
                    <a:lnTo>
                      <a:pt x="57150" y="103823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0FA43010-14B3-18B4-F6F3-826EC3B8A354}"/>
                  </a:ext>
                </a:extLst>
              </p:cNvPr>
              <p:cNvSpPr/>
              <p:nvPr/>
            </p:nvSpPr>
            <p:spPr>
              <a:xfrm>
                <a:off x="4275771" y="3013709"/>
                <a:ext cx="27622" cy="35242"/>
              </a:xfrm>
              <a:custGeom>
                <a:avLst/>
                <a:gdLst>
                  <a:gd name="connsiteX0" fmla="*/ 24765 w 27622"/>
                  <a:gd name="connsiteY0" fmla="*/ 35243 h 35242"/>
                  <a:gd name="connsiteX1" fmla="*/ 20955 w 27622"/>
                  <a:gd name="connsiteY1" fmla="*/ 35243 h 35242"/>
                  <a:gd name="connsiteX2" fmla="*/ 18097 w 27622"/>
                  <a:gd name="connsiteY2" fmla="*/ 33338 h 35242"/>
                  <a:gd name="connsiteX3" fmla="*/ 14288 w 27622"/>
                  <a:gd name="connsiteY3" fmla="*/ 31433 h 35242"/>
                  <a:gd name="connsiteX4" fmla="*/ 10478 w 27622"/>
                  <a:gd name="connsiteY4" fmla="*/ 26670 h 35242"/>
                  <a:gd name="connsiteX5" fmla="*/ 3810 w 27622"/>
                  <a:gd name="connsiteY5" fmla="*/ 17145 h 35242"/>
                  <a:gd name="connsiteX6" fmla="*/ 1905 w 27622"/>
                  <a:gd name="connsiteY6" fmla="*/ 12383 h 35242"/>
                  <a:gd name="connsiteX7" fmla="*/ 0 w 27622"/>
                  <a:gd name="connsiteY7" fmla="*/ 8572 h 35242"/>
                  <a:gd name="connsiteX8" fmla="*/ 0 w 27622"/>
                  <a:gd name="connsiteY8" fmla="*/ 6668 h 35242"/>
                  <a:gd name="connsiteX9" fmla="*/ 0 w 27622"/>
                  <a:gd name="connsiteY9" fmla="*/ 3810 h 35242"/>
                  <a:gd name="connsiteX10" fmla="*/ 953 w 27622"/>
                  <a:gd name="connsiteY10" fmla="*/ 953 h 35242"/>
                  <a:gd name="connsiteX11" fmla="*/ 953 w 27622"/>
                  <a:gd name="connsiteY11" fmla="*/ 0 h 35242"/>
                  <a:gd name="connsiteX12" fmla="*/ 2858 w 27622"/>
                  <a:gd name="connsiteY12" fmla="*/ 0 h 35242"/>
                  <a:gd name="connsiteX13" fmla="*/ 4763 w 27622"/>
                  <a:gd name="connsiteY13" fmla="*/ 2858 h 35242"/>
                  <a:gd name="connsiteX14" fmla="*/ 25718 w 27622"/>
                  <a:gd name="connsiteY14" fmla="*/ 29528 h 35242"/>
                  <a:gd name="connsiteX15" fmla="*/ 27622 w 27622"/>
                  <a:gd name="connsiteY15" fmla="*/ 31433 h 35242"/>
                  <a:gd name="connsiteX16" fmla="*/ 27622 w 27622"/>
                  <a:gd name="connsiteY16" fmla="*/ 33338 h 35242"/>
                  <a:gd name="connsiteX17" fmla="*/ 25718 w 27622"/>
                  <a:gd name="connsiteY17" fmla="*/ 34290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22" h="35242">
                    <a:moveTo>
                      <a:pt x="24765" y="35243"/>
                    </a:moveTo>
                    <a:lnTo>
                      <a:pt x="20955" y="35243"/>
                    </a:lnTo>
                    <a:lnTo>
                      <a:pt x="18097" y="33338"/>
                    </a:lnTo>
                    <a:lnTo>
                      <a:pt x="14288" y="31433"/>
                    </a:lnTo>
                    <a:lnTo>
                      <a:pt x="10478" y="26670"/>
                    </a:lnTo>
                    <a:lnTo>
                      <a:pt x="3810" y="17145"/>
                    </a:lnTo>
                    <a:lnTo>
                      <a:pt x="1905" y="12383"/>
                    </a:lnTo>
                    <a:lnTo>
                      <a:pt x="0" y="8572"/>
                    </a:lnTo>
                    <a:lnTo>
                      <a:pt x="0" y="6668"/>
                    </a:lnTo>
                    <a:lnTo>
                      <a:pt x="0" y="3810"/>
                    </a:lnTo>
                    <a:lnTo>
                      <a:pt x="953" y="953"/>
                    </a:lnTo>
                    <a:lnTo>
                      <a:pt x="953" y="0"/>
                    </a:lnTo>
                    <a:lnTo>
                      <a:pt x="2858" y="0"/>
                    </a:lnTo>
                    <a:lnTo>
                      <a:pt x="4763" y="2858"/>
                    </a:lnTo>
                    <a:lnTo>
                      <a:pt x="25718" y="29528"/>
                    </a:lnTo>
                    <a:lnTo>
                      <a:pt x="27622" y="31433"/>
                    </a:lnTo>
                    <a:lnTo>
                      <a:pt x="27622" y="33338"/>
                    </a:lnTo>
                    <a:lnTo>
                      <a:pt x="25718" y="3429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AF711C2C-8DA9-8EB5-AEC4-29CC4DA10D41}"/>
                  </a:ext>
                </a:extLst>
              </p:cNvPr>
              <p:cNvSpPr/>
              <p:nvPr/>
            </p:nvSpPr>
            <p:spPr>
              <a:xfrm>
                <a:off x="4267199" y="2913697"/>
                <a:ext cx="110489" cy="128587"/>
              </a:xfrm>
              <a:custGeom>
                <a:avLst/>
                <a:gdLst>
                  <a:gd name="connsiteX0" fmla="*/ 56197 w 110489"/>
                  <a:gd name="connsiteY0" fmla="*/ 128587 h 128587"/>
                  <a:gd name="connsiteX1" fmla="*/ 54293 w 110489"/>
                  <a:gd name="connsiteY1" fmla="*/ 127635 h 128587"/>
                  <a:gd name="connsiteX2" fmla="*/ 42863 w 110489"/>
                  <a:gd name="connsiteY2" fmla="*/ 105728 h 128587"/>
                  <a:gd name="connsiteX3" fmla="*/ 29528 w 110489"/>
                  <a:gd name="connsiteY3" fmla="*/ 82868 h 128587"/>
                  <a:gd name="connsiteX4" fmla="*/ 12382 w 110489"/>
                  <a:gd name="connsiteY4" fmla="*/ 53340 h 128587"/>
                  <a:gd name="connsiteX5" fmla="*/ 0 w 110489"/>
                  <a:gd name="connsiteY5" fmla="*/ 29528 h 128587"/>
                  <a:gd name="connsiteX6" fmla="*/ 0 w 110489"/>
                  <a:gd name="connsiteY6" fmla="*/ 28575 h 128587"/>
                  <a:gd name="connsiteX7" fmla="*/ 953 w 110489"/>
                  <a:gd name="connsiteY7" fmla="*/ 25718 h 128587"/>
                  <a:gd name="connsiteX8" fmla="*/ 4763 w 110489"/>
                  <a:gd name="connsiteY8" fmla="*/ 21907 h 128587"/>
                  <a:gd name="connsiteX9" fmla="*/ 6668 w 110489"/>
                  <a:gd name="connsiteY9" fmla="*/ 20003 h 128587"/>
                  <a:gd name="connsiteX10" fmla="*/ 7620 w 110489"/>
                  <a:gd name="connsiteY10" fmla="*/ 19050 h 128587"/>
                  <a:gd name="connsiteX11" fmla="*/ 9525 w 110489"/>
                  <a:gd name="connsiteY11" fmla="*/ 18098 h 128587"/>
                  <a:gd name="connsiteX12" fmla="*/ 10478 w 110489"/>
                  <a:gd name="connsiteY12" fmla="*/ 19050 h 128587"/>
                  <a:gd name="connsiteX13" fmla="*/ 15240 w 110489"/>
                  <a:gd name="connsiteY13" fmla="*/ 23812 h 128587"/>
                  <a:gd name="connsiteX14" fmla="*/ 18097 w 110489"/>
                  <a:gd name="connsiteY14" fmla="*/ 26670 h 128587"/>
                  <a:gd name="connsiteX15" fmla="*/ 50482 w 110489"/>
                  <a:gd name="connsiteY15" fmla="*/ 60007 h 128587"/>
                  <a:gd name="connsiteX16" fmla="*/ 56197 w 110489"/>
                  <a:gd name="connsiteY16" fmla="*/ 65723 h 128587"/>
                  <a:gd name="connsiteX17" fmla="*/ 56197 w 110489"/>
                  <a:gd name="connsiteY17" fmla="*/ 65723 h 128587"/>
                  <a:gd name="connsiteX18" fmla="*/ 56197 w 110489"/>
                  <a:gd name="connsiteY18" fmla="*/ 64770 h 128587"/>
                  <a:gd name="connsiteX19" fmla="*/ 46672 w 110489"/>
                  <a:gd name="connsiteY19" fmla="*/ 50482 h 128587"/>
                  <a:gd name="connsiteX20" fmla="*/ 23813 w 110489"/>
                  <a:gd name="connsiteY20" fmla="*/ 14287 h 128587"/>
                  <a:gd name="connsiteX21" fmla="*/ 20955 w 110489"/>
                  <a:gd name="connsiteY21" fmla="*/ 9525 h 128587"/>
                  <a:gd name="connsiteX22" fmla="*/ 20955 w 110489"/>
                  <a:gd name="connsiteY22" fmla="*/ 7620 h 128587"/>
                  <a:gd name="connsiteX23" fmla="*/ 22860 w 110489"/>
                  <a:gd name="connsiteY23" fmla="*/ 5715 h 128587"/>
                  <a:gd name="connsiteX24" fmla="*/ 28575 w 110489"/>
                  <a:gd name="connsiteY24" fmla="*/ 952 h 128587"/>
                  <a:gd name="connsiteX25" fmla="*/ 31432 w 110489"/>
                  <a:gd name="connsiteY25" fmla="*/ 0 h 128587"/>
                  <a:gd name="connsiteX26" fmla="*/ 32385 w 110489"/>
                  <a:gd name="connsiteY26" fmla="*/ 0 h 128587"/>
                  <a:gd name="connsiteX27" fmla="*/ 38100 w 110489"/>
                  <a:gd name="connsiteY27" fmla="*/ 4762 h 128587"/>
                  <a:gd name="connsiteX28" fmla="*/ 41910 w 110489"/>
                  <a:gd name="connsiteY28" fmla="*/ 7620 h 128587"/>
                  <a:gd name="connsiteX29" fmla="*/ 89535 w 110489"/>
                  <a:gd name="connsiteY29" fmla="*/ 53340 h 128587"/>
                  <a:gd name="connsiteX30" fmla="*/ 109538 w 110489"/>
                  <a:gd name="connsiteY30" fmla="*/ 73343 h 128587"/>
                  <a:gd name="connsiteX31" fmla="*/ 110490 w 110489"/>
                  <a:gd name="connsiteY31" fmla="*/ 74295 h 128587"/>
                  <a:gd name="connsiteX32" fmla="*/ 110490 w 110489"/>
                  <a:gd name="connsiteY32" fmla="*/ 75248 h 128587"/>
                  <a:gd name="connsiteX33" fmla="*/ 107632 w 110489"/>
                  <a:gd name="connsiteY33" fmla="*/ 78105 h 128587"/>
                  <a:gd name="connsiteX34" fmla="*/ 100965 w 110489"/>
                  <a:gd name="connsiteY34" fmla="*/ 81915 h 128587"/>
                  <a:gd name="connsiteX35" fmla="*/ 100013 w 110489"/>
                  <a:gd name="connsiteY35" fmla="*/ 82868 h 128587"/>
                  <a:gd name="connsiteX36" fmla="*/ 98107 w 110489"/>
                  <a:gd name="connsiteY36" fmla="*/ 81915 h 128587"/>
                  <a:gd name="connsiteX37" fmla="*/ 95250 w 110489"/>
                  <a:gd name="connsiteY37" fmla="*/ 79058 h 128587"/>
                  <a:gd name="connsiteX38" fmla="*/ 85725 w 110489"/>
                  <a:gd name="connsiteY38" fmla="*/ 68580 h 128587"/>
                  <a:gd name="connsiteX39" fmla="*/ 80963 w 110489"/>
                  <a:gd name="connsiteY39" fmla="*/ 63818 h 128587"/>
                  <a:gd name="connsiteX40" fmla="*/ 76200 w 110489"/>
                  <a:gd name="connsiteY40" fmla="*/ 59055 h 128587"/>
                  <a:gd name="connsiteX41" fmla="*/ 73343 w 110489"/>
                  <a:gd name="connsiteY41" fmla="*/ 56198 h 128587"/>
                  <a:gd name="connsiteX42" fmla="*/ 57150 w 110489"/>
                  <a:gd name="connsiteY42" fmla="*/ 39053 h 128587"/>
                  <a:gd name="connsiteX43" fmla="*/ 49530 w 110489"/>
                  <a:gd name="connsiteY43" fmla="*/ 29528 h 128587"/>
                  <a:gd name="connsiteX44" fmla="*/ 46672 w 110489"/>
                  <a:gd name="connsiteY44" fmla="*/ 28575 h 128587"/>
                  <a:gd name="connsiteX45" fmla="*/ 47625 w 110489"/>
                  <a:gd name="connsiteY45" fmla="*/ 30480 h 128587"/>
                  <a:gd name="connsiteX46" fmla="*/ 49530 w 110489"/>
                  <a:gd name="connsiteY46" fmla="*/ 34290 h 128587"/>
                  <a:gd name="connsiteX47" fmla="*/ 59055 w 110489"/>
                  <a:gd name="connsiteY47" fmla="*/ 49530 h 128587"/>
                  <a:gd name="connsiteX48" fmla="*/ 71438 w 110489"/>
                  <a:gd name="connsiteY48" fmla="*/ 68580 h 128587"/>
                  <a:gd name="connsiteX49" fmla="*/ 76200 w 110489"/>
                  <a:gd name="connsiteY49" fmla="*/ 75248 h 128587"/>
                  <a:gd name="connsiteX50" fmla="*/ 80963 w 110489"/>
                  <a:gd name="connsiteY50" fmla="*/ 82868 h 128587"/>
                  <a:gd name="connsiteX51" fmla="*/ 86678 w 110489"/>
                  <a:gd name="connsiteY51" fmla="*/ 92393 h 128587"/>
                  <a:gd name="connsiteX52" fmla="*/ 87630 w 110489"/>
                  <a:gd name="connsiteY52" fmla="*/ 95250 h 128587"/>
                  <a:gd name="connsiteX53" fmla="*/ 85725 w 110489"/>
                  <a:gd name="connsiteY53" fmla="*/ 96203 h 128587"/>
                  <a:gd name="connsiteX54" fmla="*/ 79057 w 110489"/>
                  <a:gd name="connsiteY54" fmla="*/ 102870 h 128587"/>
                  <a:gd name="connsiteX55" fmla="*/ 78105 w 110489"/>
                  <a:gd name="connsiteY55" fmla="*/ 103822 h 128587"/>
                  <a:gd name="connsiteX56" fmla="*/ 76200 w 110489"/>
                  <a:gd name="connsiteY56" fmla="*/ 102870 h 128587"/>
                  <a:gd name="connsiteX57" fmla="*/ 74295 w 110489"/>
                  <a:gd name="connsiteY57" fmla="*/ 100965 h 128587"/>
                  <a:gd name="connsiteX58" fmla="*/ 60960 w 110489"/>
                  <a:gd name="connsiteY58" fmla="*/ 86678 h 128587"/>
                  <a:gd name="connsiteX59" fmla="*/ 52388 w 110489"/>
                  <a:gd name="connsiteY59" fmla="*/ 78105 h 128587"/>
                  <a:gd name="connsiteX60" fmla="*/ 27622 w 110489"/>
                  <a:gd name="connsiteY60" fmla="*/ 51435 h 128587"/>
                  <a:gd name="connsiteX61" fmla="*/ 26670 w 110489"/>
                  <a:gd name="connsiteY61" fmla="*/ 50482 h 128587"/>
                  <a:gd name="connsiteX62" fmla="*/ 26670 w 110489"/>
                  <a:gd name="connsiteY62" fmla="*/ 51435 h 128587"/>
                  <a:gd name="connsiteX63" fmla="*/ 27622 w 110489"/>
                  <a:gd name="connsiteY63" fmla="*/ 55245 h 128587"/>
                  <a:gd name="connsiteX64" fmla="*/ 43815 w 110489"/>
                  <a:gd name="connsiteY64" fmla="*/ 82868 h 128587"/>
                  <a:gd name="connsiteX65" fmla="*/ 63818 w 110489"/>
                  <a:gd name="connsiteY65" fmla="*/ 117158 h 128587"/>
                  <a:gd name="connsiteX66" fmla="*/ 63818 w 110489"/>
                  <a:gd name="connsiteY66" fmla="*/ 119062 h 128587"/>
                  <a:gd name="connsiteX67" fmla="*/ 63818 w 110489"/>
                  <a:gd name="connsiteY67" fmla="*/ 120968 h 128587"/>
                  <a:gd name="connsiteX68" fmla="*/ 58103 w 110489"/>
                  <a:gd name="connsiteY68" fmla="*/ 127635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10489" h="128587">
                    <a:moveTo>
                      <a:pt x="56197" y="128587"/>
                    </a:moveTo>
                    <a:lnTo>
                      <a:pt x="54293" y="127635"/>
                    </a:lnTo>
                    <a:lnTo>
                      <a:pt x="42863" y="105728"/>
                    </a:lnTo>
                    <a:lnTo>
                      <a:pt x="29528" y="82868"/>
                    </a:lnTo>
                    <a:lnTo>
                      <a:pt x="12382" y="53340"/>
                    </a:lnTo>
                    <a:lnTo>
                      <a:pt x="0" y="29528"/>
                    </a:lnTo>
                    <a:lnTo>
                      <a:pt x="0" y="28575"/>
                    </a:lnTo>
                    <a:lnTo>
                      <a:pt x="953" y="25718"/>
                    </a:lnTo>
                    <a:lnTo>
                      <a:pt x="4763" y="21907"/>
                    </a:lnTo>
                    <a:lnTo>
                      <a:pt x="6668" y="20003"/>
                    </a:lnTo>
                    <a:lnTo>
                      <a:pt x="7620" y="19050"/>
                    </a:lnTo>
                    <a:lnTo>
                      <a:pt x="9525" y="18098"/>
                    </a:lnTo>
                    <a:lnTo>
                      <a:pt x="10478" y="19050"/>
                    </a:lnTo>
                    <a:lnTo>
                      <a:pt x="15240" y="23812"/>
                    </a:lnTo>
                    <a:lnTo>
                      <a:pt x="18097" y="26670"/>
                    </a:lnTo>
                    <a:lnTo>
                      <a:pt x="50482" y="60007"/>
                    </a:lnTo>
                    <a:lnTo>
                      <a:pt x="56197" y="65723"/>
                    </a:lnTo>
                    <a:lnTo>
                      <a:pt x="56197" y="65723"/>
                    </a:lnTo>
                    <a:lnTo>
                      <a:pt x="56197" y="64770"/>
                    </a:lnTo>
                    <a:lnTo>
                      <a:pt x="46672" y="50482"/>
                    </a:lnTo>
                    <a:lnTo>
                      <a:pt x="23813" y="14287"/>
                    </a:lnTo>
                    <a:lnTo>
                      <a:pt x="20955" y="9525"/>
                    </a:lnTo>
                    <a:lnTo>
                      <a:pt x="20955" y="7620"/>
                    </a:lnTo>
                    <a:lnTo>
                      <a:pt x="22860" y="5715"/>
                    </a:lnTo>
                    <a:lnTo>
                      <a:pt x="28575" y="952"/>
                    </a:lnTo>
                    <a:lnTo>
                      <a:pt x="31432" y="0"/>
                    </a:lnTo>
                    <a:lnTo>
                      <a:pt x="32385" y="0"/>
                    </a:lnTo>
                    <a:lnTo>
                      <a:pt x="38100" y="4762"/>
                    </a:lnTo>
                    <a:lnTo>
                      <a:pt x="41910" y="7620"/>
                    </a:lnTo>
                    <a:lnTo>
                      <a:pt x="89535" y="53340"/>
                    </a:lnTo>
                    <a:lnTo>
                      <a:pt x="109538" y="73343"/>
                    </a:lnTo>
                    <a:lnTo>
                      <a:pt x="110490" y="74295"/>
                    </a:lnTo>
                    <a:lnTo>
                      <a:pt x="110490" y="75248"/>
                    </a:lnTo>
                    <a:lnTo>
                      <a:pt x="107632" y="78105"/>
                    </a:lnTo>
                    <a:lnTo>
                      <a:pt x="100965" y="81915"/>
                    </a:lnTo>
                    <a:lnTo>
                      <a:pt x="100013" y="82868"/>
                    </a:lnTo>
                    <a:lnTo>
                      <a:pt x="98107" y="81915"/>
                    </a:lnTo>
                    <a:lnTo>
                      <a:pt x="95250" y="79058"/>
                    </a:lnTo>
                    <a:lnTo>
                      <a:pt x="85725" y="68580"/>
                    </a:lnTo>
                    <a:lnTo>
                      <a:pt x="80963" y="63818"/>
                    </a:lnTo>
                    <a:lnTo>
                      <a:pt x="76200" y="59055"/>
                    </a:lnTo>
                    <a:lnTo>
                      <a:pt x="73343" y="56198"/>
                    </a:lnTo>
                    <a:lnTo>
                      <a:pt x="57150" y="39053"/>
                    </a:lnTo>
                    <a:lnTo>
                      <a:pt x="49530" y="29528"/>
                    </a:lnTo>
                    <a:lnTo>
                      <a:pt x="46672" y="28575"/>
                    </a:lnTo>
                    <a:lnTo>
                      <a:pt x="47625" y="30480"/>
                    </a:lnTo>
                    <a:lnTo>
                      <a:pt x="49530" y="34290"/>
                    </a:lnTo>
                    <a:lnTo>
                      <a:pt x="59055" y="49530"/>
                    </a:lnTo>
                    <a:lnTo>
                      <a:pt x="71438" y="68580"/>
                    </a:lnTo>
                    <a:lnTo>
                      <a:pt x="76200" y="75248"/>
                    </a:lnTo>
                    <a:lnTo>
                      <a:pt x="80963" y="82868"/>
                    </a:lnTo>
                    <a:lnTo>
                      <a:pt x="86678" y="92393"/>
                    </a:lnTo>
                    <a:lnTo>
                      <a:pt x="87630" y="95250"/>
                    </a:lnTo>
                    <a:lnTo>
                      <a:pt x="85725" y="96203"/>
                    </a:lnTo>
                    <a:lnTo>
                      <a:pt x="79057" y="102870"/>
                    </a:lnTo>
                    <a:lnTo>
                      <a:pt x="78105" y="103822"/>
                    </a:lnTo>
                    <a:lnTo>
                      <a:pt x="76200" y="102870"/>
                    </a:lnTo>
                    <a:lnTo>
                      <a:pt x="74295" y="100965"/>
                    </a:lnTo>
                    <a:lnTo>
                      <a:pt x="60960" y="86678"/>
                    </a:lnTo>
                    <a:lnTo>
                      <a:pt x="52388" y="78105"/>
                    </a:lnTo>
                    <a:lnTo>
                      <a:pt x="27622" y="51435"/>
                    </a:lnTo>
                    <a:lnTo>
                      <a:pt x="26670" y="50482"/>
                    </a:lnTo>
                    <a:lnTo>
                      <a:pt x="26670" y="51435"/>
                    </a:lnTo>
                    <a:lnTo>
                      <a:pt x="27622" y="55245"/>
                    </a:lnTo>
                    <a:lnTo>
                      <a:pt x="43815" y="82868"/>
                    </a:lnTo>
                    <a:lnTo>
                      <a:pt x="63818" y="117158"/>
                    </a:lnTo>
                    <a:lnTo>
                      <a:pt x="63818" y="119062"/>
                    </a:lnTo>
                    <a:lnTo>
                      <a:pt x="63818" y="120968"/>
                    </a:lnTo>
                    <a:lnTo>
                      <a:pt x="58103" y="127635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3EF6D7ED-B18C-2E4D-4EC3-11F75354698F}"/>
                  </a:ext>
                </a:extLst>
              </p:cNvPr>
              <p:cNvSpPr/>
              <p:nvPr/>
            </p:nvSpPr>
            <p:spPr>
              <a:xfrm>
                <a:off x="4207192" y="2864167"/>
                <a:ext cx="131444" cy="127635"/>
              </a:xfrm>
              <a:custGeom>
                <a:avLst/>
                <a:gdLst>
                  <a:gd name="connsiteX0" fmla="*/ 3810 w 131444"/>
                  <a:gd name="connsiteY0" fmla="*/ 127635 h 127635"/>
                  <a:gd name="connsiteX1" fmla="*/ 3810 w 131444"/>
                  <a:gd name="connsiteY1" fmla="*/ 127635 h 127635"/>
                  <a:gd name="connsiteX2" fmla="*/ 952 w 131444"/>
                  <a:gd name="connsiteY2" fmla="*/ 123825 h 127635"/>
                  <a:gd name="connsiteX3" fmla="*/ 0 w 131444"/>
                  <a:gd name="connsiteY3" fmla="*/ 121920 h 127635"/>
                  <a:gd name="connsiteX4" fmla="*/ 0 w 131444"/>
                  <a:gd name="connsiteY4" fmla="*/ 118110 h 127635"/>
                  <a:gd name="connsiteX5" fmla="*/ 952 w 131444"/>
                  <a:gd name="connsiteY5" fmla="*/ 114300 h 127635"/>
                  <a:gd name="connsiteX6" fmla="*/ 3810 w 131444"/>
                  <a:gd name="connsiteY6" fmla="*/ 104775 h 127635"/>
                  <a:gd name="connsiteX7" fmla="*/ 8572 w 131444"/>
                  <a:gd name="connsiteY7" fmla="*/ 95250 h 127635"/>
                  <a:gd name="connsiteX8" fmla="*/ 14288 w 131444"/>
                  <a:gd name="connsiteY8" fmla="*/ 83820 h 127635"/>
                  <a:gd name="connsiteX9" fmla="*/ 24765 w 131444"/>
                  <a:gd name="connsiteY9" fmla="*/ 68580 h 127635"/>
                  <a:gd name="connsiteX10" fmla="*/ 26670 w 131444"/>
                  <a:gd name="connsiteY10" fmla="*/ 65723 h 127635"/>
                  <a:gd name="connsiteX11" fmla="*/ 32385 w 131444"/>
                  <a:gd name="connsiteY11" fmla="*/ 59055 h 127635"/>
                  <a:gd name="connsiteX12" fmla="*/ 36195 w 131444"/>
                  <a:gd name="connsiteY12" fmla="*/ 54292 h 127635"/>
                  <a:gd name="connsiteX13" fmla="*/ 38100 w 131444"/>
                  <a:gd name="connsiteY13" fmla="*/ 52387 h 127635"/>
                  <a:gd name="connsiteX14" fmla="*/ 46672 w 131444"/>
                  <a:gd name="connsiteY14" fmla="*/ 42862 h 127635"/>
                  <a:gd name="connsiteX15" fmla="*/ 50482 w 131444"/>
                  <a:gd name="connsiteY15" fmla="*/ 39053 h 127635"/>
                  <a:gd name="connsiteX16" fmla="*/ 55245 w 131444"/>
                  <a:gd name="connsiteY16" fmla="*/ 36195 h 127635"/>
                  <a:gd name="connsiteX17" fmla="*/ 60007 w 131444"/>
                  <a:gd name="connsiteY17" fmla="*/ 31433 h 127635"/>
                  <a:gd name="connsiteX18" fmla="*/ 71438 w 131444"/>
                  <a:gd name="connsiteY18" fmla="*/ 22860 h 127635"/>
                  <a:gd name="connsiteX19" fmla="*/ 83820 w 131444"/>
                  <a:gd name="connsiteY19" fmla="*/ 15240 h 127635"/>
                  <a:gd name="connsiteX20" fmla="*/ 95250 w 131444"/>
                  <a:gd name="connsiteY20" fmla="*/ 9525 h 127635"/>
                  <a:gd name="connsiteX21" fmla="*/ 106680 w 131444"/>
                  <a:gd name="connsiteY21" fmla="*/ 3810 h 127635"/>
                  <a:gd name="connsiteX22" fmla="*/ 116205 w 131444"/>
                  <a:gd name="connsiteY22" fmla="*/ 952 h 127635"/>
                  <a:gd name="connsiteX23" fmla="*/ 122873 w 131444"/>
                  <a:gd name="connsiteY23" fmla="*/ 0 h 127635"/>
                  <a:gd name="connsiteX24" fmla="*/ 125730 w 131444"/>
                  <a:gd name="connsiteY24" fmla="*/ 0 h 127635"/>
                  <a:gd name="connsiteX25" fmla="*/ 126682 w 131444"/>
                  <a:gd name="connsiteY25" fmla="*/ 952 h 127635"/>
                  <a:gd name="connsiteX26" fmla="*/ 130492 w 131444"/>
                  <a:gd name="connsiteY26" fmla="*/ 3810 h 127635"/>
                  <a:gd name="connsiteX27" fmla="*/ 131445 w 131444"/>
                  <a:gd name="connsiteY27" fmla="*/ 4763 h 127635"/>
                  <a:gd name="connsiteX28" fmla="*/ 130492 w 131444"/>
                  <a:gd name="connsiteY28" fmla="*/ 5715 h 127635"/>
                  <a:gd name="connsiteX29" fmla="*/ 120967 w 131444"/>
                  <a:gd name="connsiteY29" fmla="*/ 7620 h 127635"/>
                  <a:gd name="connsiteX30" fmla="*/ 109538 w 131444"/>
                  <a:gd name="connsiteY30" fmla="*/ 11430 h 127635"/>
                  <a:gd name="connsiteX31" fmla="*/ 95250 w 131444"/>
                  <a:gd name="connsiteY31" fmla="*/ 18097 h 127635"/>
                  <a:gd name="connsiteX32" fmla="*/ 84773 w 131444"/>
                  <a:gd name="connsiteY32" fmla="*/ 23812 h 127635"/>
                  <a:gd name="connsiteX33" fmla="*/ 70485 w 131444"/>
                  <a:gd name="connsiteY33" fmla="*/ 33337 h 127635"/>
                  <a:gd name="connsiteX34" fmla="*/ 60007 w 131444"/>
                  <a:gd name="connsiteY34" fmla="*/ 41910 h 127635"/>
                  <a:gd name="connsiteX35" fmla="*/ 52388 w 131444"/>
                  <a:gd name="connsiteY35" fmla="*/ 48578 h 127635"/>
                  <a:gd name="connsiteX36" fmla="*/ 44767 w 131444"/>
                  <a:gd name="connsiteY36" fmla="*/ 57150 h 127635"/>
                  <a:gd name="connsiteX37" fmla="*/ 33338 w 131444"/>
                  <a:gd name="connsiteY37" fmla="*/ 70485 h 127635"/>
                  <a:gd name="connsiteX38" fmla="*/ 26670 w 131444"/>
                  <a:gd name="connsiteY38" fmla="*/ 80010 h 127635"/>
                  <a:gd name="connsiteX39" fmla="*/ 18097 w 131444"/>
                  <a:gd name="connsiteY39" fmla="*/ 94298 h 127635"/>
                  <a:gd name="connsiteX40" fmla="*/ 11430 w 131444"/>
                  <a:gd name="connsiteY40" fmla="*/ 106680 h 127635"/>
                  <a:gd name="connsiteX41" fmla="*/ 8572 w 131444"/>
                  <a:gd name="connsiteY41" fmla="*/ 115253 h 127635"/>
                  <a:gd name="connsiteX42" fmla="*/ 4763 w 131444"/>
                  <a:gd name="connsiteY42" fmla="*/ 126683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1444" h="127635">
                    <a:moveTo>
                      <a:pt x="3810" y="127635"/>
                    </a:moveTo>
                    <a:lnTo>
                      <a:pt x="3810" y="127635"/>
                    </a:lnTo>
                    <a:lnTo>
                      <a:pt x="952" y="123825"/>
                    </a:lnTo>
                    <a:lnTo>
                      <a:pt x="0" y="121920"/>
                    </a:lnTo>
                    <a:lnTo>
                      <a:pt x="0" y="118110"/>
                    </a:lnTo>
                    <a:lnTo>
                      <a:pt x="952" y="114300"/>
                    </a:lnTo>
                    <a:lnTo>
                      <a:pt x="3810" y="104775"/>
                    </a:lnTo>
                    <a:lnTo>
                      <a:pt x="8572" y="95250"/>
                    </a:lnTo>
                    <a:lnTo>
                      <a:pt x="14288" y="83820"/>
                    </a:lnTo>
                    <a:lnTo>
                      <a:pt x="24765" y="68580"/>
                    </a:lnTo>
                    <a:lnTo>
                      <a:pt x="26670" y="65723"/>
                    </a:lnTo>
                    <a:lnTo>
                      <a:pt x="32385" y="59055"/>
                    </a:lnTo>
                    <a:lnTo>
                      <a:pt x="36195" y="54292"/>
                    </a:lnTo>
                    <a:lnTo>
                      <a:pt x="38100" y="52387"/>
                    </a:lnTo>
                    <a:lnTo>
                      <a:pt x="46672" y="42862"/>
                    </a:lnTo>
                    <a:lnTo>
                      <a:pt x="50482" y="39053"/>
                    </a:lnTo>
                    <a:lnTo>
                      <a:pt x="55245" y="36195"/>
                    </a:lnTo>
                    <a:lnTo>
                      <a:pt x="60007" y="31433"/>
                    </a:lnTo>
                    <a:lnTo>
                      <a:pt x="71438" y="22860"/>
                    </a:lnTo>
                    <a:lnTo>
                      <a:pt x="83820" y="15240"/>
                    </a:lnTo>
                    <a:lnTo>
                      <a:pt x="95250" y="9525"/>
                    </a:lnTo>
                    <a:lnTo>
                      <a:pt x="106680" y="3810"/>
                    </a:lnTo>
                    <a:lnTo>
                      <a:pt x="116205" y="952"/>
                    </a:lnTo>
                    <a:lnTo>
                      <a:pt x="122873" y="0"/>
                    </a:lnTo>
                    <a:lnTo>
                      <a:pt x="125730" y="0"/>
                    </a:lnTo>
                    <a:lnTo>
                      <a:pt x="126682" y="952"/>
                    </a:lnTo>
                    <a:lnTo>
                      <a:pt x="130492" y="3810"/>
                    </a:lnTo>
                    <a:lnTo>
                      <a:pt x="131445" y="4763"/>
                    </a:lnTo>
                    <a:lnTo>
                      <a:pt x="130492" y="5715"/>
                    </a:lnTo>
                    <a:lnTo>
                      <a:pt x="120967" y="7620"/>
                    </a:lnTo>
                    <a:lnTo>
                      <a:pt x="109538" y="11430"/>
                    </a:lnTo>
                    <a:lnTo>
                      <a:pt x="95250" y="18097"/>
                    </a:lnTo>
                    <a:lnTo>
                      <a:pt x="84773" y="23812"/>
                    </a:lnTo>
                    <a:lnTo>
                      <a:pt x="70485" y="33337"/>
                    </a:lnTo>
                    <a:lnTo>
                      <a:pt x="60007" y="41910"/>
                    </a:lnTo>
                    <a:lnTo>
                      <a:pt x="52388" y="48578"/>
                    </a:lnTo>
                    <a:lnTo>
                      <a:pt x="44767" y="57150"/>
                    </a:lnTo>
                    <a:lnTo>
                      <a:pt x="33338" y="70485"/>
                    </a:lnTo>
                    <a:lnTo>
                      <a:pt x="26670" y="80010"/>
                    </a:lnTo>
                    <a:lnTo>
                      <a:pt x="18097" y="94298"/>
                    </a:lnTo>
                    <a:lnTo>
                      <a:pt x="11430" y="106680"/>
                    </a:lnTo>
                    <a:lnTo>
                      <a:pt x="8572" y="115253"/>
                    </a:lnTo>
                    <a:lnTo>
                      <a:pt x="4763" y="1266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3" name="Forma Livre: Forma 72">
                <a:extLst>
                  <a:ext uri="{FF2B5EF4-FFF2-40B4-BE49-F238E27FC236}">
                    <a16:creationId xmlns:a16="http://schemas.microsoft.com/office/drawing/2014/main" id="{90FEA5C4-DB5A-380B-648C-EC036AAE2A0E}"/>
                  </a:ext>
                </a:extLst>
              </p:cNvPr>
              <p:cNvSpPr/>
              <p:nvPr/>
            </p:nvSpPr>
            <p:spPr>
              <a:xfrm>
                <a:off x="4318634" y="2894647"/>
                <a:ext cx="83820" cy="86677"/>
              </a:xfrm>
              <a:custGeom>
                <a:avLst/>
                <a:gdLst>
                  <a:gd name="connsiteX0" fmla="*/ 67628 w 83820"/>
                  <a:gd name="connsiteY0" fmla="*/ 86678 h 86677"/>
                  <a:gd name="connsiteX1" fmla="*/ 61913 w 83820"/>
                  <a:gd name="connsiteY1" fmla="*/ 85725 h 86677"/>
                  <a:gd name="connsiteX2" fmla="*/ 58103 w 83820"/>
                  <a:gd name="connsiteY2" fmla="*/ 84773 h 86677"/>
                  <a:gd name="connsiteX3" fmla="*/ 53340 w 83820"/>
                  <a:gd name="connsiteY3" fmla="*/ 81915 h 86677"/>
                  <a:gd name="connsiteX4" fmla="*/ 43815 w 83820"/>
                  <a:gd name="connsiteY4" fmla="*/ 73343 h 86677"/>
                  <a:gd name="connsiteX5" fmla="*/ 41910 w 83820"/>
                  <a:gd name="connsiteY5" fmla="*/ 69533 h 86677"/>
                  <a:gd name="connsiteX6" fmla="*/ 40958 w 83820"/>
                  <a:gd name="connsiteY6" fmla="*/ 68580 h 86677"/>
                  <a:gd name="connsiteX7" fmla="*/ 41910 w 83820"/>
                  <a:gd name="connsiteY7" fmla="*/ 67628 h 86677"/>
                  <a:gd name="connsiteX8" fmla="*/ 43815 w 83820"/>
                  <a:gd name="connsiteY8" fmla="*/ 65723 h 86677"/>
                  <a:gd name="connsiteX9" fmla="*/ 49530 w 83820"/>
                  <a:gd name="connsiteY9" fmla="*/ 62865 h 86677"/>
                  <a:gd name="connsiteX10" fmla="*/ 51435 w 83820"/>
                  <a:gd name="connsiteY10" fmla="*/ 62865 h 86677"/>
                  <a:gd name="connsiteX11" fmla="*/ 52388 w 83820"/>
                  <a:gd name="connsiteY11" fmla="*/ 63818 h 86677"/>
                  <a:gd name="connsiteX12" fmla="*/ 56197 w 83820"/>
                  <a:gd name="connsiteY12" fmla="*/ 66675 h 86677"/>
                  <a:gd name="connsiteX13" fmla="*/ 59055 w 83820"/>
                  <a:gd name="connsiteY13" fmla="*/ 69533 h 86677"/>
                  <a:gd name="connsiteX14" fmla="*/ 61913 w 83820"/>
                  <a:gd name="connsiteY14" fmla="*/ 71437 h 86677"/>
                  <a:gd name="connsiteX15" fmla="*/ 65723 w 83820"/>
                  <a:gd name="connsiteY15" fmla="*/ 72390 h 86677"/>
                  <a:gd name="connsiteX16" fmla="*/ 67628 w 83820"/>
                  <a:gd name="connsiteY16" fmla="*/ 72390 h 86677"/>
                  <a:gd name="connsiteX17" fmla="*/ 68580 w 83820"/>
                  <a:gd name="connsiteY17" fmla="*/ 70485 h 86677"/>
                  <a:gd name="connsiteX18" fmla="*/ 69533 w 83820"/>
                  <a:gd name="connsiteY18" fmla="*/ 68580 h 86677"/>
                  <a:gd name="connsiteX19" fmla="*/ 68580 w 83820"/>
                  <a:gd name="connsiteY19" fmla="*/ 66675 h 86677"/>
                  <a:gd name="connsiteX20" fmla="*/ 65723 w 83820"/>
                  <a:gd name="connsiteY20" fmla="*/ 62865 h 86677"/>
                  <a:gd name="connsiteX21" fmla="*/ 62865 w 83820"/>
                  <a:gd name="connsiteY21" fmla="*/ 60007 h 86677"/>
                  <a:gd name="connsiteX22" fmla="*/ 56197 w 83820"/>
                  <a:gd name="connsiteY22" fmla="*/ 56198 h 86677"/>
                  <a:gd name="connsiteX23" fmla="*/ 47625 w 83820"/>
                  <a:gd name="connsiteY23" fmla="*/ 52387 h 86677"/>
                  <a:gd name="connsiteX24" fmla="*/ 32385 w 83820"/>
                  <a:gd name="connsiteY24" fmla="*/ 45720 h 86677"/>
                  <a:gd name="connsiteX25" fmla="*/ 18097 w 83820"/>
                  <a:gd name="connsiteY25" fmla="*/ 39053 h 86677"/>
                  <a:gd name="connsiteX26" fmla="*/ 10478 w 83820"/>
                  <a:gd name="connsiteY26" fmla="*/ 33337 h 86677"/>
                  <a:gd name="connsiteX27" fmla="*/ 5715 w 83820"/>
                  <a:gd name="connsiteY27" fmla="*/ 28575 h 86677"/>
                  <a:gd name="connsiteX28" fmla="*/ 2858 w 83820"/>
                  <a:gd name="connsiteY28" fmla="*/ 24765 h 86677"/>
                  <a:gd name="connsiteX29" fmla="*/ 953 w 83820"/>
                  <a:gd name="connsiteY29" fmla="*/ 20003 h 86677"/>
                  <a:gd name="connsiteX30" fmla="*/ 0 w 83820"/>
                  <a:gd name="connsiteY30" fmla="*/ 16192 h 86677"/>
                  <a:gd name="connsiteX31" fmla="*/ 0 w 83820"/>
                  <a:gd name="connsiteY31" fmla="*/ 12382 h 86677"/>
                  <a:gd name="connsiteX32" fmla="*/ 1905 w 83820"/>
                  <a:gd name="connsiteY32" fmla="*/ 8573 h 86677"/>
                  <a:gd name="connsiteX33" fmla="*/ 3810 w 83820"/>
                  <a:gd name="connsiteY33" fmla="*/ 5715 h 86677"/>
                  <a:gd name="connsiteX34" fmla="*/ 6668 w 83820"/>
                  <a:gd name="connsiteY34" fmla="*/ 2857 h 86677"/>
                  <a:gd name="connsiteX35" fmla="*/ 9525 w 83820"/>
                  <a:gd name="connsiteY35" fmla="*/ 952 h 86677"/>
                  <a:gd name="connsiteX36" fmla="*/ 15240 w 83820"/>
                  <a:gd name="connsiteY36" fmla="*/ 0 h 86677"/>
                  <a:gd name="connsiteX37" fmla="*/ 20003 w 83820"/>
                  <a:gd name="connsiteY37" fmla="*/ 0 h 86677"/>
                  <a:gd name="connsiteX38" fmla="*/ 24765 w 83820"/>
                  <a:gd name="connsiteY38" fmla="*/ 952 h 86677"/>
                  <a:gd name="connsiteX39" fmla="*/ 30480 w 83820"/>
                  <a:gd name="connsiteY39" fmla="*/ 3810 h 86677"/>
                  <a:gd name="connsiteX40" fmla="*/ 38100 w 83820"/>
                  <a:gd name="connsiteY40" fmla="*/ 8573 h 86677"/>
                  <a:gd name="connsiteX41" fmla="*/ 43815 w 83820"/>
                  <a:gd name="connsiteY41" fmla="*/ 13335 h 86677"/>
                  <a:gd name="connsiteX42" fmla="*/ 44767 w 83820"/>
                  <a:gd name="connsiteY42" fmla="*/ 16192 h 86677"/>
                  <a:gd name="connsiteX43" fmla="*/ 43815 w 83820"/>
                  <a:gd name="connsiteY43" fmla="*/ 16192 h 86677"/>
                  <a:gd name="connsiteX44" fmla="*/ 40958 w 83820"/>
                  <a:gd name="connsiteY44" fmla="*/ 19050 h 86677"/>
                  <a:gd name="connsiteX45" fmla="*/ 36195 w 83820"/>
                  <a:gd name="connsiteY45" fmla="*/ 20955 h 86677"/>
                  <a:gd name="connsiteX46" fmla="*/ 34290 w 83820"/>
                  <a:gd name="connsiteY46" fmla="*/ 20955 h 86677"/>
                  <a:gd name="connsiteX47" fmla="*/ 32385 w 83820"/>
                  <a:gd name="connsiteY47" fmla="*/ 20003 h 86677"/>
                  <a:gd name="connsiteX48" fmla="*/ 27622 w 83820"/>
                  <a:gd name="connsiteY48" fmla="*/ 16192 h 86677"/>
                  <a:gd name="connsiteX49" fmla="*/ 23813 w 83820"/>
                  <a:gd name="connsiteY49" fmla="*/ 13335 h 86677"/>
                  <a:gd name="connsiteX50" fmla="*/ 20003 w 83820"/>
                  <a:gd name="connsiteY50" fmla="*/ 13335 h 86677"/>
                  <a:gd name="connsiteX51" fmla="*/ 18097 w 83820"/>
                  <a:gd name="connsiteY51" fmla="*/ 13335 h 86677"/>
                  <a:gd name="connsiteX52" fmla="*/ 16193 w 83820"/>
                  <a:gd name="connsiteY52" fmla="*/ 14288 h 86677"/>
                  <a:gd name="connsiteX53" fmla="*/ 15240 w 83820"/>
                  <a:gd name="connsiteY53" fmla="*/ 16192 h 86677"/>
                  <a:gd name="connsiteX54" fmla="*/ 16193 w 83820"/>
                  <a:gd name="connsiteY54" fmla="*/ 18098 h 86677"/>
                  <a:gd name="connsiteX55" fmla="*/ 17145 w 83820"/>
                  <a:gd name="connsiteY55" fmla="*/ 20955 h 86677"/>
                  <a:gd name="connsiteX56" fmla="*/ 20003 w 83820"/>
                  <a:gd name="connsiteY56" fmla="*/ 23812 h 86677"/>
                  <a:gd name="connsiteX57" fmla="*/ 25718 w 83820"/>
                  <a:gd name="connsiteY57" fmla="*/ 27623 h 86677"/>
                  <a:gd name="connsiteX58" fmla="*/ 32385 w 83820"/>
                  <a:gd name="connsiteY58" fmla="*/ 30480 h 86677"/>
                  <a:gd name="connsiteX59" fmla="*/ 35243 w 83820"/>
                  <a:gd name="connsiteY59" fmla="*/ 32385 h 86677"/>
                  <a:gd name="connsiteX60" fmla="*/ 37147 w 83820"/>
                  <a:gd name="connsiteY60" fmla="*/ 32385 h 86677"/>
                  <a:gd name="connsiteX61" fmla="*/ 38100 w 83820"/>
                  <a:gd name="connsiteY61" fmla="*/ 33337 h 86677"/>
                  <a:gd name="connsiteX62" fmla="*/ 54292 w 83820"/>
                  <a:gd name="connsiteY62" fmla="*/ 40005 h 86677"/>
                  <a:gd name="connsiteX63" fmla="*/ 60960 w 83820"/>
                  <a:gd name="connsiteY63" fmla="*/ 43815 h 86677"/>
                  <a:gd name="connsiteX64" fmla="*/ 69533 w 83820"/>
                  <a:gd name="connsiteY64" fmla="*/ 48578 h 86677"/>
                  <a:gd name="connsiteX65" fmla="*/ 74295 w 83820"/>
                  <a:gd name="connsiteY65" fmla="*/ 52387 h 86677"/>
                  <a:gd name="connsiteX66" fmla="*/ 78105 w 83820"/>
                  <a:gd name="connsiteY66" fmla="*/ 56198 h 86677"/>
                  <a:gd name="connsiteX67" fmla="*/ 80963 w 83820"/>
                  <a:gd name="connsiteY67" fmla="*/ 60960 h 86677"/>
                  <a:gd name="connsiteX68" fmla="*/ 83820 w 83820"/>
                  <a:gd name="connsiteY68" fmla="*/ 64770 h 86677"/>
                  <a:gd name="connsiteX69" fmla="*/ 83820 w 83820"/>
                  <a:gd name="connsiteY69" fmla="*/ 69533 h 86677"/>
                  <a:gd name="connsiteX70" fmla="*/ 83820 w 83820"/>
                  <a:gd name="connsiteY70" fmla="*/ 72390 h 86677"/>
                  <a:gd name="connsiteX71" fmla="*/ 83820 w 83820"/>
                  <a:gd name="connsiteY71" fmla="*/ 76200 h 86677"/>
                  <a:gd name="connsiteX72" fmla="*/ 81915 w 83820"/>
                  <a:gd name="connsiteY72" fmla="*/ 79058 h 86677"/>
                  <a:gd name="connsiteX73" fmla="*/ 80010 w 83820"/>
                  <a:gd name="connsiteY73" fmla="*/ 81915 h 86677"/>
                  <a:gd name="connsiteX74" fmla="*/ 76200 w 83820"/>
                  <a:gd name="connsiteY74" fmla="*/ 84773 h 86677"/>
                  <a:gd name="connsiteX75" fmla="*/ 72390 w 83820"/>
                  <a:gd name="connsiteY75" fmla="*/ 85725 h 86677"/>
                  <a:gd name="connsiteX76" fmla="*/ 69533 w 83820"/>
                  <a:gd name="connsiteY76" fmla="*/ 86678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83820" h="86677">
                    <a:moveTo>
                      <a:pt x="67628" y="86678"/>
                    </a:moveTo>
                    <a:lnTo>
                      <a:pt x="61913" y="85725"/>
                    </a:lnTo>
                    <a:lnTo>
                      <a:pt x="58103" y="84773"/>
                    </a:lnTo>
                    <a:lnTo>
                      <a:pt x="53340" y="81915"/>
                    </a:lnTo>
                    <a:lnTo>
                      <a:pt x="43815" y="73343"/>
                    </a:lnTo>
                    <a:lnTo>
                      <a:pt x="41910" y="69533"/>
                    </a:lnTo>
                    <a:lnTo>
                      <a:pt x="40958" y="68580"/>
                    </a:lnTo>
                    <a:lnTo>
                      <a:pt x="41910" y="67628"/>
                    </a:lnTo>
                    <a:lnTo>
                      <a:pt x="43815" y="65723"/>
                    </a:lnTo>
                    <a:lnTo>
                      <a:pt x="49530" y="62865"/>
                    </a:lnTo>
                    <a:lnTo>
                      <a:pt x="51435" y="62865"/>
                    </a:lnTo>
                    <a:lnTo>
                      <a:pt x="52388" y="63818"/>
                    </a:lnTo>
                    <a:lnTo>
                      <a:pt x="56197" y="66675"/>
                    </a:lnTo>
                    <a:lnTo>
                      <a:pt x="59055" y="69533"/>
                    </a:lnTo>
                    <a:lnTo>
                      <a:pt x="61913" y="71437"/>
                    </a:lnTo>
                    <a:lnTo>
                      <a:pt x="65723" y="72390"/>
                    </a:lnTo>
                    <a:lnTo>
                      <a:pt x="67628" y="72390"/>
                    </a:lnTo>
                    <a:lnTo>
                      <a:pt x="68580" y="70485"/>
                    </a:lnTo>
                    <a:lnTo>
                      <a:pt x="69533" y="68580"/>
                    </a:lnTo>
                    <a:lnTo>
                      <a:pt x="68580" y="66675"/>
                    </a:lnTo>
                    <a:lnTo>
                      <a:pt x="65723" y="62865"/>
                    </a:lnTo>
                    <a:lnTo>
                      <a:pt x="62865" y="60007"/>
                    </a:lnTo>
                    <a:lnTo>
                      <a:pt x="56197" y="56198"/>
                    </a:lnTo>
                    <a:lnTo>
                      <a:pt x="47625" y="52387"/>
                    </a:lnTo>
                    <a:lnTo>
                      <a:pt x="32385" y="45720"/>
                    </a:lnTo>
                    <a:lnTo>
                      <a:pt x="18097" y="39053"/>
                    </a:lnTo>
                    <a:lnTo>
                      <a:pt x="10478" y="33337"/>
                    </a:lnTo>
                    <a:lnTo>
                      <a:pt x="5715" y="28575"/>
                    </a:lnTo>
                    <a:lnTo>
                      <a:pt x="2858" y="24765"/>
                    </a:lnTo>
                    <a:lnTo>
                      <a:pt x="953" y="20003"/>
                    </a:lnTo>
                    <a:lnTo>
                      <a:pt x="0" y="16192"/>
                    </a:lnTo>
                    <a:lnTo>
                      <a:pt x="0" y="12382"/>
                    </a:lnTo>
                    <a:lnTo>
                      <a:pt x="1905" y="8573"/>
                    </a:lnTo>
                    <a:lnTo>
                      <a:pt x="3810" y="5715"/>
                    </a:lnTo>
                    <a:lnTo>
                      <a:pt x="6668" y="2857"/>
                    </a:lnTo>
                    <a:lnTo>
                      <a:pt x="9525" y="952"/>
                    </a:lnTo>
                    <a:lnTo>
                      <a:pt x="15240" y="0"/>
                    </a:lnTo>
                    <a:lnTo>
                      <a:pt x="20003" y="0"/>
                    </a:lnTo>
                    <a:lnTo>
                      <a:pt x="24765" y="952"/>
                    </a:lnTo>
                    <a:lnTo>
                      <a:pt x="30480" y="3810"/>
                    </a:lnTo>
                    <a:lnTo>
                      <a:pt x="38100" y="8573"/>
                    </a:lnTo>
                    <a:lnTo>
                      <a:pt x="43815" y="13335"/>
                    </a:lnTo>
                    <a:lnTo>
                      <a:pt x="44767" y="16192"/>
                    </a:lnTo>
                    <a:lnTo>
                      <a:pt x="43815" y="16192"/>
                    </a:lnTo>
                    <a:lnTo>
                      <a:pt x="40958" y="19050"/>
                    </a:lnTo>
                    <a:lnTo>
                      <a:pt x="36195" y="20955"/>
                    </a:lnTo>
                    <a:lnTo>
                      <a:pt x="34290" y="20955"/>
                    </a:lnTo>
                    <a:lnTo>
                      <a:pt x="32385" y="20003"/>
                    </a:lnTo>
                    <a:lnTo>
                      <a:pt x="27622" y="16192"/>
                    </a:lnTo>
                    <a:lnTo>
                      <a:pt x="23813" y="13335"/>
                    </a:lnTo>
                    <a:lnTo>
                      <a:pt x="20003" y="13335"/>
                    </a:lnTo>
                    <a:lnTo>
                      <a:pt x="18097" y="13335"/>
                    </a:lnTo>
                    <a:lnTo>
                      <a:pt x="16193" y="14288"/>
                    </a:lnTo>
                    <a:lnTo>
                      <a:pt x="15240" y="16192"/>
                    </a:lnTo>
                    <a:lnTo>
                      <a:pt x="16193" y="18098"/>
                    </a:lnTo>
                    <a:lnTo>
                      <a:pt x="17145" y="20955"/>
                    </a:lnTo>
                    <a:lnTo>
                      <a:pt x="20003" y="23812"/>
                    </a:lnTo>
                    <a:lnTo>
                      <a:pt x="25718" y="27623"/>
                    </a:lnTo>
                    <a:lnTo>
                      <a:pt x="32385" y="30480"/>
                    </a:lnTo>
                    <a:lnTo>
                      <a:pt x="35243" y="32385"/>
                    </a:lnTo>
                    <a:lnTo>
                      <a:pt x="37147" y="32385"/>
                    </a:lnTo>
                    <a:lnTo>
                      <a:pt x="38100" y="33337"/>
                    </a:lnTo>
                    <a:lnTo>
                      <a:pt x="54292" y="40005"/>
                    </a:lnTo>
                    <a:lnTo>
                      <a:pt x="60960" y="43815"/>
                    </a:lnTo>
                    <a:lnTo>
                      <a:pt x="69533" y="48578"/>
                    </a:lnTo>
                    <a:lnTo>
                      <a:pt x="74295" y="52387"/>
                    </a:lnTo>
                    <a:lnTo>
                      <a:pt x="78105" y="56198"/>
                    </a:lnTo>
                    <a:lnTo>
                      <a:pt x="80963" y="60960"/>
                    </a:lnTo>
                    <a:lnTo>
                      <a:pt x="83820" y="64770"/>
                    </a:lnTo>
                    <a:lnTo>
                      <a:pt x="83820" y="69533"/>
                    </a:lnTo>
                    <a:lnTo>
                      <a:pt x="83820" y="72390"/>
                    </a:lnTo>
                    <a:lnTo>
                      <a:pt x="83820" y="76200"/>
                    </a:lnTo>
                    <a:lnTo>
                      <a:pt x="81915" y="79058"/>
                    </a:lnTo>
                    <a:lnTo>
                      <a:pt x="80010" y="81915"/>
                    </a:lnTo>
                    <a:lnTo>
                      <a:pt x="76200" y="84773"/>
                    </a:lnTo>
                    <a:lnTo>
                      <a:pt x="72390" y="85725"/>
                    </a:lnTo>
                    <a:lnTo>
                      <a:pt x="69533" y="86678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0936F309-FEB8-D604-C624-3604DF87A8D1}"/>
                  </a:ext>
                </a:extLst>
              </p:cNvPr>
              <p:cNvSpPr/>
              <p:nvPr/>
            </p:nvSpPr>
            <p:spPr>
              <a:xfrm>
                <a:off x="4408169" y="2925127"/>
                <a:ext cx="37147" cy="29527"/>
              </a:xfrm>
              <a:custGeom>
                <a:avLst/>
                <a:gdLst>
                  <a:gd name="connsiteX0" fmla="*/ 37148 w 37147"/>
                  <a:gd name="connsiteY0" fmla="*/ 29527 h 29527"/>
                  <a:gd name="connsiteX1" fmla="*/ 35243 w 37147"/>
                  <a:gd name="connsiteY1" fmla="*/ 28575 h 29527"/>
                  <a:gd name="connsiteX2" fmla="*/ 32385 w 37147"/>
                  <a:gd name="connsiteY2" fmla="*/ 25717 h 29527"/>
                  <a:gd name="connsiteX3" fmla="*/ 30480 w 37147"/>
                  <a:gd name="connsiteY3" fmla="*/ 24765 h 29527"/>
                  <a:gd name="connsiteX4" fmla="*/ 27623 w 37147"/>
                  <a:gd name="connsiteY4" fmla="*/ 24765 h 29527"/>
                  <a:gd name="connsiteX5" fmla="*/ 25718 w 37147"/>
                  <a:gd name="connsiteY5" fmla="*/ 25717 h 29527"/>
                  <a:gd name="connsiteX6" fmla="*/ 23813 w 37147"/>
                  <a:gd name="connsiteY6" fmla="*/ 25717 h 29527"/>
                  <a:gd name="connsiteX7" fmla="*/ 20955 w 37147"/>
                  <a:gd name="connsiteY7" fmla="*/ 21907 h 29527"/>
                  <a:gd name="connsiteX8" fmla="*/ 13335 w 37147"/>
                  <a:gd name="connsiteY8" fmla="*/ 15240 h 29527"/>
                  <a:gd name="connsiteX9" fmla="*/ 953 w 37147"/>
                  <a:gd name="connsiteY9" fmla="*/ 1905 h 29527"/>
                  <a:gd name="connsiteX10" fmla="*/ 0 w 37147"/>
                  <a:gd name="connsiteY10" fmla="*/ 0 h 29527"/>
                  <a:gd name="connsiteX11" fmla="*/ 1905 w 37147"/>
                  <a:gd name="connsiteY11" fmla="*/ 0 h 29527"/>
                  <a:gd name="connsiteX12" fmla="*/ 10478 w 37147"/>
                  <a:gd name="connsiteY12" fmla="*/ 5715 h 29527"/>
                  <a:gd name="connsiteX13" fmla="*/ 21907 w 37147"/>
                  <a:gd name="connsiteY13" fmla="*/ 14288 h 29527"/>
                  <a:gd name="connsiteX14" fmla="*/ 30480 w 37147"/>
                  <a:gd name="connsiteY14" fmla="*/ 21907 h 29527"/>
                  <a:gd name="connsiteX15" fmla="*/ 36195 w 37147"/>
                  <a:gd name="connsiteY15" fmla="*/ 28575 h 2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147" h="29527">
                    <a:moveTo>
                      <a:pt x="37148" y="29527"/>
                    </a:moveTo>
                    <a:lnTo>
                      <a:pt x="35243" y="28575"/>
                    </a:lnTo>
                    <a:lnTo>
                      <a:pt x="32385" y="25717"/>
                    </a:lnTo>
                    <a:lnTo>
                      <a:pt x="30480" y="24765"/>
                    </a:lnTo>
                    <a:lnTo>
                      <a:pt x="27623" y="24765"/>
                    </a:lnTo>
                    <a:lnTo>
                      <a:pt x="25718" y="25717"/>
                    </a:lnTo>
                    <a:lnTo>
                      <a:pt x="23813" y="25717"/>
                    </a:lnTo>
                    <a:lnTo>
                      <a:pt x="20955" y="21907"/>
                    </a:lnTo>
                    <a:lnTo>
                      <a:pt x="13335" y="15240"/>
                    </a:lnTo>
                    <a:lnTo>
                      <a:pt x="953" y="1905"/>
                    </a:lnTo>
                    <a:lnTo>
                      <a:pt x="0" y="0"/>
                    </a:lnTo>
                    <a:lnTo>
                      <a:pt x="1905" y="0"/>
                    </a:lnTo>
                    <a:lnTo>
                      <a:pt x="10478" y="5715"/>
                    </a:lnTo>
                    <a:lnTo>
                      <a:pt x="21907" y="14288"/>
                    </a:lnTo>
                    <a:lnTo>
                      <a:pt x="30480" y="21907"/>
                    </a:lnTo>
                    <a:lnTo>
                      <a:pt x="3619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7D545947-4F22-ABE5-C7E4-09DDCDC97B22}"/>
                  </a:ext>
                </a:extLst>
              </p:cNvPr>
              <p:cNvSpPr/>
              <p:nvPr/>
            </p:nvSpPr>
            <p:spPr>
              <a:xfrm>
                <a:off x="4509134" y="3920489"/>
                <a:ext cx="66675" cy="66675"/>
              </a:xfrm>
              <a:custGeom>
                <a:avLst/>
                <a:gdLst>
                  <a:gd name="connsiteX0" fmla="*/ 33338 w 66675"/>
                  <a:gd name="connsiteY0" fmla="*/ 0 h 66675"/>
                  <a:gd name="connsiteX1" fmla="*/ 66675 w 66675"/>
                  <a:gd name="connsiteY1" fmla="*/ 33338 h 66675"/>
                  <a:gd name="connsiteX2" fmla="*/ 33338 w 66675"/>
                  <a:gd name="connsiteY2" fmla="*/ 66675 h 66675"/>
                  <a:gd name="connsiteX3" fmla="*/ 33338 w 66675"/>
                  <a:gd name="connsiteY3" fmla="*/ 59055 h 66675"/>
                  <a:gd name="connsiteX4" fmla="*/ 57150 w 66675"/>
                  <a:gd name="connsiteY4" fmla="*/ 33338 h 66675"/>
                  <a:gd name="connsiteX5" fmla="*/ 33338 w 66675"/>
                  <a:gd name="connsiteY5" fmla="*/ 7620 h 66675"/>
                  <a:gd name="connsiteX6" fmla="*/ 33338 w 66675"/>
                  <a:gd name="connsiteY6" fmla="*/ 0 h 66675"/>
                  <a:gd name="connsiteX7" fmla="*/ 33338 w 66675"/>
                  <a:gd name="connsiteY7" fmla="*/ 0 h 66675"/>
                  <a:gd name="connsiteX8" fmla="*/ 33338 w 66675"/>
                  <a:gd name="connsiteY8" fmla="*/ 39052 h 66675"/>
                  <a:gd name="connsiteX9" fmla="*/ 40957 w 66675"/>
                  <a:gd name="connsiteY9" fmla="*/ 52388 h 66675"/>
                  <a:gd name="connsiteX10" fmla="*/ 49530 w 66675"/>
                  <a:gd name="connsiteY10" fmla="*/ 52388 h 66675"/>
                  <a:gd name="connsiteX11" fmla="*/ 39052 w 66675"/>
                  <a:gd name="connsiteY11" fmla="*/ 36195 h 66675"/>
                  <a:gd name="connsiteX12" fmla="*/ 49530 w 66675"/>
                  <a:gd name="connsiteY12" fmla="*/ 26670 h 66675"/>
                  <a:gd name="connsiteX13" fmla="*/ 34290 w 66675"/>
                  <a:gd name="connsiteY13" fmla="*/ 15240 h 66675"/>
                  <a:gd name="connsiteX14" fmla="*/ 33338 w 66675"/>
                  <a:gd name="connsiteY14" fmla="*/ 15240 h 66675"/>
                  <a:gd name="connsiteX15" fmla="*/ 33338 w 66675"/>
                  <a:gd name="connsiteY15" fmla="*/ 20955 h 66675"/>
                  <a:gd name="connsiteX16" fmla="*/ 34290 w 66675"/>
                  <a:gd name="connsiteY16" fmla="*/ 20955 h 66675"/>
                  <a:gd name="connsiteX17" fmla="*/ 40957 w 66675"/>
                  <a:gd name="connsiteY17" fmla="*/ 24765 h 66675"/>
                  <a:gd name="connsiteX18" fmla="*/ 35242 w 66675"/>
                  <a:gd name="connsiteY18" fmla="*/ 29527 h 66675"/>
                  <a:gd name="connsiteX19" fmla="*/ 34290 w 66675"/>
                  <a:gd name="connsiteY19" fmla="*/ 29527 h 66675"/>
                  <a:gd name="connsiteX20" fmla="*/ 34290 w 66675"/>
                  <a:gd name="connsiteY20" fmla="*/ 39052 h 66675"/>
                  <a:gd name="connsiteX21" fmla="*/ 33338 w 66675"/>
                  <a:gd name="connsiteY21" fmla="*/ 39052 h 66675"/>
                  <a:gd name="connsiteX22" fmla="*/ 33338 w 66675"/>
                  <a:gd name="connsiteY22" fmla="*/ 0 h 66675"/>
                  <a:gd name="connsiteX23" fmla="*/ 33338 w 66675"/>
                  <a:gd name="connsiteY23" fmla="*/ 0 h 66675"/>
                  <a:gd name="connsiteX24" fmla="*/ 33338 w 66675"/>
                  <a:gd name="connsiteY24" fmla="*/ 7620 h 66675"/>
                  <a:gd name="connsiteX25" fmla="*/ 33338 w 66675"/>
                  <a:gd name="connsiteY25" fmla="*/ 7620 h 66675"/>
                  <a:gd name="connsiteX26" fmla="*/ 9525 w 66675"/>
                  <a:gd name="connsiteY26" fmla="*/ 33338 h 66675"/>
                  <a:gd name="connsiteX27" fmla="*/ 33338 w 66675"/>
                  <a:gd name="connsiteY27" fmla="*/ 59055 h 66675"/>
                  <a:gd name="connsiteX28" fmla="*/ 33338 w 66675"/>
                  <a:gd name="connsiteY28" fmla="*/ 59055 h 66675"/>
                  <a:gd name="connsiteX29" fmla="*/ 33338 w 66675"/>
                  <a:gd name="connsiteY29" fmla="*/ 66675 h 66675"/>
                  <a:gd name="connsiteX30" fmla="*/ 33338 w 66675"/>
                  <a:gd name="connsiteY30" fmla="*/ 66675 h 66675"/>
                  <a:gd name="connsiteX31" fmla="*/ 0 w 66675"/>
                  <a:gd name="connsiteY31" fmla="*/ 33338 h 66675"/>
                  <a:gd name="connsiteX32" fmla="*/ 33338 w 66675"/>
                  <a:gd name="connsiteY32" fmla="*/ 0 h 66675"/>
                  <a:gd name="connsiteX33" fmla="*/ 33338 w 66675"/>
                  <a:gd name="connsiteY33" fmla="*/ 0 h 66675"/>
                  <a:gd name="connsiteX34" fmla="*/ 33338 w 66675"/>
                  <a:gd name="connsiteY34" fmla="*/ 15240 h 66675"/>
                  <a:gd name="connsiteX35" fmla="*/ 20002 w 66675"/>
                  <a:gd name="connsiteY35" fmla="*/ 15240 h 66675"/>
                  <a:gd name="connsiteX36" fmla="*/ 20002 w 66675"/>
                  <a:gd name="connsiteY36" fmla="*/ 52388 h 66675"/>
                  <a:gd name="connsiteX37" fmla="*/ 27622 w 66675"/>
                  <a:gd name="connsiteY37" fmla="*/ 52388 h 66675"/>
                  <a:gd name="connsiteX38" fmla="*/ 27622 w 66675"/>
                  <a:gd name="connsiteY38" fmla="*/ 36195 h 66675"/>
                  <a:gd name="connsiteX39" fmla="*/ 31432 w 66675"/>
                  <a:gd name="connsiteY39" fmla="*/ 36195 h 66675"/>
                  <a:gd name="connsiteX40" fmla="*/ 32385 w 66675"/>
                  <a:gd name="connsiteY40" fmla="*/ 39052 h 66675"/>
                  <a:gd name="connsiteX41" fmla="*/ 32385 w 66675"/>
                  <a:gd name="connsiteY41" fmla="*/ 30480 h 66675"/>
                  <a:gd name="connsiteX42" fmla="*/ 26670 w 66675"/>
                  <a:gd name="connsiteY42" fmla="*/ 30480 h 66675"/>
                  <a:gd name="connsiteX43" fmla="*/ 26670 w 66675"/>
                  <a:gd name="connsiteY43" fmla="*/ 21908 h 66675"/>
                  <a:gd name="connsiteX44" fmla="*/ 32385 w 66675"/>
                  <a:gd name="connsiteY44" fmla="*/ 21908 h 66675"/>
                  <a:gd name="connsiteX45" fmla="*/ 32385 w 66675"/>
                  <a:gd name="connsiteY45" fmla="*/ 15240 h 66675"/>
                  <a:gd name="connsiteX46" fmla="*/ 33338 w 66675"/>
                  <a:gd name="connsiteY46" fmla="*/ 1524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6675" h="66675">
                    <a:moveTo>
                      <a:pt x="33338" y="0"/>
                    </a:moveTo>
                    <a:cubicBezTo>
                      <a:pt x="51435" y="0"/>
                      <a:pt x="66675" y="15240"/>
                      <a:pt x="66675" y="33338"/>
                    </a:cubicBezTo>
                    <a:cubicBezTo>
                      <a:pt x="66675" y="51435"/>
                      <a:pt x="51435" y="66675"/>
                      <a:pt x="33338" y="66675"/>
                    </a:cubicBezTo>
                    <a:lnTo>
                      <a:pt x="33338" y="59055"/>
                    </a:lnTo>
                    <a:cubicBezTo>
                      <a:pt x="46672" y="59055"/>
                      <a:pt x="57150" y="48577"/>
                      <a:pt x="57150" y="33338"/>
                    </a:cubicBezTo>
                    <a:cubicBezTo>
                      <a:pt x="57150" y="17145"/>
                      <a:pt x="46672" y="7620"/>
                      <a:pt x="33338" y="7620"/>
                    </a:cubicBezTo>
                    <a:lnTo>
                      <a:pt x="33338" y="0"/>
                    </a:lnTo>
                    <a:lnTo>
                      <a:pt x="33338" y="0"/>
                    </a:lnTo>
                    <a:close/>
                    <a:moveTo>
                      <a:pt x="33338" y="39052"/>
                    </a:moveTo>
                    <a:lnTo>
                      <a:pt x="40957" y="52388"/>
                    </a:lnTo>
                    <a:lnTo>
                      <a:pt x="49530" y="52388"/>
                    </a:lnTo>
                    <a:lnTo>
                      <a:pt x="39052" y="36195"/>
                    </a:lnTo>
                    <a:cubicBezTo>
                      <a:pt x="44767" y="36195"/>
                      <a:pt x="49530" y="33338"/>
                      <a:pt x="49530" y="26670"/>
                    </a:cubicBezTo>
                    <a:cubicBezTo>
                      <a:pt x="49530" y="18098"/>
                      <a:pt x="43815" y="15240"/>
                      <a:pt x="34290" y="15240"/>
                    </a:cubicBezTo>
                    <a:lnTo>
                      <a:pt x="33338" y="15240"/>
                    </a:lnTo>
                    <a:lnTo>
                      <a:pt x="33338" y="20955"/>
                    </a:lnTo>
                    <a:lnTo>
                      <a:pt x="34290" y="20955"/>
                    </a:lnTo>
                    <a:cubicBezTo>
                      <a:pt x="37147" y="20955"/>
                      <a:pt x="40957" y="20955"/>
                      <a:pt x="40957" y="24765"/>
                    </a:cubicBezTo>
                    <a:cubicBezTo>
                      <a:pt x="40957" y="28575"/>
                      <a:pt x="38100" y="29527"/>
                      <a:pt x="35242" y="29527"/>
                    </a:cubicBezTo>
                    <a:lnTo>
                      <a:pt x="34290" y="29527"/>
                    </a:lnTo>
                    <a:lnTo>
                      <a:pt x="34290" y="39052"/>
                    </a:lnTo>
                    <a:cubicBezTo>
                      <a:pt x="34290" y="39052"/>
                      <a:pt x="33338" y="39052"/>
                      <a:pt x="33338" y="39052"/>
                    </a:cubicBezTo>
                    <a:close/>
                    <a:moveTo>
                      <a:pt x="33338" y="0"/>
                    </a:moveTo>
                    <a:lnTo>
                      <a:pt x="33338" y="0"/>
                    </a:lnTo>
                    <a:lnTo>
                      <a:pt x="33338" y="7620"/>
                    </a:lnTo>
                    <a:lnTo>
                      <a:pt x="33338" y="7620"/>
                    </a:lnTo>
                    <a:cubicBezTo>
                      <a:pt x="20002" y="7620"/>
                      <a:pt x="9525" y="18098"/>
                      <a:pt x="9525" y="33338"/>
                    </a:cubicBezTo>
                    <a:cubicBezTo>
                      <a:pt x="9525" y="49530"/>
                      <a:pt x="20955" y="59055"/>
                      <a:pt x="33338" y="59055"/>
                    </a:cubicBezTo>
                    <a:lnTo>
                      <a:pt x="33338" y="59055"/>
                    </a:lnTo>
                    <a:lnTo>
                      <a:pt x="33338" y="66675"/>
                    </a:lnTo>
                    <a:lnTo>
                      <a:pt x="33338" y="66675"/>
                    </a:lnTo>
                    <a:cubicBezTo>
                      <a:pt x="15240" y="66675"/>
                      <a:pt x="0" y="51435"/>
                      <a:pt x="0" y="33338"/>
                    </a:cubicBezTo>
                    <a:cubicBezTo>
                      <a:pt x="0" y="15240"/>
                      <a:pt x="15240" y="0"/>
                      <a:pt x="33338" y="0"/>
                    </a:cubicBezTo>
                    <a:lnTo>
                      <a:pt x="33338" y="0"/>
                    </a:lnTo>
                    <a:close/>
                    <a:moveTo>
                      <a:pt x="33338" y="15240"/>
                    </a:moveTo>
                    <a:lnTo>
                      <a:pt x="20002" y="15240"/>
                    </a:lnTo>
                    <a:lnTo>
                      <a:pt x="20002" y="52388"/>
                    </a:lnTo>
                    <a:lnTo>
                      <a:pt x="27622" y="52388"/>
                    </a:lnTo>
                    <a:lnTo>
                      <a:pt x="27622" y="36195"/>
                    </a:lnTo>
                    <a:lnTo>
                      <a:pt x="31432" y="36195"/>
                    </a:lnTo>
                    <a:lnTo>
                      <a:pt x="32385" y="39052"/>
                    </a:lnTo>
                    <a:lnTo>
                      <a:pt x="32385" y="30480"/>
                    </a:lnTo>
                    <a:lnTo>
                      <a:pt x="26670" y="30480"/>
                    </a:lnTo>
                    <a:lnTo>
                      <a:pt x="26670" y="21908"/>
                    </a:lnTo>
                    <a:lnTo>
                      <a:pt x="32385" y="21908"/>
                    </a:lnTo>
                    <a:lnTo>
                      <a:pt x="32385" y="15240"/>
                    </a:lnTo>
                    <a:cubicBezTo>
                      <a:pt x="32385" y="15240"/>
                      <a:pt x="33338" y="15240"/>
                      <a:pt x="33338" y="15240"/>
                    </a:cubicBez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49746DF4-52A7-674E-A9EA-D5AB26DE85E4}"/>
                  </a:ext>
                </a:extLst>
              </p:cNvPr>
              <p:cNvSpPr/>
              <p:nvPr/>
            </p:nvSpPr>
            <p:spPr>
              <a:xfrm>
                <a:off x="4408169" y="3893820"/>
                <a:ext cx="1905" cy="9525"/>
              </a:xfrm>
              <a:custGeom>
                <a:avLst/>
                <a:gdLst>
                  <a:gd name="connsiteX0" fmla="*/ 953 w 1905"/>
                  <a:gd name="connsiteY0" fmla="*/ 0 h 9525"/>
                  <a:gd name="connsiteX1" fmla="*/ 0 w 1905"/>
                  <a:gd name="connsiteY1" fmla="*/ 0 h 9525"/>
                  <a:gd name="connsiteX2" fmla="*/ 0 w 1905"/>
                  <a:gd name="connsiteY2" fmla="*/ 0 h 9525"/>
                  <a:gd name="connsiteX3" fmla="*/ 953 w 1905"/>
                  <a:gd name="connsiteY3" fmla="*/ 0 h 9525"/>
                  <a:gd name="connsiteX4" fmla="*/ 1905 w 1905"/>
                  <a:gd name="connsiteY4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525">
                    <a:moveTo>
                      <a:pt x="95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53" y="0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8" name="Gráfico 7">
              <a:extLst>
                <a:ext uri="{FF2B5EF4-FFF2-40B4-BE49-F238E27FC236}">
                  <a16:creationId xmlns:a16="http://schemas.microsoft.com/office/drawing/2014/main" id="{E8980A11-1FC3-479E-52D6-44BDF7795282}"/>
                </a:ext>
              </a:extLst>
            </p:cNvPr>
            <p:cNvGrpSpPr/>
            <p:nvPr/>
          </p:nvGrpSpPr>
          <p:grpSpPr>
            <a:xfrm>
              <a:off x="1515835" y="3282899"/>
              <a:ext cx="377189" cy="139064"/>
              <a:chOff x="4171949" y="3395662"/>
              <a:chExt cx="377189" cy="139064"/>
            </a:xfrm>
            <a:solidFill>
              <a:srgbClr val="FFFFFF"/>
            </a:solidFill>
          </p:grpSpPr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EADF603F-4678-08EF-B9CF-6121E5D8CB5D}"/>
                  </a:ext>
                </a:extLst>
              </p:cNvPr>
              <p:cNvSpPr/>
              <p:nvPr/>
            </p:nvSpPr>
            <p:spPr>
              <a:xfrm>
                <a:off x="4171949" y="3395662"/>
                <a:ext cx="54292" cy="62864"/>
              </a:xfrm>
              <a:custGeom>
                <a:avLst/>
                <a:gdLst>
                  <a:gd name="connsiteX0" fmla="*/ 53340 w 54292"/>
                  <a:gd name="connsiteY0" fmla="*/ 60960 h 62864"/>
                  <a:gd name="connsiteX1" fmla="*/ 44768 w 54292"/>
                  <a:gd name="connsiteY1" fmla="*/ 62865 h 62864"/>
                  <a:gd name="connsiteX2" fmla="*/ 35243 w 54292"/>
                  <a:gd name="connsiteY2" fmla="*/ 62865 h 62864"/>
                  <a:gd name="connsiteX3" fmla="*/ 10478 w 54292"/>
                  <a:gd name="connsiteY3" fmla="*/ 56198 h 62864"/>
                  <a:gd name="connsiteX4" fmla="*/ 0 w 54292"/>
                  <a:gd name="connsiteY4" fmla="*/ 32385 h 62864"/>
                  <a:gd name="connsiteX5" fmla="*/ 9525 w 54292"/>
                  <a:gd name="connsiteY5" fmla="*/ 8573 h 62864"/>
                  <a:gd name="connsiteX6" fmla="*/ 35243 w 54292"/>
                  <a:gd name="connsiteY6" fmla="*/ 0 h 62864"/>
                  <a:gd name="connsiteX7" fmla="*/ 43815 w 54292"/>
                  <a:gd name="connsiteY7" fmla="*/ 952 h 62864"/>
                  <a:gd name="connsiteX8" fmla="*/ 53340 w 54292"/>
                  <a:gd name="connsiteY8" fmla="*/ 2857 h 62864"/>
                  <a:gd name="connsiteX9" fmla="*/ 52388 w 54292"/>
                  <a:gd name="connsiteY9" fmla="*/ 17145 h 62864"/>
                  <a:gd name="connsiteX10" fmla="*/ 37147 w 54292"/>
                  <a:gd name="connsiteY10" fmla="*/ 12382 h 62864"/>
                  <a:gd name="connsiteX11" fmla="*/ 23813 w 54292"/>
                  <a:gd name="connsiteY11" fmla="*/ 18098 h 62864"/>
                  <a:gd name="connsiteX12" fmla="*/ 18097 w 54292"/>
                  <a:gd name="connsiteY12" fmla="*/ 32385 h 62864"/>
                  <a:gd name="connsiteX13" fmla="*/ 23813 w 54292"/>
                  <a:gd name="connsiteY13" fmla="*/ 46673 h 62864"/>
                  <a:gd name="connsiteX14" fmla="*/ 39053 w 54292"/>
                  <a:gd name="connsiteY14" fmla="*/ 51435 h 62864"/>
                  <a:gd name="connsiteX15" fmla="*/ 45720 w 54292"/>
                  <a:gd name="connsiteY15" fmla="*/ 50482 h 62864"/>
                  <a:gd name="connsiteX16" fmla="*/ 54293 w 54292"/>
                  <a:gd name="connsiteY16" fmla="*/ 48577 h 62864"/>
                  <a:gd name="connsiteX17" fmla="*/ 53340 w 54292"/>
                  <a:gd name="connsiteY17" fmla="*/ 60960 h 6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292" h="62864">
                    <a:moveTo>
                      <a:pt x="53340" y="60960"/>
                    </a:moveTo>
                    <a:cubicBezTo>
                      <a:pt x="49530" y="61913"/>
                      <a:pt x="47625" y="61913"/>
                      <a:pt x="44768" y="62865"/>
                    </a:cubicBezTo>
                    <a:cubicBezTo>
                      <a:pt x="42863" y="62865"/>
                      <a:pt x="39053" y="62865"/>
                      <a:pt x="35243" y="62865"/>
                    </a:cubicBezTo>
                    <a:cubicBezTo>
                      <a:pt x="25717" y="62865"/>
                      <a:pt x="17145" y="60960"/>
                      <a:pt x="10478" y="56198"/>
                    </a:cubicBezTo>
                    <a:cubicBezTo>
                      <a:pt x="4763" y="50482"/>
                      <a:pt x="0" y="42863"/>
                      <a:pt x="0" y="32385"/>
                    </a:cubicBezTo>
                    <a:cubicBezTo>
                      <a:pt x="0" y="21907"/>
                      <a:pt x="3810" y="14288"/>
                      <a:pt x="9525" y="8573"/>
                    </a:cubicBezTo>
                    <a:cubicBezTo>
                      <a:pt x="15240" y="2857"/>
                      <a:pt x="24765" y="0"/>
                      <a:pt x="35243" y="0"/>
                    </a:cubicBezTo>
                    <a:cubicBezTo>
                      <a:pt x="39053" y="0"/>
                      <a:pt x="40957" y="952"/>
                      <a:pt x="43815" y="952"/>
                    </a:cubicBezTo>
                    <a:cubicBezTo>
                      <a:pt x="45720" y="1905"/>
                      <a:pt x="49530" y="1905"/>
                      <a:pt x="53340" y="2857"/>
                    </a:cubicBezTo>
                    <a:lnTo>
                      <a:pt x="52388" y="17145"/>
                    </a:lnTo>
                    <a:cubicBezTo>
                      <a:pt x="47625" y="13335"/>
                      <a:pt x="41910" y="12382"/>
                      <a:pt x="37147" y="12382"/>
                    </a:cubicBezTo>
                    <a:cubicBezTo>
                      <a:pt x="32385" y="12382"/>
                      <a:pt x="26670" y="14288"/>
                      <a:pt x="23813" y="18098"/>
                    </a:cubicBezTo>
                    <a:cubicBezTo>
                      <a:pt x="20003" y="21907"/>
                      <a:pt x="18097" y="26670"/>
                      <a:pt x="18097" y="32385"/>
                    </a:cubicBezTo>
                    <a:cubicBezTo>
                      <a:pt x="18097" y="38100"/>
                      <a:pt x="20003" y="42863"/>
                      <a:pt x="23813" y="46673"/>
                    </a:cubicBezTo>
                    <a:cubicBezTo>
                      <a:pt x="27622" y="50482"/>
                      <a:pt x="32385" y="51435"/>
                      <a:pt x="39053" y="51435"/>
                    </a:cubicBezTo>
                    <a:cubicBezTo>
                      <a:pt x="40957" y="51435"/>
                      <a:pt x="43815" y="51435"/>
                      <a:pt x="45720" y="50482"/>
                    </a:cubicBezTo>
                    <a:cubicBezTo>
                      <a:pt x="47625" y="50482"/>
                      <a:pt x="51435" y="49530"/>
                      <a:pt x="54293" y="48577"/>
                    </a:cubicBezTo>
                    <a:lnTo>
                      <a:pt x="53340" y="6096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F13DEAB3-3DC6-4A51-33E2-32C85160526D}"/>
                  </a:ext>
                </a:extLst>
              </p:cNvPr>
              <p:cNvSpPr/>
              <p:nvPr/>
            </p:nvSpPr>
            <p:spPr>
              <a:xfrm>
                <a:off x="4305299" y="3397567"/>
                <a:ext cx="50482" cy="59055"/>
              </a:xfrm>
              <a:custGeom>
                <a:avLst/>
                <a:gdLst>
                  <a:gd name="connsiteX0" fmla="*/ 25718 w 50482"/>
                  <a:gd name="connsiteY0" fmla="*/ 0 h 59055"/>
                  <a:gd name="connsiteX1" fmla="*/ 29528 w 50482"/>
                  <a:gd name="connsiteY1" fmla="*/ 0 h 59055"/>
                  <a:gd name="connsiteX2" fmla="*/ 43815 w 50482"/>
                  <a:gd name="connsiteY2" fmla="*/ 3810 h 59055"/>
                  <a:gd name="connsiteX3" fmla="*/ 49530 w 50482"/>
                  <a:gd name="connsiteY3" fmla="*/ 14288 h 59055"/>
                  <a:gd name="connsiteX4" fmla="*/ 47625 w 50482"/>
                  <a:gd name="connsiteY4" fmla="*/ 22860 h 59055"/>
                  <a:gd name="connsiteX5" fmla="*/ 39053 w 50482"/>
                  <a:gd name="connsiteY5" fmla="*/ 28575 h 59055"/>
                  <a:gd name="connsiteX6" fmla="*/ 50482 w 50482"/>
                  <a:gd name="connsiteY6" fmla="*/ 41910 h 59055"/>
                  <a:gd name="connsiteX7" fmla="*/ 44768 w 50482"/>
                  <a:gd name="connsiteY7" fmla="*/ 55245 h 59055"/>
                  <a:gd name="connsiteX8" fmla="*/ 26670 w 50482"/>
                  <a:gd name="connsiteY8" fmla="*/ 59055 h 59055"/>
                  <a:gd name="connsiteX9" fmla="*/ 25718 w 50482"/>
                  <a:gd name="connsiteY9" fmla="*/ 59055 h 59055"/>
                  <a:gd name="connsiteX10" fmla="*/ 25718 w 50482"/>
                  <a:gd name="connsiteY10" fmla="*/ 47625 h 59055"/>
                  <a:gd name="connsiteX11" fmla="*/ 31432 w 50482"/>
                  <a:gd name="connsiteY11" fmla="*/ 46672 h 59055"/>
                  <a:gd name="connsiteX12" fmla="*/ 33338 w 50482"/>
                  <a:gd name="connsiteY12" fmla="*/ 41910 h 59055"/>
                  <a:gd name="connsiteX13" fmla="*/ 29528 w 50482"/>
                  <a:gd name="connsiteY13" fmla="*/ 36195 h 59055"/>
                  <a:gd name="connsiteX14" fmla="*/ 23813 w 50482"/>
                  <a:gd name="connsiteY14" fmla="*/ 35243 h 59055"/>
                  <a:gd name="connsiteX15" fmla="*/ 23813 w 50482"/>
                  <a:gd name="connsiteY15" fmla="*/ 23813 h 59055"/>
                  <a:gd name="connsiteX16" fmla="*/ 27622 w 50482"/>
                  <a:gd name="connsiteY16" fmla="*/ 22860 h 59055"/>
                  <a:gd name="connsiteX17" fmla="*/ 32385 w 50482"/>
                  <a:gd name="connsiteY17" fmla="*/ 20955 h 59055"/>
                  <a:gd name="connsiteX18" fmla="*/ 28575 w 50482"/>
                  <a:gd name="connsiteY18" fmla="*/ 16193 h 59055"/>
                  <a:gd name="connsiteX19" fmla="*/ 24765 w 50482"/>
                  <a:gd name="connsiteY19" fmla="*/ 15240 h 59055"/>
                  <a:gd name="connsiteX20" fmla="*/ 25718 w 50482"/>
                  <a:gd name="connsiteY20" fmla="*/ 0 h 59055"/>
                  <a:gd name="connsiteX21" fmla="*/ 953 w 50482"/>
                  <a:gd name="connsiteY21" fmla="*/ 0 h 59055"/>
                  <a:gd name="connsiteX22" fmla="*/ 25718 w 50482"/>
                  <a:gd name="connsiteY22" fmla="*/ 0 h 59055"/>
                  <a:gd name="connsiteX23" fmla="*/ 25718 w 50482"/>
                  <a:gd name="connsiteY23" fmla="*/ 10477 h 59055"/>
                  <a:gd name="connsiteX24" fmla="*/ 21907 w 50482"/>
                  <a:gd name="connsiteY24" fmla="*/ 10477 h 59055"/>
                  <a:gd name="connsiteX25" fmla="*/ 17145 w 50482"/>
                  <a:gd name="connsiteY25" fmla="*/ 10477 h 59055"/>
                  <a:gd name="connsiteX26" fmla="*/ 17145 w 50482"/>
                  <a:gd name="connsiteY26" fmla="*/ 23813 h 59055"/>
                  <a:gd name="connsiteX27" fmla="*/ 20955 w 50482"/>
                  <a:gd name="connsiteY27" fmla="*/ 23813 h 59055"/>
                  <a:gd name="connsiteX28" fmla="*/ 24765 w 50482"/>
                  <a:gd name="connsiteY28" fmla="*/ 22860 h 59055"/>
                  <a:gd name="connsiteX29" fmla="*/ 24765 w 50482"/>
                  <a:gd name="connsiteY29" fmla="*/ 34290 h 59055"/>
                  <a:gd name="connsiteX30" fmla="*/ 20955 w 50482"/>
                  <a:gd name="connsiteY30" fmla="*/ 34290 h 59055"/>
                  <a:gd name="connsiteX31" fmla="*/ 16193 w 50482"/>
                  <a:gd name="connsiteY31" fmla="*/ 34290 h 59055"/>
                  <a:gd name="connsiteX32" fmla="*/ 16193 w 50482"/>
                  <a:gd name="connsiteY32" fmla="*/ 48577 h 59055"/>
                  <a:gd name="connsiteX33" fmla="*/ 20955 w 50482"/>
                  <a:gd name="connsiteY33" fmla="*/ 48577 h 59055"/>
                  <a:gd name="connsiteX34" fmla="*/ 24765 w 50482"/>
                  <a:gd name="connsiteY34" fmla="*/ 47625 h 59055"/>
                  <a:gd name="connsiteX35" fmla="*/ 24765 w 50482"/>
                  <a:gd name="connsiteY35" fmla="*/ 59055 h 59055"/>
                  <a:gd name="connsiteX36" fmla="*/ 0 w 50482"/>
                  <a:gd name="connsiteY36" fmla="*/ 59055 h 59055"/>
                  <a:gd name="connsiteX37" fmla="*/ 0 w 50482"/>
                  <a:gd name="connsiteY37" fmla="*/ 0 h 59055"/>
                  <a:gd name="connsiteX38" fmla="*/ 953 w 50482"/>
                  <a:gd name="connsiteY38" fmla="*/ 0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0482" h="59055">
                    <a:moveTo>
                      <a:pt x="25718" y="0"/>
                    </a:moveTo>
                    <a:lnTo>
                      <a:pt x="29528" y="0"/>
                    </a:lnTo>
                    <a:cubicBezTo>
                      <a:pt x="35243" y="0"/>
                      <a:pt x="40005" y="952"/>
                      <a:pt x="43815" y="3810"/>
                    </a:cubicBezTo>
                    <a:cubicBezTo>
                      <a:pt x="47625" y="5715"/>
                      <a:pt x="49530" y="9525"/>
                      <a:pt x="49530" y="14288"/>
                    </a:cubicBezTo>
                    <a:cubicBezTo>
                      <a:pt x="49530" y="18097"/>
                      <a:pt x="48578" y="20955"/>
                      <a:pt x="47625" y="22860"/>
                    </a:cubicBezTo>
                    <a:cubicBezTo>
                      <a:pt x="46672" y="24765"/>
                      <a:pt x="42863" y="26670"/>
                      <a:pt x="39053" y="28575"/>
                    </a:cubicBezTo>
                    <a:cubicBezTo>
                      <a:pt x="47625" y="29527"/>
                      <a:pt x="50482" y="34290"/>
                      <a:pt x="50482" y="41910"/>
                    </a:cubicBezTo>
                    <a:cubicBezTo>
                      <a:pt x="50482" y="47625"/>
                      <a:pt x="48578" y="52387"/>
                      <a:pt x="44768" y="55245"/>
                    </a:cubicBezTo>
                    <a:cubicBezTo>
                      <a:pt x="40005" y="57150"/>
                      <a:pt x="34290" y="59055"/>
                      <a:pt x="26670" y="59055"/>
                    </a:cubicBezTo>
                    <a:lnTo>
                      <a:pt x="25718" y="59055"/>
                    </a:lnTo>
                    <a:lnTo>
                      <a:pt x="25718" y="47625"/>
                    </a:lnTo>
                    <a:cubicBezTo>
                      <a:pt x="29528" y="47625"/>
                      <a:pt x="30480" y="46672"/>
                      <a:pt x="31432" y="46672"/>
                    </a:cubicBezTo>
                    <a:cubicBezTo>
                      <a:pt x="32385" y="45720"/>
                      <a:pt x="33338" y="44768"/>
                      <a:pt x="33338" y="41910"/>
                    </a:cubicBezTo>
                    <a:cubicBezTo>
                      <a:pt x="33338" y="38100"/>
                      <a:pt x="32385" y="37147"/>
                      <a:pt x="29528" y="36195"/>
                    </a:cubicBezTo>
                    <a:cubicBezTo>
                      <a:pt x="28575" y="36195"/>
                      <a:pt x="25718" y="35243"/>
                      <a:pt x="23813" y="35243"/>
                    </a:cubicBezTo>
                    <a:lnTo>
                      <a:pt x="23813" y="23813"/>
                    </a:lnTo>
                    <a:cubicBezTo>
                      <a:pt x="24765" y="23813"/>
                      <a:pt x="27622" y="23813"/>
                      <a:pt x="27622" y="22860"/>
                    </a:cubicBezTo>
                    <a:cubicBezTo>
                      <a:pt x="32385" y="24765"/>
                      <a:pt x="32385" y="22860"/>
                      <a:pt x="32385" y="20955"/>
                    </a:cubicBezTo>
                    <a:cubicBezTo>
                      <a:pt x="32385" y="19050"/>
                      <a:pt x="31432" y="17145"/>
                      <a:pt x="28575" y="16193"/>
                    </a:cubicBezTo>
                    <a:cubicBezTo>
                      <a:pt x="27622" y="15240"/>
                      <a:pt x="26670" y="15240"/>
                      <a:pt x="24765" y="15240"/>
                    </a:cubicBezTo>
                    <a:cubicBezTo>
                      <a:pt x="25718" y="11430"/>
                      <a:pt x="25718" y="0"/>
                      <a:pt x="25718" y="0"/>
                    </a:cubicBezTo>
                    <a:close/>
                    <a:moveTo>
                      <a:pt x="953" y="0"/>
                    </a:moveTo>
                    <a:lnTo>
                      <a:pt x="25718" y="0"/>
                    </a:lnTo>
                    <a:lnTo>
                      <a:pt x="25718" y="10477"/>
                    </a:lnTo>
                    <a:cubicBezTo>
                      <a:pt x="24765" y="10477"/>
                      <a:pt x="23813" y="10477"/>
                      <a:pt x="21907" y="10477"/>
                    </a:cubicBezTo>
                    <a:lnTo>
                      <a:pt x="17145" y="10477"/>
                    </a:lnTo>
                    <a:lnTo>
                      <a:pt x="17145" y="23813"/>
                    </a:lnTo>
                    <a:lnTo>
                      <a:pt x="20955" y="23813"/>
                    </a:lnTo>
                    <a:cubicBezTo>
                      <a:pt x="21907" y="23813"/>
                      <a:pt x="24765" y="23813"/>
                      <a:pt x="24765" y="22860"/>
                    </a:cubicBezTo>
                    <a:lnTo>
                      <a:pt x="24765" y="34290"/>
                    </a:lnTo>
                    <a:cubicBezTo>
                      <a:pt x="23813" y="34290"/>
                      <a:pt x="22860" y="34290"/>
                      <a:pt x="20955" y="34290"/>
                    </a:cubicBezTo>
                    <a:lnTo>
                      <a:pt x="16193" y="34290"/>
                    </a:lnTo>
                    <a:lnTo>
                      <a:pt x="16193" y="48577"/>
                    </a:lnTo>
                    <a:lnTo>
                      <a:pt x="20955" y="48577"/>
                    </a:lnTo>
                    <a:cubicBezTo>
                      <a:pt x="21907" y="48577"/>
                      <a:pt x="22860" y="47625"/>
                      <a:pt x="24765" y="47625"/>
                    </a:cubicBezTo>
                    <a:lnTo>
                      <a:pt x="24765" y="59055"/>
                    </a:lnTo>
                    <a:lnTo>
                      <a:pt x="0" y="59055"/>
                    </a:lnTo>
                    <a:lnTo>
                      <a:pt x="0" y="0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51624F16-63DA-C8B3-61F6-B5043668A517}"/>
                  </a:ext>
                </a:extLst>
              </p:cNvPr>
              <p:cNvSpPr/>
              <p:nvPr/>
            </p:nvSpPr>
            <p:spPr>
              <a:xfrm>
                <a:off x="4364354" y="3397567"/>
                <a:ext cx="52387" cy="60007"/>
              </a:xfrm>
              <a:custGeom>
                <a:avLst/>
                <a:gdLst>
                  <a:gd name="connsiteX0" fmla="*/ 23813 w 52387"/>
                  <a:gd name="connsiteY0" fmla="*/ 0 h 60007"/>
                  <a:gd name="connsiteX1" fmla="*/ 28575 w 52387"/>
                  <a:gd name="connsiteY1" fmla="*/ 0 h 60007"/>
                  <a:gd name="connsiteX2" fmla="*/ 42863 w 52387"/>
                  <a:gd name="connsiteY2" fmla="*/ 3810 h 60007"/>
                  <a:gd name="connsiteX3" fmla="*/ 48577 w 52387"/>
                  <a:gd name="connsiteY3" fmla="*/ 14288 h 60007"/>
                  <a:gd name="connsiteX4" fmla="*/ 37147 w 52387"/>
                  <a:gd name="connsiteY4" fmla="*/ 29527 h 60007"/>
                  <a:gd name="connsiteX5" fmla="*/ 40957 w 52387"/>
                  <a:gd name="connsiteY5" fmla="*/ 31432 h 60007"/>
                  <a:gd name="connsiteX6" fmla="*/ 46672 w 52387"/>
                  <a:gd name="connsiteY6" fmla="*/ 41910 h 60007"/>
                  <a:gd name="connsiteX7" fmla="*/ 52388 w 52387"/>
                  <a:gd name="connsiteY7" fmla="*/ 58103 h 60007"/>
                  <a:gd name="connsiteX8" fmla="*/ 36195 w 52387"/>
                  <a:gd name="connsiteY8" fmla="*/ 58103 h 60007"/>
                  <a:gd name="connsiteX9" fmla="*/ 31432 w 52387"/>
                  <a:gd name="connsiteY9" fmla="*/ 48577 h 60007"/>
                  <a:gd name="connsiteX10" fmla="*/ 26670 w 52387"/>
                  <a:gd name="connsiteY10" fmla="*/ 38100 h 60007"/>
                  <a:gd name="connsiteX11" fmla="*/ 24765 w 52387"/>
                  <a:gd name="connsiteY11" fmla="*/ 37147 h 60007"/>
                  <a:gd name="connsiteX12" fmla="*/ 24765 w 52387"/>
                  <a:gd name="connsiteY12" fmla="*/ 23813 h 60007"/>
                  <a:gd name="connsiteX13" fmla="*/ 29527 w 52387"/>
                  <a:gd name="connsiteY13" fmla="*/ 22860 h 60007"/>
                  <a:gd name="connsiteX14" fmla="*/ 33338 w 52387"/>
                  <a:gd name="connsiteY14" fmla="*/ 17145 h 60007"/>
                  <a:gd name="connsiteX15" fmla="*/ 29527 w 52387"/>
                  <a:gd name="connsiteY15" fmla="*/ 11430 h 60007"/>
                  <a:gd name="connsiteX16" fmla="*/ 24765 w 52387"/>
                  <a:gd name="connsiteY16" fmla="*/ 10477 h 60007"/>
                  <a:gd name="connsiteX17" fmla="*/ 24765 w 52387"/>
                  <a:gd name="connsiteY17" fmla="*/ 952 h 60007"/>
                  <a:gd name="connsiteX18" fmla="*/ 23813 w 52387"/>
                  <a:gd name="connsiteY18" fmla="*/ 952 h 60007"/>
                  <a:gd name="connsiteX19" fmla="*/ 23813 w 52387"/>
                  <a:gd name="connsiteY19" fmla="*/ 0 h 60007"/>
                  <a:gd name="connsiteX20" fmla="*/ 0 w 52387"/>
                  <a:gd name="connsiteY20" fmla="*/ 0 h 60007"/>
                  <a:gd name="connsiteX21" fmla="*/ 23813 w 52387"/>
                  <a:gd name="connsiteY21" fmla="*/ 0 h 60007"/>
                  <a:gd name="connsiteX22" fmla="*/ 23813 w 52387"/>
                  <a:gd name="connsiteY22" fmla="*/ 10477 h 60007"/>
                  <a:gd name="connsiteX23" fmla="*/ 20002 w 52387"/>
                  <a:gd name="connsiteY23" fmla="*/ 10477 h 60007"/>
                  <a:gd name="connsiteX24" fmla="*/ 16193 w 52387"/>
                  <a:gd name="connsiteY24" fmla="*/ 10477 h 60007"/>
                  <a:gd name="connsiteX25" fmla="*/ 16193 w 52387"/>
                  <a:gd name="connsiteY25" fmla="*/ 23813 h 60007"/>
                  <a:gd name="connsiteX26" fmla="*/ 20002 w 52387"/>
                  <a:gd name="connsiteY26" fmla="*/ 23813 h 60007"/>
                  <a:gd name="connsiteX27" fmla="*/ 23813 w 52387"/>
                  <a:gd name="connsiteY27" fmla="*/ 23813 h 60007"/>
                  <a:gd name="connsiteX28" fmla="*/ 23813 w 52387"/>
                  <a:gd name="connsiteY28" fmla="*/ 37147 h 60007"/>
                  <a:gd name="connsiteX29" fmla="*/ 19050 w 52387"/>
                  <a:gd name="connsiteY29" fmla="*/ 36195 h 60007"/>
                  <a:gd name="connsiteX30" fmla="*/ 15240 w 52387"/>
                  <a:gd name="connsiteY30" fmla="*/ 36195 h 60007"/>
                  <a:gd name="connsiteX31" fmla="*/ 15240 w 52387"/>
                  <a:gd name="connsiteY31" fmla="*/ 60007 h 60007"/>
                  <a:gd name="connsiteX32" fmla="*/ 0 w 52387"/>
                  <a:gd name="connsiteY32" fmla="*/ 60007 h 60007"/>
                  <a:gd name="connsiteX33" fmla="*/ 0 w 52387"/>
                  <a:gd name="connsiteY3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2387" h="60007">
                    <a:moveTo>
                      <a:pt x="23813" y="0"/>
                    </a:moveTo>
                    <a:lnTo>
                      <a:pt x="28575" y="0"/>
                    </a:lnTo>
                    <a:cubicBezTo>
                      <a:pt x="34290" y="0"/>
                      <a:pt x="39052" y="952"/>
                      <a:pt x="42863" y="3810"/>
                    </a:cubicBezTo>
                    <a:cubicBezTo>
                      <a:pt x="46672" y="5715"/>
                      <a:pt x="48577" y="9525"/>
                      <a:pt x="48577" y="14288"/>
                    </a:cubicBezTo>
                    <a:cubicBezTo>
                      <a:pt x="48577" y="22860"/>
                      <a:pt x="44768" y="27622"/>
                      <a:pt x="37147" y="29527"/>
                    </a:cubicBezTo>
                    <a:cubicBezTo>
                      <a:pt x="38100" y="30480"/>
                      <a:pt x="40957" y="30480"/>
                      <a:pt x="40957" y="31432"/>
                    </a:cubicBezTo>
                    <a:cubicBezTo>
                      <a:pt x="41910" y="32385"/>
                      <a:pt x="42863" y="36195"/>
                      <a:pt x="46672" y="41910"/>
                    </a:cubicBezTo>
                    <a:lnTo>
                      <a:pt x="52388" y="58103"/>
                    </a:lnTo>
                    <a:lnTo>
                      <a:pt x="36195" y="58103"/>
                    </a:lnTo>
                    <a:lnTo>
                      <a:pt x="31432" y="48577"/>
                    </a:lnTo>
                    <a:cubicBezTo>
                      <a:pt x="30480" y="43815"/>
                      <a:pt x="27622" y="40005"/>
                      <a:pt x="26670" y="38100"/>
                    </a:cubicBezTo>
                    <a:cubicBezTo>
                      <a:pt x="25718" y="37147"/>
                      <a:pt x="25718" y="37147"/>
                      <a:pt x="24765" y="37147"/>
                    </a:cubicBezTo>
                    <a:lnTo>
                      <a:pt x="24765" y="23813"/>
                    </a:lnTo>
                    <a:cubicBezTo>
                      <a:pt x="26670" y="23813"/>
                      <a:pt x="28575" y="22860"/>
                      <a:pt x="29527" y="22860"/>
                    </a:cubicBezTo>
                    <a:cubicBezTo>
                      <a:pt x="31432" y="21907"/>
                      <a:pt x="33338" y="19050"/>
                      <a:pt x="33338" y="17145"/>
                    </a:cubicBezTo>
                    <a:cubicBezTo>
                      <a:pt x="33338" y="13335"/>
                      <a:pt x="32385" y="12382"/>
                      <a:pt x="29527" y="11430"/>
                    </a:cubicBezTo>
                    <a:cubicBezTo>
                      <a:pt x="28575" y="10477"/>
                      <a:pt x="27622" y="10477"/>
                      <a:pt x="24765" y="10477"/>
                    </a:cubicBezTo>
                    <a:lnTo>
                      <a:pt x="24765" y="952"/>
                    </a:lnTo>
                    <a:lnTo>
                      <a:pt x="23813" y="952"/>
                    </a:lnTo>
                    <a:lnTo>
                      <a:pt x="23813" y="0"/>
                    </a:lnTo>
                    <a:close/>
                    <a:moveTo>
                      <a:pt x="0" y="0"/>
                    </a:moveTo>
                    <a:lnTo>
                      <a:pt x="23813" y="0"/>
                    </a:lnTo>
                    <a:lnTo>
                      <a:pt x="23813" y="10477"/>
                    </a:lnTo>
                    <a:cubicBezTo>
                      <a:pt x="22860" y="10477"/>
                      <a:pt x="21907" y="10477"/>
                      <a:pt x="20002" y="10477"/>
                    </a:cubicBezTo>
                    <a:lnTo>
                      <a:pt x="16193" y="10477"/>
                    </a:lnTo>
                    <a:lnTo>
                      <a:pt x="16193" y="23813"/>
                    </a:lnTo>
                    <a:lnTo>
                      <a:pt x="20002" y="23813"/>
                    </a:lnTo>
                    <a:cubicBezTo>
                      <a:pt x="20955" y="23813"/>
                      <a:pt x="23813" y="23813"/>
                      <a:pt x="23813" y="23813"/>
                    </a:cubicBezTo>
                    <a:lnTo>
                      <a:pt x="23813" y="37147"/>
                    </a:lnTo>
                    <a:cubicBezTo>
                      <a:pt x="22860" y="36195"/>
                      <a:pt x="21907" y="36195"/>
                      <a:pt x="19050" y="36195"/>
                    </a:cubicBezTo>
                    <a:lnTo>
                      <a:pt x="15240" y="36195"/>
                    </a:lnTo>
                    <a:lnTo>
                      <a:pt x="15240" y="60007"/>
                    </a:lnTo>
                    <a:lnTo>
                      <a:pt x="0" y="60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AC4A83F5-8CBE-6351-3950-202CEE5DF939}"/>
                  </a:ext>
                </a:extLst>
              </p:cNvPr>
              <p:cNvSpPr/>
              <p:nvPr/>
            </p:nvSpPr>
            <p:spPr>
              <a:xfrm>
                <a:off x="4426267" y="3397567"/>
                <a:ext cx="43814" cy="60007"/>
              </a:xfrm>
              <a:custGeom>
                <a:avLst/>
                <a:gdLst>
                  <a:gd name="connsiteX0" fmla="*/ 0 w 43814"/>
                  <a:gd name="connsiteY0" fmla="*/ 0 h 60007"/>
                  <a:gd name="connsiteX1" fmla="*/ 41910 w 43814"/>
                  <a:gd name="connsiteY1" fmla="*/ 0 h 60007"/>
                  <a:gd name="connsiteX2" fmla="*/ 41910 w 43814"/>
                  <a:gd name="connsiteY2" fmla="*/ 11430 h 60007"/>
                  <a:gd name="connsiteX3" fmla="*/ 15240 w 43814"/>
                  <a:gd name="connsiteY3" fmla="*/ 11430 h 60007"/>
                  <a:gd name="connsiteX4" fmla="*/ 15240 w 43814"/>
                  <a:gd name="connsiteY4" fmla="*/ 24765 h 60007"/>
                  <a:gd name="connsiteX5" fmla="*/ 40957 w 43814"/>
                  <a:gd name="connsiteY5" fmla="*/ 24765 h 60007"/>
                  <a:gd name="connsiteX6" fmla="*/ 40957 w 43814"/>
                  <a:gd name="connsiteY6" fmla="*/ 35243 h 60007"/>
                  <a:gd name="connsiteX7" fmla="*/ 15240 w 43814"/>
                  <a:gd name="connsiteY7" fmla="*/ 35243 h 60007"/>
                  <a:gd name="connsiteX8" fmla="*/ 15240 w 43814"/>
                  <a:gd name="connsiteY8" fmla="*/ 49530 h 60007"/>
                  <a:gd name="connsiteX9" fmla="*/ 43815 w 43814"/>
                  <a:gd name="connsiteY9" fmla="*/ 49530 h 60007"/>
                  <a:gd name="connsiteX10" fmla="*/ 43815 w 43814"/>
                  <a:gd name="connsiteY10" fmla="*/ 60007 h 60007"/>
                  <a:gd name="connsiteX11" fmla="*/ 0 w 43814"/>
                  <a:gd name="connsiteY11" fmla="*/ 60007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14" h="60007">
                    <a:moveTo>
                      <a:pt x="0" y="0"/>
                    </a:moveTo>
                    <a:lnTo>
                      <a:pt x="41910" y="0"/>
                    </a:lnTo>
                    <a:lnTo>
                      <a:pt x="41910" y="11430"/>
                    </a:lnTo>
                    <a:lnTo>
                      <a:pt x="15240" y="11430"/>
                    </a:lnTo>
                    <a:lnTo>
                      <a:pt x="15240" y="24765"/>
                    </a:lnTo>
                    <a:lnTo>
                      <a:pt x="40957" y="24765"/>
                    </a:lnTo>
                    <a:lnTo>
                      <a:pt x="40957" y="35243"/>
                    </a:lnTo>
                    <a:lnTo>
                      <a:pt x="15240" y="35243"/>
                    </a:lnTo>
                    <a:lnTo>
                      <a:pt x="15240" y="49530"/>
                    </a:lnTo>
                    <a:lnTo>
                      <a:pt x="43815" y="49530"/>
                    </a:lnTo>
                    <a:lnTo>
                      <a:pt x="43815" y="60007"/>
                    </a:lnTo>
                    <a:lnTo>
                      <a:pt x="0" y="6000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0B777FC4-B699-3E5B-8F69-0FF73928C646}"/>
                  </a:ext>
                </a:extLst>
              </p:cNvPr>
              <p:cNvSpPr/>
              <p:nvPr/>
            </p:nvSpPr>
            <p:spPr>
              <a:xfrm>
                <a:off x="4172902" y="3473767"/>
                <a:ext cx="65722" cy="60960"/>
              </a:xfrm>
              <a:custGeom>
                <a:avLst/>
                <a:gdLst>
                  <a:gd name="connsiteX0" fmla="*/ 31432 w 65722"/>
                  <a:gd name="connsiteY0" fmla="*/ 953 h 60960"/>
                  <a:gd name="connsiteX1" fmla="*/ 41910 w 65722"/>
                  <a:gd name="connsiteY1" fmla="*/ 953 h 60960"/>
                  <a:gd name="connsiteX2" fmla="*/ 65723 w 65722"/>
                  <a:gd name="connsiteY2" fmla="*/ 60960 h 60960"/>
                  <a:gd name="connsiteX3" fmla="*/ 47625 w 65722"/>
                  <a:gd name="connsiteY3" fmla="*/ 60960 h 60960"/>
                  <a:gd name="connsiteX4" fmla="*/ 42863 w 65722"/>
                  <a:gd name="connsiteY4" fmla="*/ 47625 h 60960"/>
                  <a:gd name="connsiteX5" fmla="*/ 32385 w 65722"/>
                  <a:gd name="connsiteY5" fmla="*/ 47625 h 60960"/>
                  <a:gd name="connsiteX6" fmla="*/ 32385 w 65722"/>
                  <a:gd name="connsiteY6" fmla="*/ 36195 h 60960"/>
                  <a:gd name="connsiteX7" fmla="*/ 40957 w 65722"/>
                  <a:gd name="connsiteY7" fmla="*/ 36195 h 60960"/>
                  <a:gd name="connsiteX8" fmla="*/ 32385 w 65722"/>
                  <a:gd name="connsiteY8" fmla="*/ 12383 h 60960"/>
                  <a:gd name="connsiteX9" fmla="*/ 32385 w 65722"/>
                  <a:gd name="connsiteY9" fmla="*/ 13335 h 60960"/>
                  <a:gd name="connsiteX10" fmla="*/ 32385 w 65722"/>
                  <a:gd name="connsiteY10" fmla="*/ 0 h 60960"/>
                  <a:gd name="connsiteX11" fmla="*/ 31432 w 65722"/>
                  <a:gd name="connsiteY11" fmla="*/ 0 h 60960"/>
                  <a:gd name="connsiteX12" fmla="*/ 31432 w 65722"/>
                  <a:gd name="connsiteY12" fmla="*/ 953 h 60960"/>
                  <a:gd name="connsiteX13" fmla="*/ 21907 w 65722"/>
                  <a:gd name="connsiteY13" fmla="*/ 953 h 60960"/>
                  <a:gd name="connsiteX14" fmla="*/ 31432 w 65722"/>
                  <a:gd name="connsiteY14" fmla="*/ 953 h 60960"/>
                  <a:gd name="connsiteX15" fmla="*/ 31432 w 65722"/>
                  <a:gd name="connsiteY15" fmla="*/ 14288 h 60960"/>
                  <a:gd name="connsiteX16" fmla="*/ 22860 w 65722"/>
                  <a:gd name="connsiteY16" fmla="*/ 36195 h 60960"/>
                  <a:gd name="connsiteX17" fmla="*/ 31432 w 65722"/>
                  <a:gd name="connsiteY17" fmla="*/ 36195 h 60960"/>
                  <a:gd name="connsiteX18" fmla="*/ 31432 w 65722"/>
                  <a:gd name="connsiteY18" fmla="*/ 47625 h 60960"/>
                  <a:gd name="connsiteX19" fmla="*/ 20955 w 65722"/>
                  <a:gd name="connsiteY19" fmla="*/ 47625 h 60960"/>
                  <a:gd name="connsiteX20" fmla="*/ 16192 w 65722"/>
                  <a:gd name="connsiteY20" fmla="*/ 60960 h 60960"/>
                  <a:gd name="connsiteX21" fmla="*/ 0 w 65722"/>
                  <a:gd name="connsiteY21" fmla="*/ 60960 h 60960"/>
                  <a:gd name="connsiteX22" fmla="*/ 21907 w 65722"/>
                  <a:gd name="connsiteY22" fmla="*/ 953 h 6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722" h="60960">
                    <a:moveTo>
                      <a:pt x="31432" y="953"/>
                    </a:moveTo>
                    <a:lnTo>
                      <a:pt x="41910" y="953"/>
                    </a:lnTo>
                    <a:lnTo>
                      <a:pt x="65723" y="60960"/>
                    </a:lnTo>
                    <a:lnTo>
                      <a:pt x="47625" y="60960"/>
                    </a:lnTo>
                    <a:lnTo>
                      <a:pt x="42863" y="47625"/>
                    </a:lnTo>
                    <a:lnTo>
                      <a:pt x="32385" y="47625"/>
                    </a:lnTo>
                    <a:lnTo>
                      <a:pt x="32385" y="36195"/>
                    </a:lnTo>
                    <a:lnTo>
                      <a:pt x="40957" y="36195"/>
                    </a:lnTo>
                    <a:lnTo>
                      <a:pt x="32385" y="12383"/>
                    </a:lnTo>
                    <a:lnTo>
                      <a:pt x="32385" y="13335"/>
                    </a:lnTo>
                    <a:lnTo>
                      <a:pt x="32385" y="0"/>
                    </a:lnTo>
                    <a:lnTo>
                      <a:pt x="31432" y="0"/>
                    </a:lnTo>
                    <a:lnTo>
                      <a:pt x="31432" y="953"/>
                    </a:lnTo>
                    <a:close/>
                    <a:moveTo>
                      <a:pt x="21907" y="953"/>
                    </a:moveTo>
                    <a:lnTo>
                      <a:pt x="31432" y="953"/>
                    </a:lnTo>
                    <a:lnTo>
                      <a:pt x="31432" y="14288"/>
                    </a:lnTo>
                    <a:lnTo>
                      <a:pt x="22860" y="36195"/>
                    </a:lnTo>
                    <a:lnTo>
                      <a:pt x="31432" y="36195"/>
                    </a:lnTo>
                    <a:lnTo>
                      <a:pt x="31432" y="47625"/>
                    </a:lnTo>
                    <a:lnTo>
                      <a:pt x="20955" y="47625"/>
                    </a:lnTo>
                    <a:lnTo>
                      <a:pt x="16192" y="60960"/>
                    </a:lnTo>
                    <a:lnTo>
                      <a:pt x="0" y="60960"/>
                    </a:lnTo>
                    <a:lnTo>
                      <a:pt x="21907" y="95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765C6CA6-67FE-2E7F-B866-269A470F9D96}"/>
                  </a:ext>
                </a:extLst>
              </p:cNvPr>
              <p:cNvSpPr/>
              <p:nvPr/>
            </p:nvSpPr>
            <p:spPr>
              <a:xfrm>
                <a:off x="4254817" y="3473767"/>
                <a:ext cx="46672" cy="60007"/>
              </a:xfrm>
              <a:custGeom>
                <a:avLst/>
                <a:gdLst>
                  <a:gd name="connsiteX0" fmla="*/ 15240 w 46672"/>
                  <a:gd name="connsiteY0" fmla="*/ 11430 h 60007"/>
                  <a:gd name="connsiteX1" fmla="*/ 0 w 46672"/>
                  <a:gd name="connsiteY1" fmla="*/ 11430 h 60007"/>
                  <a:gd name="connsiteX2" fmla="*/ 0 w 46672"/>
                  <a:gd name="connsiteY2" fmla="*/ 0 h 60007"/>
                  <a:gd name="connsiteX3" fmla="*/ 46672 w 46672"/>
                  <a:gd name="connsiteY3" fmla="*/ 0 h 60007"/>
                  <a:gd name="connsiteX4" fmla="*/ 46672 w 46672"/>
                  <a:gd name="connsiteY4" fmla="*/ 11430 h 60007"/>
                  <a:gd name="connsiteX5" fmla="*/ 30480 w 46672"/>
                  <a:gd name="connsiteY5" fmla="*/ 11430 h 60007"/>
                  <a:gd name="connsiteX6" fmla="*/ 30480 w 46672"/>
                  <a:gd name="connsiteY6" fmla="*/ 60008 h 60007"/>
                  <a:gd name="connsiteX7" fmla="*/ 15240 w 46672"/>
                  <a:gd name="connsiteY7" fmla="*/ 60008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672" h="60007">
                    <a:moveTo>
                      <a:pt x="15240" y="11430"/>
                    </a:moveTo>
                    <a:lnTo>
                      <a:pt x="0" y="11430"/>
                    </a:lnTo>
                    <a:lnTo>
                      <a:pt x="0" y="0"/>
                    </a:lnTo>
                    <a:lnTo>
                      <a:pt x="46672" y="0"/>
                    </a:lnTo>
                    <a:lnTo>
                      <a:pt x="46672" y="11430"/>
                    </a:lnTo>
                    <a:lnTo>
                      <a:pt x="30480" y="11430"/>
                    </a:lnTo>
                    <a:lnTo>
                      <a:pt x="30480" y="60008"/>
                    </a:lnTo>
                    <a:lnTo>
                      <a:pt x="15240" y="6000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B92C8468-D722-102A-555B-1AA72BFC5880}"/>
                  </a:ext>
                </a:extLst>
              </p:cNvPr>
              <p:cNvSpPr/>
              <p:nvPr/>
            </p:nvSpPr>
            <p:spPr>
              <a:xfrm>
                <a:off x="4311967" y="3473767"/>
                <a:ext cx="43814" cy="60007"/>
              </a:xfrm>
              <a:custGeom>
                <a:avLst/>
                <a:gdLst>
                  <a:gd name="connsiteX0" fmla="*/ 0 w 43814"/>
                  <a:gd name="connsiteY0" fmla="*/ 0 h 60007"/>
                  <a:gd name="connsiteX1" fmla="*/ 42863 w 43814"/>
                  <a:gd name="connsiteY1" fmla="*/ 0 h 60007"/>
                  <a:gd name="connsiteX2" fmla="*/ 42863 w 43814"/>
                  <a:gd name="connsiteY2" fmla="*/ 10478 h 60007"/>
                  <a:gd name="connsiteX3" fmla="*/ 16192 w 43814"/>
                  <a:gd name="connsiteY3" fmla="*/ 10478 h 60007"/>
                  <a:gd name="connsiteX4" fmla="*/ 16192 w 43814"/>
                  <a:gd name="connsiteY4" fmla="*/ 23813 h 60007"/>
                  <a:gd name="connsiteX5" fmla="*/ 40957 w 43814"/>
                  <a:gd name="connsiteY5" fmla="*/ 23813 h 60007"/>
                  <a:gd name="connsiteX6" fmla="*/ 40957 w 43814"/>
                  <a:gd name="connsiteY6" fmla="*/ 34290 h 60007"/>
                  <a:gd name="connsiteX7" fmla="*/ 16192 w 43814"/>
                  <a:gd name="connsiteY7" fmla="*/ 34290 h 60007"/>
                  <a:gd name="connsiteX8" fmla="*/ 16192 w 43814"/>
                  <a:gd name="connsiteY8" fmla="*/ 48578 h 60007"/>
                  <a:gd name="connsiteX9" fmla="*/ 43815 w 43814"/>
                  <a:gd name="connsiteY9" fmla="*/ 48578 h 60007"/>
                  <a:gd name="connsiteX10" fmla="*/ 43815 w 43814"/>
                  <a:gd name="connsiteY10" fmla="*/ 60008 h 60007"/>
                  <a:gd name="connsiteX11" fmla="*/ 0 w 43814"/>
                  <a:gd name="connsiteY11" fmla="*/ 60008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14" h="60007">
                    <a:moveTo>
                      <a:pt x="0" y="0"/>
                    </a:moveTo>
                    <a:lnTo>
                      <a:pt x="42863" y="0"/>
                    </a:lnTo>
                    <a:lnTo>
                      <a:pt x="42863" y="10478"/>
                    </a:lnTo>
                    <a:lnTo>
                      <a:pt x="16192" y="10478"/>
                    </a:lnTo>
                    <a:lnTo>
                      <a:pt x="16192" y="23813"/>
                    </a:lnTo>
                    <a:lnTo>
                      <a:pt x="40957" y="23813"/>
                    </a:lnTo>
                    <a:lnTo>
                      <a:pt x="40957" y="34290"/>
                    </a:lnTo>
                    <a:lnTo>
                      <a:pt x="16192" y="34290"/>
                    </a:lnTo>
                    <a:lnTo>
                      <a:pt x="16192" y="48578"/>
                    </a:lnTo>
                    <a:lnTo>
                      <a:pt x="43815" y="48578"/>
                    </a:lnTo>
                    <a:lnTo>
                      <a:pt x="43815" y="60008"/>
                    </a:lnTo>
                    <a:lnTo>
                      <a:pt x="0" y="6000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5726D555-F576-E264-C286-1A48F9BEC16C}"/>
                  </a:ext>
                </a:extLst>
              </p:cNvPr>
              <p:cNvSpPr/>
              <p:nvPr/>
            </p:nvSpPr>
            <p:spPr>
              <a:xfrm>
                <a:off x="4366259" y="3473767"/>
                <a:ext cx="52387" cy="60007"/>
              </a:xfrm>
              <a:custGeom>
                <a:avLst/>
                <a:gdLst>
                  <a:gd name="connsiteX0" fmla="*/ 24765 w 52387"/>
                  <a:gd name="connsiteY0" fmla="*/ 0 h 60007"/>
                  <a:gd name="connsiteX1" fmla="*/ 29527 w 52387"/>
                  <a:gd name="connsiteY1" fmla="*/ 0 h 60007"/>
                  <a:gd name="connsiteX2" fmla="*/ 42863 w 52387"/>
                  <a:gd name="connsiteY2" fmla="*/ 3810 h 60007"/>
                  <a:gd name="connsiteX3" fmla="*/ 48577 w 52387"/>
                  <a:gd name="connsiteY3" fmla="*/ 14288 h 60007"/>
                  <a:gd name="connsiteX4" fmla="*/ 38100 w 52387"/>
                  <a:gd name="connsiteY4" fmla="*/ 29528 h 60007"/>
                  <a:gd name="connsiteX5" fmla="*/ 41910 w 52387"/>
                  <a:gd name="connsiteY5" fmla="*/ 31433 h 60007"/>
                  <a:gd name="connsiteX6" fmla="*/ 46672 w 52387"/>
                  <a:gd name="connsiteY6" fmla="*/ 41910 h 60007"/>
                  <a:gd name="connsiteX7" fmla="*/ 52388 w 52387"/>
                  <a:gd name="connsiteY7" fmla="*/ 58103 h 60007"/>
                  <a:gd name="connsiteX8" fmla="*/ 36195 w 52387"/>
                  <a:gd name="connsiteY8" fmla="*/ 58103 h 60007"/>
                  <a:gd name="connsiteX9" fmla="*/ 32385 w 52387"/>
                  <a:gd name="connsiteY9" fmla="*/ 47625 h 60007"/>
                  <a:gd name="connsiteX10" fmla="*/ 27622 w 52387"/>
                  <a:gd name="connsiteY10" fmla="*/ 37148 h 60007"/>
                  <a:gd name="connsiteX11" fmla="*/ 26670 w 52387"/>
                  <a:gd name="connsiteY11" fmla="*/ 36195 h 60007"/>
                  <a:gd name="connsiteX12" fmla="*/ 26670 w 52387"/>
                  <a:gd name="connsiteY12" fmla="*/ 22860 h 60007"/>
                  <a:gd name="connsiteX13" fmla="*/ 31432 w 52387"/>
                  <a:gd name="connsiteY13" fmla="*/ 21908 h 60007"/>
                  <a:gd name="connsiteX14" fmla="*/ 35242 w 52387"/>
                  <a:gd name="connsiteY14" fmla="*/ 16193 h 60007"/>
                  <a:gd name="connsiteX15" fmla="*/ 31432 w 52387"/>
                  <a:gd name="connsiteY15" fmla="*/ 10478 h 60007"/>
                  <a:gd name="connsiteX16" fmla="*/ 26670 w 52387"/>
                  <a:gd name="connsiteY16" fmla="*/ 9525 h 60007"/>
                  <a:gd name="connsiteX17" fmla="*/ 26670 w 52387"/>
                  <a:gd name="connsiteY17" fmla="*/ 0 h 60007"/>
                  <a:gd name="connsiteX18" fmla="*/ 24765 w 52387"/>
                  <a:gd name="connsiteY18" fmla="*/ 0 h 60007"/>
                  <a:gd name="connsiteX19" fmla="*/ 0 w 52387"/>
                  <a:gd name="connsiteY19" fmla="*/ 0 h 60007"/>
                  <a:gd name="connsiteX20" fmla="*/ 24765 w 52387"/>
                  <a:gd name="connsiteY20" fmla="*/ 0 h 60007"/>
                  <a:gd name="connsiteX21" fmla="*/ 24765 w 52387"/>
                  <a:gd name="connsiteY21" fmla="*/ 11430 h 60007"/>
                  <a:gd name="connsiteX22" fmla="*/ 20955 w 52387"/>
                  <a:gd name="connsiteY22" fmla="*/ 10478 h 60007"/>
                  <a:gd name="connsiteX23" fmla="*/ 17145 w 52387"/>
                  <a:gd name="connsiteY23" fmla="*/ 10478 h 60007"/>
                  <a:gd name="connsiteX24" fmla="*/ 17145 w 52387"/>
                  <a:gd name="connsiteY24" fmla="*/ 24765 h 60007"/>
                  <a:gd name="connsiteX25" fmla="*/ 20955 w 52387"/>
                  <a:gd name="connsiteY25" fmla="*/ 24765 h 60007"/>
                  <a:gd name="connsiteX26" fmla="*/ 24765 w 52387"/>
                  <a:gd name="connsiteY26" fmla="*/ 23813 h 60007"/>
                  <a:gd name="connsiteX27" fmla="*/ 24765 w 52387"/>
                  <a:gd name="connsiteY27" fmla="*/ 37148 h 60007"/>
                  <a:gd name="connsiteX28" fmla="*/ 20002 w 52387"/>
                  <a:gd name="connsiteY28" fmla="*/ 36195 h 60007"/>
                  <a:gd name="connsiteX29" fmla="*/ 16192 w 52387"/>
                  <a:gd name="connsiteY29" fmla="*/ 36195 h 60007"/>
                  <a:gd name="connsiteX30" fmla="*/ 16192 w 52387"/>
                  <a:gd name="connsiteY30" fmla="*/ 60008 h 60007"/>
                  <a:gd name="connsiteX31" fmla="*/ 0 w 52387"/>
                  <a:gd name="connsiteY31" fmla="*/ 60008 h 60007"/>
                  <a:gd name="connsiteX32" fmla="*/ 0 w 52387"/>
                  <a:gd name="connsiteY32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87" h="60007">
                    <a:moveTo>
                      <a:pt x="24765" y="0"/>
                    </a:moveTo>
                    <a:lnTo>
                      <a:pt x="29527" y="0"/>
                    </a:lnTo>
                    <a:cubicBezTo>
                      <a:pt x="35242" y="0"/>
                      <a:pt x="40005" y="953"/>
                      <a:pt x="42863" y="3810"/>
                    </a:cubicBezTo>
                    <a:cubicBezTo>
                      <a:pt x="46672" y="5715"/>
                      <a:pt x="48577" y="9525"/>
                      <a:pt x="48577" y="14288"/>
                    </a:cubicBezTo>
                    <a:cubicBezTo>
                      <a:pt x="48577" y="22860"/>
                      <a:pt x="44767" y="27623"/>
                      <a:pt x="38100" y="29528"/>
                    </a:cubicBezTo>
                    <a:cubicBezTo>
                      <a:pt x="39052" y="30480"/>
                      <a:pt x="40005" y="30480"/>
                      <a:pt x="41910" y="31433"/>
                    </a:cubicBezTo>
                    <a:cubicBezTo>
                      <a:pt x="43815" y="32385"/>
                      <a:pt x="43815" y="36195"/>
                      <a:pt x="46672" y="41910"/>
                    </a:cubicBezTo>
                    <a:lnTo>
                      <a:pt x="52388" y="58103"/>
                    </a:lnTo>
                    <a:lnTo>
                      <a:pt x="36195" y="58103"/>
                    </a:lnTo>
                    <a:lnTo>
                      <a:pt x="32385" y="47625"/>
                    </a:lnTo>
                    <a:cubicBezTo>
                      <a:pt x="31432" y="42863"/>
                      <a:pt x="28575" y="39053"/>
                      <a:pt x="27622" y="37148"/>
                    </a:cubicBezTo>
                    <a:cubicBezTo>
                      <a:pt x="27622" y="36195"/>
                      <a:pt x="26670" y="36195"/>
                      <a:pt x="26670" y="36195"/>
                    </a:cubicBezTo>
                    <a:lnTo>
                      <a:pt x="26670" y="22860"/>
                    </a:lnTo>
                    <a:cubicBezTo>
                      <a:pt x="27622" y="22860"/>
                      <a:pt x="30480" y="22860"/>
                      <a:pt x="31432" y="21908"/>
                    </a:cubicBezTo>
                    <a:cubicBezTo>
                      <a:pt x="33338" y="20955"/>
                      <a:pt x="35242" y="20003"/>
                      <a:pt x="35242" y="16193"/>
                    </a:cubicBezTo>
                    <a:cubicBezTo>
                      <a:pt x="35242" y="12383"/>
                      <a:pt x="34290" y="11430"/>
                      <a:pt x="31432" y="10478"/>
                    </a:cubicBezTo>
                    <a:cubicBezTo>
                      <a:pt x="30480" y="9525"/>
                      <a:pt x="27622" y="9525"/>
                      <a:pt x="26670" y="9525"/>
                    </a:cubicBezTo>
                    <a:lnTo>
                      <a:pt x="26670" y="0"/>
                    </a:lnTo>
                    <a:lnTo>
                      <a:pt x="24765" y="0"/>
                    </a:lnTo>
                    <a:close/>
                    <a:moveTo>
                      <a:pt x="0" y="0"/>
                    </a:moveTo>
                    <a:lnTo>
                      <a:pt x="24765" y="0"/>
                    </a:lnTo>
                    <a:lnTo>
                      <a:pt x="24765" y="11430"/>
                    </a:lnTo>
                    <a:cubicBezTo>
                      <a:pt x="23813" y="10478"/>
                      <a:pt x="22860" y="10478"/>
                      <a:pt x="20955" y="10478"/>
                    </a:cubicBezTo>
                    <a:lnTo>
                      <a:pt x="17145" y="10478"/>
                    </a:lnTo>
                    <a:lnTo>
                      <a:pt x="17145" y="24765"/>
                    </a:lnTo>
                    <a:lnTo>
                      <a:pt x="20955" y="24765"/>
                    </a:lnTo>
                    <a:cubicBezTo>
                      <a:pt x="21907" y="24765"/>
                      <a:pt x="22860" y="23813"/>
                      <a:pt x="24765" y="23813"/>
                    </a:cubicBezTo>
                    <a:lnTo>
                      <a:pt x="24765" y="37148"/>
                    </a:lnTo>
                    <a:cubicBezTo>
                      <a:pt x="23813" y="36195"/>
                      <a:pt x="20955" y="36195"/>
                      <a:pt x="20002" y="36195"/>
                    </a:cubicBezTo>
                    <a:lnTo>
                      <a:pt x="16192" y="36195"/>
                    </a:lnTo>
                    <a:lnTo>
                      <a:pt x="16192" y="60008"/>
                    </a:lnTo>
                    <a:lnTo>
                      <a:pt x="0" y="60008"/>
                    </a:lnTo>
                    <a:cubicBezTo>
                      <a:pt x="0" y="6000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C01FDC3C-1C98-1050-D118-D3BC70FC8489}"/>
                  </a:ext>
                </a:extLst>
              </p:cNvPr>
              <p:cNvSpPr/>
              <p:nvPr/>
            </p:nvSpPr>
            <p:spPr>
              <a:xfrm>
                <a:off x="4430076" y="3473767"/>
                <a:ext cx="52387" cy="60007"/>
              </a:xfrm>
              <a:custGeom>
                <a:avLst/>
                <a:gdLst>
                  <a:gd name="connsiteX0" fmla="*/ 23813 w 52387"/>
                  <a:gd name="connsiteY0" fmla="*/ 0 h 60007"/>
                  <a:gd name="connsiteX1" fmla="*/ 28575 w 52387"/>
                  <a:gd name="connsiteY1" fmla="*/ 0 h 60007"/>
                  <a:gd name="connsiteX2" fmla="*/ 42863 w 52387"/>
                  <a:gd name="connsiteY2" fmla="*/ 3810 h 60007"/>
                  <a:gd name="connsiteX3" fmla="*/ 48578 w 52387"/>
                  <a:gd name="connsiteY3" fmla="*/ 14288 h 60007"/>
                  <a:gd name="connsiteX4" fmla="*/ 37148 w 52387"/>
                  <a:gd name="connsiteY4" fmla="*/ 29528 h 60007"/>
                  <a:gd name="connsiteX5" fmla="*/ 40958 w 52387"/>
                  <a:gd name="connsiteY5" fmla="*/ 31433 h 60007"/>
                  <a:gd name="connsiteX6" fmla="*/ 46673 w 52387"/>
                  <a:gd name="connsiteY6" fmla="*/ 41910 h 60007"/>
                  <a:gd name="connsiteX7" fmla="*/ 52388 w 52387"/>
                  <a:gd name="connsiteY7" fmla="*/ 58103 h 60007"/>
                  <a:gd name="connsiteX8" fmla="*/ 36195 w 52387"/>
                  <a:gd name="connsiteY8" fmla="*/ 58103 h 60007"/>
                  <a:gd name="connsiteX9" fmla="*/ 32385 w 52387"/>
                  <a:gd name="connsiteY9" fmla="*/ 48578 h 60007"/>
                  <a:gd name="connsiteX10" fmla="*/ 27623 w 52387"/>
                  <a:gd name="connsiteY10" fmla="*/ 38100 h 60007"/>
                  <a:gd name="connsiteX11" fmla="*/ 25718 w 52387"/>
                  <a:gd name="connsiteY11" fmla="*/ 37148 h 60007"/>
                  <a:gd name="connsiteX12" fmla="*/ 25718 w 52387"/>
                  <a:gd name="connsiteY12" fmla="*/ 23813 h 60007"/>
                  <a:gd name="connsiteX13" fmla="*/ 30480 w 52387"/>
                  <a:gd name="connsiteY13" fmla="*/ 22860 h 60007"/>
                  <a:gd name="connsiteX14" fmla="*/ 34290 w 52387"/>
                  <a:gd name="connsiteY14" fmla="*/ 17145 h 60007"/>
                  <a:gd name="connsiteX15" fmla="*/ 30480 w 52387"/>
                  <a:gd name="connsiteY15" fmla="*/ 11430 h 60007"/>
                  <a:gd name="connsiteX16" fmla="*/ 25718 w 52387"/>
                  <a:gd name="connsiteY16" fmla="*/ 10478 h 60007"/>
                  <a:gd name="connsiteX17" fmla="*/ 25718 w 52387"/>
                  <a:gd name="connsiteY17" fmla="*/ 953 h 60007"/>
                  <a:gd name="connsiteX18" fmla="*/ 23813 w 52387"/>
                  <a:gd name="connsiteY18" fmla="*/ 953 h 60007"/>
                  <a:gd name="connsiteX19" fmla="*/ 23813 w 52387"/>
                  <a:gd name="connsiteY19" fmla="*/ 0 h 60007"/>
                  <a:gd name="connsiteX20" fmla="*/ 0 w 52387"/>
                  <a:gd name="connsiteY20" fmla="*/ 0 h 60007"/>
                  <a:gd name="connsiteX21" fmla="*/ 23813 w 52387"/>
                  <a:gd name="connsiteY21" fmla="*/ 0 h 60007"/>
                  <a:gd name="connsiteX22" fmla="*/ 23813 w 52387"/>
                  <a:gd name="connsiteY22" fmla="*/ 11430 h 60007"/>
                  <a:gd name="connsiteX23" fmla="*/ 20003 w 52387"/>
                  <a:gd name="connsiteY23" fmla="*/ 10478 h 60007"/>
                  <a:gd name="connsiteX24" fmla="*/ 16193 w 52387"/>
                  <a:gd name="connsiteY24" fmla="*/ 10478 h 60007"/>
                  <a:gd name="connsiteX25" fmla="*/ 16193 w 52387"/>
                  <a:gd name="connsiteY25" fmla="*/ 24765 h 60007"/>
                  <a:gd name="connsiteX26" fmla="*/ 20003 w 52387"/>
                  <a:gd name="connsiteY26" fmla="*/ 24765 h 60007"/>
                  <a:gd name="connsiteX27" fmla="*/ 23813 w 52387"/>
                  <a:gd name="connsiteY27" fmla="*/ 23813 h 60007"/>
                  <a:gd name="connsiteX28" fmla="*/ 23813 w 52387"/>
                  <a:gd name="connsiteY28" fmla="*/ 37148 h 60007"/>
                  <a:gd name="connsiteX29" fmla="*/ 19050 w 52387"/>
                  <a:gd name="connsiteY29" fmla="*/ 36195 h 60007"/>
                  <a:gd name="connsiteX30" fmla="*/ 15240 w 52387"/>
                  <a:gd name="connsiteY30" fmla="*/ 36195 h 60007"/>
                  <a:gd name="connsiteX31" fmla="*/ 15240 w 52387"/>
                  <a:gd name="connsiteY31" fmla="*/ 60008 h 60007"/>
                  <a:gd name="connsiteX32" fmla="*/ 0 w 52387"/>
                  <a:gd name="connsiteY32" fmla="*/ 60008 h 60007"/>
                  <a:gd name="connsiteX33" fmla="*/ 0 w 52387"/>
                  <a:gd name="connsiteY3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2387" h="60007">
                    <a:moveTo>
                      <a:pt x="23813" y="0"/>
                    </a:moveTo>
                    <a:lnTo>
                      <a:pt x="28575" y="0"/>
                    </a:lnTo>
                    <a:cubicBezTo>
                      <a:pt x="34290" y="0"/>
                      <a:pt x="39053" y="953"/>
                      <a:pt x="42863" y="3810"/>
                    </a:cubicBezTo>
                    <a:cubicBezTo>
                      <a:pt x="46673" y="5715"/>
                      <a:pt x="48578" y="9525"/>
                      <a:pt x="48578" y="14288"/>
                    </a:cubicBezTo>
                    <a:cubicBezTo>
                      <a:pt x="48578" y="22860"/>
                      <a:pt x="44768" y="27623"/>
                      <a:pt x="37148" y="29528"/>
                    </a:cubicBezTo>
                    <a:cubicBezTo>
                      <a:pt x="38100" y="30480"/>
                      <a:pt x="40958" y="30480"/>
                      <a:pt x="40958" y="31433"/>
                    </a:cubicBezTo>
                    <a:cubicBezTo>
                      <a:pt x="41910" y="32385"/>
                      <a:pt x="42863" y="36195"/>
                      <a:pt x="46673" y="41910"/>
                    </a:cubicBezTo>
                    <a:lnTo>
                      <a:pt x="52388" y="58103"/>
                    </a:lnTo>
                    <a:lnTo>
                      <a:pt x="36195" y="58103"/>
                    </a:lnTo>
                    <a:lnTo>
                      <a:pt x="32385" y="48578"/>
                    </a:lnTo>
                    <a:cubicBezTo>
                      <a:pt x="31433" y="43815"/>
                      <a:pt x="28575" y="40005"/>
                      <a:pt x="27623" y="38100"/>
                    </a:cubicBezTo>
                    <a:cubicBezTo>
                      <a:pt x="26670" y="37148"/>
                      <a:pt x="26670" y="37148"/>
                      <a:pt x="25718" y="37148"/>
                    </a:cubicBezTo>
                    <a:lnTo>
                      <a:pt x="25718" y="23813"/>
                    </a:lnTo>
                    <a:cubicBezTo>
                      <a:pt x="27623" y="23813"/>
                      <a:pt x="29528" y="23813"/>
                      <a:pt x="30480" y="22860"/>
                    </a:cubicBezTo>
                    <a:cubicBezTo>
                      <a:pt x="32385" y="21908"/>
                      <a:pt x="34290" y="20955"/>
                      <a:pt x="34290" y="17145"/>
                    </a:cubicBezTo>
                    <a:cubicBezTo>
                      <a:pt x="34290" y="13335"/>
                      <a:pt x="33338" y="12383"/>
                      <a:pt x="30480" y="11430"/>
                    </a:cubicBezTo>
                    <a:cubicBezTo>
                      <a:pt x="29528" y="10478"/>
                      <a:pt x="28575" y="10478"/>
                      <a:pt x="25718" y="10478"/>
                    </a:cubicBezTo>
                    <a:lnTo>
                      <a:pt x="25718" y="953"/>
                    </a:lnTo>
                    <a:lnTo>
                      <a:pt x="23813" y="953"/>
                    </a:lnTo>
                    <a:lnTo>
                      <a:pt x="23813" y="0"/>
                    </a:lnTo>
                    <a:close/>
                    <a:moveTo>
                      <a:pt x="0" y="0"/>
                    </a:moveTo>
                    <a:lnTo>
                      <a:pt x="23813" y="0"/>
                    </a:lnTo>
                    <a:lnTo>
                      <a:pt x="23813" y="11430"/>
                    </a:lnTo>
                    <a:cubicBezTo>
                      <a:pt x="22860" y="10478"/>
                      <a:pt x="21908" y="10478"/>
                      <a:pt x="20003" y="10478"/>
                    </a:cubicBezTo>
                    <a:lnTo>
                      <a:pt x="16193" y="10478"/>
                    </a:lnTo>
                    <a:lnTo>
                      <a:pt x="16193" y="24765"/>
                    </a:lnTo>
                    <a:lnTo>
                      <a:pt x="20003" y="24765"/>
                    </a:lnTo>
                    <a:cubicBezTo>
                      <a:pt x="20955" y="24765"/>
                      <a:pt x="23813" y="23813"/>
                      <a:pt x="23813" y="23813"/>
                    </a:cubicBezTo>
                    <a:lnTo>
                      <a:pt x="23813" y="37148"/>
                    </a:lnTo>
                    <a:cubicBezTo>
                      <a:pt x="22860" y="36195"/>
                      <a:pt x="21908" y="36195"/>
                      <a:pt x="19050" y="36195"/>
                    </a:cubicBezTo>
                    <a:lnTo>
                      <a:pt x="15240" y="36195"/>
                    </a:lnTo>
                    <a:lnTo>
                      <a:pt x="15240" y="60008"/>
                    </a:lnTo>
                    <a:lnTo>
                      <a:pt x="0" y="600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CB1C0251-DD1E-E13D-061F-827E60D01047}"/>
                  </a:ext>
                </a:extLst>
              </p:cNvPr>
              <p:cNvSpPr/>
              <p:nvPr/>
            </p:nvSpPr>
            <p:spPr>
              <a:xfrm>
                <a:off x="4488179" y="3472814"/>
                <a:ext cx="60959" cy="60960"/>
              </a:xfrm>
              <a:custGeom>
                <a:avLst/>
                <a:gdLst>
                  <a:gd name="connsiteX0" fmla="*/ 29527 w 60959"/>
                  <a:gd name="connsiteY0" fmla="*/ 952 h 60960"/>
                  <a:gd name="connsiteX1" fmla="*/ 39052 w 60959"/>
                  <a:gd name="connsiteY1" fmla="*/ 952 h 60960"/>
                  <a:gd name="connsiteX2" fmla="*/ 60960 w 60959"/>
                  <a:gd name="connsiteY2" fmla="*/ 60960 h 60960"/>
                  <a:gd name="connsiteX3" fmla="*/ 44768 w 60959"/>
                  <a:gd name="connsiteY3" fmla="*/ 60960 h 60960"/>
                  <a:gd name="connsiteX4" fmla="*/ 41910 w 60959"/>
                  <a:gd name="connsiteY4" fmla="*/ 47625 h 60960"/>
                  <a:gd name="connsiteX5" fmla="*/ 31432 w 60959"/>
                  <a:gd name="connsiteY5" fmla="*/ 47625 h 60960"/>
                  <a:gd name="connsiteX6" fmla="*/ 31432 w 60959"/>
                  <a:gd name="connsiteY6" fmla="*/ 36195 h 60960"/>
                  <a:gd name="connsiteX7" fmla="*/ 39052 w 60959"/>
                  <a:gd name="connsiteY7" fmla="*/ 36195 h 60960"/>
                  <a:gd name="connsiteX8" fmla="*/ 31432 w 60959"/>
                  <a:gd name="connsiteY8" fmla="*/ 12383 h 60960"/>
                  <a:gd name="connsiteX9" fmla="*/ 30480 w 60959"/>
                  <a:gd name="connsiteY9" fmla="*/ 13335 h 60960"/>
                  <a:gd name="connsiteX10" fmla="*/ 30480 w 60959"/>
                  <a:gd name="connsiteY10" fmla="*/ 0 h 60960"/>
                  <a:gd name="connsiteX11" fmla="*/ 29527 w 60959"/>
                  <a:gd name="connsiteY11" fmla="*/ 952 h 60960"/>
                  <a:gd name="connsiteX12" fmla="*/ 29527 w 60959"/>
                  <a:gd name="connsiteY12" fmla="*/ 952 h 60960"/>
                  <a:gd name="connsiteX13" fmla="*/ 20955 w 60959"/>
                  <a:gd name="connsiteY13" fmla="*/ 952 h 60960"/>
                  <a:gd name="connsiteX14" fmla="*/ 29527 w 60959"/>
                  <a:gd name="connsiteY14" fmla="*/ 952 h 60960"/>
                  <a:gd name="connsiteX15" fmla="*/ 29527 w 60959"/>
                  <a:gd name="connsiteY15" fmla="*/ 14288 h 60960"/>
                  <a:gd name="connsiteX16" fmla="*/ 22860 w 60959"/>
                  <a:gd name="connsiteY16" fmla="*/ 37148 h 60960"/>
                  <a:gd name="connsiteX17" fmla="*/ 29527 w 60959"/>
                  <a:gd name="connsiteY17" fmla="*/ 37148 h 60960"/>
                  <a:gd name="connsiteX18" fmla="*/ 29527 w 60959"/>
                  <a:gd name="connsiteY18" fmla="*/ 48577 h 60960"/>
                  <a:gd name="connsiteX19" fmla="*/ 20002 w 60959"/>
                  <a:gd name="connsiteY19" fmla="*/ 48577 h 60960"/>
                  <a:gd name="connsiteX20" fmla="*/ 15240 w 60959"/>
                  <a:gd name="connsiteY20" fmla="*/ 60960 h 60960"/>
                  <a:gd name="connsiteX21" fmla="*/ 0 w 60959"/>
                  <a:gd name="connsiteY21" fmla="*/ 60960 h 60960"/>
                  <a:gd name="connsiteX22" fmla="*/ 20955 w 60959"/>
                  <a:gd name="connsiteY22" fmla="*/ 952 h 6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959" h="60960">
                    <a:moveTo>
                      <a:pt x="29527" y="952"/>
                    </a:moveTo>
                    <a:lnTo>
                      <a:pt x="39052" y="952"/>
                    </a:lnTo>
                    <a:lnTo>
                      <a:pt x="60960" y="60960"/>
                    </a:lnTo>
                    <a:lnTo>
                      <a:pt x="44768" y="60960"/>
                    </a:lnTo>
                    <a:lnTo>
                      <a:pt x="41910" y="47625"/>
                    </a:lnTo>
                    <a:lnTo>
                      <a:pt x="31432" y="47625"/>
                    </a:lnTo>
                    <a:lnTo>
                      <a:pt x="31432" y="36195"/>
                    </a:lnTo>
                    <a:lnTo>
                      <a:pt x="39052" y="36195"/>
                    </a:lnTo>
                    <a:lnTo>
                      <a:pt x="31432" y="12383"/>
                    </a:lnTo>
                    <a:lnTo>
                      <a:pt x="30480" y="13335"/>
                    </a:lnTo>
                    <a:lnTo>
                      <a:pt x="30480" y="0"/>
                    </a:lnTo>
                    <a:lnTo>
                      <a:pt x="29527" y="952"/>
                    </a:lnTo>
                    <a:lnTo>
                      <a:pt x="29527" y="952"/>
                    </a:lnTo>
                    <a:close/>
                    <a:moveTo>
                      <a:pt x="20955" y="952"/>
                    </a:moveTo>
                    <a:lnTo>
                      <a:pt x="29527" y="952"/>
                    </a:lnTo>
                    <a:lnTo>
                      <a:pt x="29527" y="14288"/>
                    </a:lnTo>
                    <a:lnTo>
                      <a:pt x="22860" y="37148"/>
                    </a:lnTo>
                    <a:lnTo>
                      <a:pt x="29527" y="37148"/>
                    </a:lnTo>
                    <a:lnTo>
                      <a:pt x="29527" y="48577"/>
                    </a:lnTo>
                    <a:lnTo>
                      <a:pt x="20002" y="48577"/>
                    </a:lnTo>
                    <a:lnTo>
                      <a:pt x="15240" y="60960"/>
                    </a:lnTo>
                    <a:lnTo>
                      <a:pt x="0" y="60960"/>
                    </a:lnTo>
                    <a:lnTo>
                      <a:pt x="20955" y="95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13CA0D0A-BA0B-5366-2718-B408FFE40FEB}"/>
                  </a:ext>
                </a:extLst>
              </p:cNvPr>
              <p:cNvSpPr/>
              <p:nvPr/>
            </p:nvSpPr>
            <p:spPr>
              <a:xfrm>
                <a:off x="4231004" y="3395662"/>
                <a:ext cx="64769" cy="65722"/>
              </a:xfrm>
              <a:custGeom>
                <a:avLst/>
                <a:gdLst>
                  <a:gd name="connsiteX0" fmla="*/ 0 w 64769"/>
                  <a:gd name="connsiteY0" fmla="*/ 32385 h 65722"/>
                  <a:gd name="connsiteX1" fmla="*/ 8572 w 64769"/>
                  <a:gd name="connsiteY1" fmla="*/ 8573 h 65722"/>
                  <a:gd name="connsiteX2" fmla="*/ 32385 w 64769"/>
                  <a:gd name="connsiteY2" fmla="*/ 0 h 65722"/>
                  <a:gd name="connsiteX3" fmla="*/ 56197 w 64769"/>
                  <a:gd name="connsiteY3" fmla="*/ 8573 h 65722"/>
                  <a:gd name="connsiteX4" fmla="*/ 64770 w 64769"/>
                  <a:gd name="connsiteY4" fmla="*/ 32385 h 65722"/>
                  <a:gd name="connsiteX5" fmla="*/ 60960 w 64769"/>
                  <a:gd name="connsiteY5" fmla="*/ 50482 h 65722"/>
                  <a:gd name="connsiteX6" fmla="*/ 50482 w 64769"/>
                  <a:gd name="connsiteY6" fmla="*/ 61913 h 65722"/>
                  <a:gd name="connsiteX7" fmla="*/ 33338 w 64769"/>
                  <a:gd name="connsiteY7" fmla="*/ 65723 h 65722"/>
                  <a:gd name="connsiteX8" fmla="*/ 16192 w 64769"/>
                  <a:gd name="connsiteY8" fmla="*/ 61913 h 65722"/>
                  <a:gd name="connsiteX9" fmla="*/ 4763 w 64769"/>
                  <a:gd name="connsiteY9" fmla="*/ 51435 h 65722"/>
                  <a:gd name="connsiteX10" fmla="*/ 0 w 64769"/>
                  <a:gd name="connsiteY10" fmla="*/ 32385 h 65722"/>
                  <a:gd name="connsiteX11" fmla="*/ 14288 w 64769"/>
                  <a:gd name="connsiteY11" fmla="*/ 32385 h 65722"/>
                  <a:gd name="connsiteX12" fmla="*/ 19050 w 64769"/>
                  <a:gd name="connsiteY12" fmla="*/ 45720 h 65722"/>
                  <a:gd name="connsiteX13" fmla="*/ 32385 w 64769"/>
                  <a:gd name="connsiteY13" fmla="*/ 49530 h 65722"/>
                  <a:gd name="connsiteX14" fmla="*/ 45720 w 64769"/>
                  <a:gd name="connsiteY14" fmla="*/ 45720 h 65722"/>
                  <a:gd name="connsiteX15" fmla="*/ 50482 w 64769"/>
                  <a:gd name="connsiteY15" fmla="*/ 31432 h 65722"/>
                  <a:gd name="connsiteX16" fmla="*/ 45720 w 64769"/>
                  <a:gd name="connsiteY16" fmla="*/ 18098 h 65722"/>
                  <a:gd name="connsiteX17" fmla="*/ 32385 w 64769"/>
                  <a:gd name="connsiteY17" fmla="*/ 14288 h 65722"/>
                  <a:gd name="connsiteX18" fmla="*/ 20002 w 64769"/>
                  <a:gd name="connsiteY18" fmla="*/ 18098 h 65722"/>
                  <a:gd name="connsiteX19" fmla="*/ 14288 w 64769"/>
                  <a:gd name="connsiteY19" fmla="*/ 32385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4769" h="65722">
                    <a:moveTo>
                      <a:pt x="0" y="32385"/>
                    </a:moveTo>
                    <a:cubicBezTo>
                      <a:pt x="0" y="21907"/>
                      <a:pt x="2857" y="14288"/>
                      <a:pt x="8572" y="8573"/>
                    </a:cubicBezTo>
                    <a:cubicBezTo>
                      <a:pt x="14288" y="2857"/>
                      <a:pt x="21907" y="0"/>
                      <a:pt x="32385" y="0"/>
                    </a:cubicBezTo>
                    <a:cubicBezTo>
                      <a:pt x="42863" y="0"/>
                      <a:pt x="50482" y="2857"/>
                      <a:pt x="56197" y="8573"/>
                    </a:cubicBezTo>
                    <a:cubicBezTo>
                      <a:pt x="61913" y="14288"/>
                      <a:pt x="64770" y="21907"/>
                      <a:pt x="64770" y="32385"/>
                    </a:cubicBezTo>
                    <a:cubicBezTo>
                      <a:pt x="64770" y="40005"/>
                      <a:pt x="63817" y="45720"/>
                      <a:pt x="60960" y="50482"/>
                    </a:cubicBezTo>
                    <a:cubicBezTo>
                      <a:pt x="58102" y="55245"/>
                      <a:pt x="55245" y="59055"/>
                      <a:pt x="50482" y="61913"/>
                    </a:cubicBezTo>
                    <a:cubicBezTo>
                      <a:pt x="45720" y="64770"/>
                      <a:pt x="40005" y="65723"/>
                      <a:pt x="33338" y="65723"/>
                    </a:cubicBezTo>
                    <a:cubicBezTo>
                      <a:pt x="26670" y="65723"/>
                      <a:pt x="20002" y="64770"/>
                      <a:pt x="16192" y="61913"/>
                    </a:cubicBezTo>
                    <a:cubicBezTo>
                      <a:pt x="11430" y="60008"/>
                      <a:pt x="7620" y="56198"/>
                      <a:pt x="4763" y="51435"/>
                    </a:cubicBezTo>
                    <a:cubicBezTo>
                      <a:pt x="952" y="45720"/>
                      <a:pt x="0" y="39052"/>
                      <a:pt x="0" y="32385"/>
                    </a:cubicBezTo>
                    <a:close/>
                    <a:moveTo>
                      <a:pt x="14288" y="32385"/>
                    </a:moveTo>
                    <a:cubicBezTo>
                      <a:pt x="14288" y="39052"/>
                      <a:pt x="16192" y="43815"/>
                      <a:pt x="19050" y="45720"/>
                    </a:cubicBezTo>
                    <a:cubicBezTo>
                      <a:pt x="21907" y="47625"/>
                      <a:pt x="26670" y="49530"/>
                      <a:pt x="32385" y="49530"/>
                    </a:cubicBezTo>
                    <a:cubicBezTo>
                      <a:pt x="38100" y="49530"/>
                      <a:pt x="42863" y="48577"/>
                      <a:pt x="45720" y="45720"/>
                    </a:cubicBezTo>
                    <a:cubicBezTo>
                      <a:pt x="48577" y="42863"/>
                      <a:pt x="50482" y="38100"/>
                      <a:pt x="50482" y="31432"/>
                    </a:cubicBezTo>
                    <a:cubicBezTo>
                      <a:pt x="50482" y="25718"/>
                      <a:pt x="48577" y="20955"/>
                      <a:pt x="45720" y="18098"/>
                    </a:cubicBezTo>
                    <a:cubicBezTo>
                      <a:pt x="42863" y="15240"/>
                      <a:pt x="38100" y="14288"/>
                      <a:pt x="32385" y="14288"/>
                    </a:cubicBezTo>
                    <a:cubicBezTo>
                      <a:pt x="26670" y="14288"/>
                      <a:pt x="22860" y="15240"/>
                      <a:pt x="20002" y="18098"/>
                    </a:cubicBezTo>
                    <a:cubicBezTo>
                      <a:pt x="16192" y="20955"/>
                      <a:pt x="14288" y="25718"/>
                      <a:pt x="14288" y="323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14C84012-6D4C-F08E-68D5-A8E3BCD2CA51}"/>
                  </a:ext>
                </a:extLst>
              </p:cNvPr>
              <p:cNvSpPr/>
              <p:nvPr/>
            </p:nvSpPr>
            <p:spPr>
              <a:xfrm>
                <a:off x="4478654" y="3397567"/>
                <a:ext cx="68580" cy="60007"/>
              </a:xfrm>
              <a:custGeom>
                <a:avLst/>
                <a:gdLst>
                  <a:gd name="connsiteX0" fmla="*/ 0 w 68580"/>
                  <a:gd name="connsiteY0" fmla="*/ 0 h 60007"/>
                  <a:gd name="connsiteX1" fmla="*/ 24765 w 68580"/>
                  <a:gd name="connsiteY1" fmla="*/ 0 h 60007"/>
                  <a:gd name="connsiteX2" fmla="*/ 34290 w 68580"/>
                  <a:gd name="connsiteY2" fmla="*/ 37147 h 60007"/>
                  <a:gd name="connsiteX3" fmla="*/ 43815 w 68580"/>
                  <a:gd name="connsiteY3" fmla="*/ 0 h 60007"/>
                  <a:gd name="connsiteX4" fmla="*/ 68580 w 68580"/>
                  <a:gd name="connsiteY4" fmla="*/ 0 h 60007"/>
                  <a:gd name="connsiteX5" fmla="*/ 68580 w 68580"/>
                  <a:gd name="connsiteY5" fmla="*/ 60007 h 60007"/>
                  <a:gd name="connsiteX6" fmla="*/ 53340 w 68580"/>
                  <a:gd name="connsiteY6" fmla="*/ 60007 h 60007"/>
                  <a:gd name="connsiteX7" fmla="*/ 53340 w 68580"/>
                  <a:gd name="connsiteY7" fmla="*/ 14288 h 60007"/>
                  <a:gd name="connsiteX8" fmla="*/ 41910 w 68580"/>
                  <a:gd name="connsiteY8" fmla="*/ 60007 h 60007"/>
                  <a:gd name="connsiteX9" fmla="*/ 27622 w 68580"/>
                  <a:gd name="connsiteY9" fmla="*/ 60007 h 60007"/>
                  <a:gd name="connsiteX10" fmla="*/ 15240 w 68580"/>
                  <a:gd name="connsiteY10" fmla="*/ 14288 h 60007"/>
                  <a:gd name="connsiteX11" fmla="*/ 15240 w 68580"/>
                  <a:gd name="connsiteY11" fmla="*/ 60007 h 60007"/>
                  <a:gd name="connsiteX12" fmla="*/ 0 w 68580"/>
                  <a:gd name="connsiteY12" fmla="*/ 60007 h 60007"/>
                  <a:gd name="connsiteX13" fmla="*/ 0 w 68580"/>
                  <a:gd name="connsiteY1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" h="60007">
                    <a:moveTo>
                      <a:pt x="0" y="0"/>
                    </a:moveTo>
                    <a:lnTo>
                      <a:pt x="24765" y="0"/>
                    </a:lnTo>
                    <a:lnTo>
                      <a:pt x="34290" y="37147"/>
                    </a:lnTo>
                    <a:lnTo>
                      <a:pt x="43815" y="0"/>
                    </a:lnTo>
                    <a:lnTo>
                      <a:pt x="68580" y="0"/>
                    </a:lnTo>
                    <a:lnTo>
                      <a:pt x="68580" y="60007"/>
                    </a:lnTo>
                    <a:lnTo>
                      <a:pt x="53340" y="60007"/>
                    </a:lnTo>
                    <a:lnTo>
                      <a:pt x="53340" y="14288"/>
                    </a:lnTo>
                    <a:lnTo>
                      <a:pt x="41910" y="60007"/>
                    </a:lnTo>
                    <a:lnTo>
                      <a:pt x="27622" y="60007"/>
                    </a:lnTo>
                    <a:lnTo>
                      <a:pt x="15240" y="14288"/>
                    </a:lnTo>
                    <a:lnTo>
                      <a:pt x="15240" y="60007"/>
                    </a:lnTo>
                    <a:lnTo>
                      <a:pt x="0" y="60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A5FBC7AC-3DDF-81B7-7103-2877525289AC}"/>
              </a:ext>
            </a:extLst>
          </p:cNvPr>
          <p:cNvCxnSpPr/>
          <p:nvPr/>
        </p:nvCxnSpPr>
        <p:spPr>
          <a:xfrm>
            <a:off x="-259080" y="8732520"/>
            <a:ext cx="223467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DEFCB8D6-52D5-A478-1411-139DDB77A7E2}"/>
              </a:ext>
            </a:extLst>
          </p:cNvPr>
          <p:cNvCxnSpPr>
            <a:cxnSpLocks/>
          </p:cNvCxnSpPr>
          <p:nvPr/>
        </p:nvCxnSpPr>
        <p:spPr>
          <a:xfrm>
            <a:off x="19921538" y="1360873"/>
            <a:ext cx="0" cy="139018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234ECEA4-7DEC-C8F6-10AA-8C57305D6C43}"/>
              </a:ext>
            </a:extLst>
          </p:cNvPr>
          <p:cNvCxnSpPr>
            <a:cxnSpLocks/>
          </p:cNvCxnSpPr>
          <p:nvPr/>
        </p:nvCxnSpPr>
        <p:spPr>
          <a:xfrm>
            <a:off x="19921538" y="4498574"/>
            <a:ext cx="0" cy="139018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Losango 88">
            <a:extLst>
              <a:ext uri="{FF2B5EF4-FFF2-40B4-BE49-F238E27FC236}">
                <a16:creationId xmlns:a16="http://schemas.microsoft.com/office/drawing/2014/main" id="{F2CD09D1-CDF0-63D1-8B95-78DA4DAF389C}"/>
              </a:ext>
            </a:extLst>
          </p:cNvPr>
          <p:cNvSpPr/>
          <p:nvPr/>
        </p:nvSpPr>
        <p:spPr>
          <a:xfrm>
            <a:off x="19708178" y="2872502"/>
            <a:ext cx="426720" cy="4267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Losango 89">
            <a:extLst>
              <a:ext uri="{FF2B5EF4-FFF2-40B4-BE49-F238E27FC236}">
                <a16:creationId xmlns:a16="http://schemas.microsoft.com/office/drawing/2014/main" id="{03643199-0736-4EE2-9261-C6B5689AF067}"/>
              </a:ext>
            </a:extLst>
          </p:cNvPr>
          <p:cNvSpPr/>
          <p:nvPr/>
        </p:nvSpPr>
        <p:spPr>
          <a:xfrm>
            <a:off x="19708178" y="3412771"/>
            <a:ext cx="426720" cy="4267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Losango 90">
            <a:extLst>
              <a:ext uri="{FF2B5EF4-FFF2-40B4-BE49-F238E27FC236}">
                <a16:creationId xmlns:a16="http://schemas.microsoft.com/office/drawing/2014/main" id="{9C21EDAA-02D1-4C97-8400-4AF9FE36BAA2}"/>
              </a:ext>
            </a:extLst>
          </p:cNvPr>
          <p:cNvSpPr/>
          <p:nvPr/>
        </p:nvSpPr>
        <p:spPr>
          <a:xfrm>
            <a:off x="19708178" y="3953041"/>
            <a:ext cx="426720" cy="4267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EF8D1AEB-CCB9-9C59-EBF0-A808344F393B}"/>
              </a:ext>
            </a:extLst>
          </p:cNvPr>
          <p:cNvSpPr txBox="1"/>
          <p:nvPr/>
        </p:nvSpPr>
        <p:spPr>
          <a:xfrm>
            <a:off x="13618542" y="6038267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spc="300" dirty="0">
                <a:solidFill>
                  <a:schemeClr val="bg1"/>
                </a:solidFill>
                <a:latin typeface="Aptos Display" panose="020B0004020202020204" pitchFamily="34" charset="0"/>
              </a:rPr>
              <a:t>UNIBRA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A1C33D27-A2D6-8AEA-23B8-9C698BE15892}"/>
              </a:ext>
            </a:extLst>
          </p:cNvPr>
          <p:cNvSpPr txBox="1"/>
          <p:nvPr/>
        </p:nvSpPr>
        <p:spPr>
          <a:xfrm>
            <a:off x="15000077" y="6046050"/>
            <a:ext cx="12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spc="600" dirty="0">
                <a:solidFill>
                  <a:schemeClr val="bg1"/>
                </a:solidFill>
                <a:latin typeface="Aptos Display" panose="020B0004020202020204" pitchFamily="34" charset="0"/>
              </a:rPr>
              <a:t>LOG2N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CA54FD3B-4380-3B8E-A551-A9DEEABBB83D}"/>
              </a:ext>
            </a:extLst>
          </p:cNvPr>
          <p:cNvSpPr txBox="1"/>
          <p:nvPr/>
        </p:nvSpPr>
        <p:spPr>
          <a:xfrm>
            <a:off x="16476611" y="6038267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spc="600" dirty="0">
                <a:solidFill>
                  <a:schemeClr val="bg1"/>
                </a:solidFill>
                <a:latin typeface="Aptos Display" panose="020B0004020202020204" pitchFamily="34" charset="0"/>
              </a:rPr>
              <a:t>2024.1</a:t>
            </a:r>
          </a:p>
        </p:txBody>
      </p:sp>
      <p:sp>
        <p:nvSpPr>
          <p:cNvPr id="95" name="Losango 94">
            <a:extLst>
              <a:ext uri="{FF2B5EF4-FFF2-40B4-BE49-F238E27FC236}">
                <a16:creationId xmlns:a16="http://schemas.microsoft.com/office/drawing/2014/main" id="{AEF2DA5D-34CD-EB65-1E09-4178DB03A211}"/>
              </a:ext>
            </a:extLst>
          </p:cNvPr>
          <p:cNvSpPr/>
          <p:nvPr/>
        </p:nvSpPr>
        <p:spPr>
          <a:xfrm>
            <a:off x="14826521" y="6167550"/>
            <a:ext cx="110765" cy="11076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Losango 95">
            <a:extLst>
              <a:ext uri="{FF2B5EF4-FFF2-40B4-BE49-F238E27FC236}">
                <a16:creationId xmlns:a16="http://schemas.microsoft.com/office/drawing/2014/main" id="{C9C31082-3007-257F-6BFC-34EFA635C802}"/>
              </a:ext>
            </a:extLst>
          </p:cNvPr>
          <p:cNvSpPr/>
          <p:nvPr/>
        </p:nvSpPr>
        <p:spPr>
          <a:xfrm>
            <a:off x="16297355" y="6175333"/>
            <a:ext cx="110765" cy="11076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2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F99EE0D-A296-0E97-FDBF-FEF415B481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8427C82-B2C8-DE12-1B66-FEFA934AE751}"/>
              </a:ext>
            </a:extLst>
          </p:cNvPr>
          <p:cNvSpPr/>
          <p:nvPr/>
        </p:nvSpPr>
        <p:spPr>
          <a:xfrm rot="1062549">
            <a:off x="-934842" y="-1426948"/>
            <a:ext cx="6675063" cy="982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B84C4E-D09B-96E1-03F7-941D1D80B780}"/>
              </a:ext>
            </a:extLst>
          </p:cNvPr>
          <p:cNvSpPr txBox="1"/>
          <p:nvPr/>
        </p:nvSpPr>
        <p:spPr>
          <a:xfrm>
            <a:off x="2277847" y="578326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Trebuchet MS" panose="020B0603020202020204" pitchFamily="34" charset="0"/>
              </a:rPr>
              <a:t>1866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A7E735-146B-0845-6277-78B606F430A7}"/>
              </a:ext>
            </a:extLst>
          </p:cNvPr>
          <p:cNvSpPr txBox="1"/>
          <p:nvPr/>
        </p:nvSpPr>
        <p:spPr>
          <a:xfrm>
            <a:off x="7674429" y="3990519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Trebuchet MS" panose="020B0603020202020204" pitchFamily="34" charset="0"/>
              </a:rPr>
              <a:t>1870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52B40E-ED2E-A7D6-B3EB-8FD4A9115EA0}"/>
              </a:ext>
            </a:extLst>
          </p:cNvPr>
          <p:cNvSpPr txBox="1"/>
          <p:nvPr/>
        </p:nvSpPr>
        <p:spPr>
          <a:xfrm>
            <a:off x="-4475716" y="4436480"/>
            <a:ext cx="333296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500" dirty="0">
                <a:latin typeface="Trebuchet MS" panose="020B0603020202020204" pitchFamily="34" charset="0"/>
              </a:rPr>
              <a:t>1880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736BAB-C149-7874-4768-35A6E32F0868}"/>
              </a:ext>
            </a:extLst>
          </p:cNvPr>
          <p:cNvSpPr txBox="1"/>
          <p:nvPr/>
        </p:nvSpPr>
        <p:spPr>
          <a:xfrm>
            <a:off x="13149094" y="1566952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500" dirty="0">
                <a:latin typeface="Trebuchet MS" panose="020B0603020202020204" pitchFamily="34" charset="0"/>
              </a:rPr>
              <a:t>1905</a:t>
            </a:r>
          </a:p>
        </p:txBody>
      </p:sp>
      <p:pic>
        <p:nvPicPr>
          <p:cNvPr id="12" name="Imagem 11" descr="Foto em preto e branco de homens lado a lado&#10;&#10;Descrição gerada automaticamente">
            <a:extLst>
              <a:ext uri="{FF2B5EF4-FFF2-40B4-BE49-F238E27FC236}">
                <a16:creationId xmlns:a16="http://schemas.microsoft.com/office/drawing/2014/main" id="{386C6649-A5B8-0422-DBBA-46CB2D4E0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1" y="2918342"/>
            <a:ext cx="3856116" cy="3412662"/>
          </a:xfrm>
          <a:prstGeom prst="rect">
            <a:avLst/>
          </a:prstGeom>
        </p:spPr>
      </p:pic>
      <p:pic>
        <p:nvPicPr>
          <p:cNvPr id="16" name="Imagem 15" descr="Lata de bebida em cima de um livro&#10;&#10;Descrição gerada automaticamente com confiança baixa">
            <a:extLst>
              <a:ext uri="{FF2B5EF4-FFF2-40B4-BE49-F238E27FC236}">
                <a16:creationId xmlns:a16="http://schemas.microsoft.com/office/drawing/2014/main" id="{C220EE3A-0178-2800-6A5F-94E764EDD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48836" y="6650704"/>
            <a:ext cx="5126706" cy="5357408"/>
          </a:xfrm>
          <a:prstGeom prst="rect">
            <a:avLst/>
          </a:prstGeom>
        </p:spPr>
      </p:pic>
      <p:pic>
        <p:nvPicPr>
          <p:cNvPr id="18" name="Imagem 17" descr="Foto preta e branca de prédio antigo&#10;&#10;Descrição gerada automaticamente">
            <a:extLst>
              <a:ext uri="{FF2B5EF4-FFF2-40B4-BE49-F238E27FC236}">
                <a16:creationId xmlns:a16="http://schemas.microsoft.com/office/drawing/2014/main" id="{9FD27BDF-2298-59E4-F3DD-90CEA73457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86" b="98514" l="235" r="98471">
                        <a14:foregroundMark x1="38471" y1="6629" x2="51059" y2="9257"/>
                        <a14:foregroundMark x1="51059" y1="9257" x2="78353" y2="6629"/>
                        <a14:foregroundMark x1="78353" y1="6629" x2="88471" y2="6857"/>
                        <a14:foregroundMark x1="88471" y1="6857" x2="97765" y2="15314"/>
                        <a14:foregroundMark x1="97765" y1="15314" x2="97294" y2="88686"/>
                        <a14:foregroundMark x1="97294" y1="88686" x2="91176" y2="98514"/>
                        <a14:foregroundMark x1="91176" y1="98514" x2="10235" y2="98057"/>
                        <a14:foregroundMark x1="10235" y1="98057" x2="2941" y2="88914"/>
                        <a14:foregroundMark x1="2941" y1="88914" x2="2000" y2="51086"/>
                        <a14:foregroundMark x1="2000" y1="51086" x2="7059" y2="42629"/>
                        <a14:foregroundMark x1="7059" y1="42629" x2="10235" y2="16686"/>
                        <a14:foregroundMark x1="10235" y1="16686" x2="39647" y2="7771"/>
                        <a14:foregroundMark x1="81059" y1="9371" x2="87412" y2="18514"/>
                        <a14:foregroundMark x1="87412" y1="18514" x2="92824" y2="49829"/>
                        <a14:foregroundMark x1="92824" y1="49829" x2="91059" y2="37257"/>
                        <a14:foregroundMark x1="91059" y1="37257" x2="92118" y2="52000"/>
                        <a14:foregroundMark x1="92118" y1="52000" x2="87765" y2="71314"/>
                        <a14:foregroundMark x1="87765" y1="71314" x2="83059" y2="42400"/>
                        <a14:foregroundMark x1="83059" y1="42400" x2="93647" y2="67771"/>
                        <a14:foregroundMark x1="93647" y1="67771" x2="93176" y2="68114"/>
                        <a14:foregroundMark x1="97647" y1="11771" x2="96588" y2="89143"/>
                        <a14:foregroundMark x1="96588" y1="89143" x2="89529" y2="78286"/>
                        <a14:foregroundMark x1="89529" y1="78286" x2="96588" y2="89714"/>
                        <a14:foregroundMark x1="96588" y1="89714" x2="79647" y2="82857"/>
                        <a14:foregroundMark x1="79647" y1="82857" x2="85059" y2="91771"/>
                        <a14:foregroundMark x1="85059" y1="91771" x2="84824" y2="79429"/>
                        <a14:foregroundMark x1="84824" y1="79429" x2="91647" y2="88229"/>
                        <a14:foregroundMark x1="91647" y1="88229" x2="89529" y2="88229"/>
                        <a14:foregroundMark x1="96941" y1="11314" x2="97294" y2="90743"/>
                        <a14:foregroundMark x1="97294" y1="90743" x2="84118" y2="96114"/>
                        <a14:foregroundMark x1="84118" y1="96114" x2="82235" y2="95771"/>
                        <a14:foregroundMark x1="97647" y1="17257" x2="97765" y2="96457"/>
                        <a14:foregroundMark x1="97765" y1="96457" x2="98471" y2="98514"/>
                        <a14:foregroundMark x1="83882" y1="4686" x2="38235" y2="4686"/>
                        <a14:foregroundMark x1="38235" y1="4686" x2="29529" y2="9829"/>
                        <a14:foregroundMark x1="13647" y1="77600" x2="3765" y2="91200"/>
                        <a14:foregroundMark x1="3765" y1="91200" x2="10824" y2="80571"/>
                        <a14:foregroundMark x1="10824" y1="80571" x2="5882" y2="64457"/>
                        <a14:foregroundMark x1="5882" y1="64457" x2="1647" y2="76571"/>
                        <a14:foregroundMark x1="1647" y1="76571" x2="6000" y2="66057"/>
                        <a14:foregroundMark x1="6000" y1="66057" x2="4706" y2="41371"/>
                        <a14:foregroundMark x1="235" y1="42514" x2="1882" y2="98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63" y="532381"/>
            <a:ext cx="2889332" cy="2974312"/>
          </a:xfrm>
          <a:prstGeom prst="rect">
            <a:avLst/>
          </a:prstGeom>
        </p:spPr>
      </p:pic>
      <p:pic>
        <p:nvPicPr>
          <p:cNvPr id="20" name="Imagem 19" descr="Desenho de um relógio&#10;&#10;Descrição gerada automaticamente com confiança média">
            <a:extLst>
              <a:ext uri="{FF2B5EF4-FFF2-40B4-BE49-F238E27FC236}">
                <a16:creationId xmlns:a16="http://schemas.microsoft.com/office/drawing/2014/main" id="{CF124ED0-99AE-26F0-C701-035083703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56" y="-4274884"/>
            <a:ext cx="5715000" cy="19431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427ACCC-92BE-A5F5-929F-1921D1D60CB0}"/>
              </a:ext>
            </a:extLst>
          </p:cNvPr>
          <p:cNvSpPr txBox="1"/>
          <p:nvPr/>
        </p:nvSpPr>
        <p:spPr>
          <a:xfrm>
            <a:off x="236354" y="1385852"/>
            <a:ext cx="5453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rebuchet MS" panose="020B0603020202020204" pitchFamily="34" charset="0"/>
              </a:rPr>
              <a:t>Henry Sherwin se aventura a montar um pequeno negócio de pintura em Cleveland, Ohio, EUA. Novos sócios entraram no negócio, mas apenas um deles permaneceu. Seu nome era Edward Williams.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0E84BA-92C8-F054-4C7E-F3847B50453C}"/>
              </a:ext>
            </a:extLst>
          </p:cNvPr>
          <p:cNvSpPr txBox="1"/>
          <p:nvPr/>
        </p:nvSpPr>
        <p:spPr>
          <a:xfrm>
            <a:off x="5423030" y="4821200"/>
            <a:ext cx="5790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rebuchet MS" panose="020B0603020202020204" pitchFamily="34" charset="0"/>
              </a:rPr>
              <a:t>A empresa inicia suas atividades com o nome de Sherwin-Williams &amp; Co. Neste ano, a Sherwin-Williams aprofunda seus estudos sobre o mercado norte-americano de tintas, buscando novas estratégias e instala sua primeira unidade de produção.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E1EA8E-467C-0A8A-D3B5-D003B4247953}"/>
              </a:ext>
            </a:extLst>
          </p:cNvPr>
          <p:cNvSpPr txBox="1"/>
          <p:nvPr/>
        </p:nvSpPr>
        <p:spPr>
          <a:xfrm>
            <a:off x="5112397" y="284400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Trebuchet MS" panose="020B0603020202020204" pitchFamily="34" charset="0"/>
              </a:rPr>
              <a:t>História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9327D55-9DD4-013C-3021-B8DCD367476B}"/>
              </a:ext>
            </a:extLst>
          </p:cNvPr>
          <p:cNvSpPr txBox="1"/>
          <p:nvPr/>
        </p:nvSpPr>
        <p:spPr>
          <a:xfrm>
            <a:off x="5112397" y="-2086577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Trebuchet MS" panose="020B0603020202020204" pitchFamily="34" charset="0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312604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F99EE0D-A296-0E97-FDBF-FEF415B481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8427C82-B2C8-DE12-1B66-FEFA934AE751}"/>
              </a:ext>
            </a:extLst>
          </p:cNvPr>
          <p:cNvSpPr/>
          <p:nvPr/>
        </p:nvSpPr>
        <p:spPr>
          <a:xfrm rot="1062549">
            <a:off x="6113658" y="-1426948"/>
            <a:ext cx="6675063" cy="982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B84C4E-D09B-96E1-03F7-941D1D80B780}"/>
              </a:ext>
            </a:extLst>
          </p:cNvPr>
          <p:cNvSpPr txBox="1"/>
          <p:nvPr/>
        </p:nvSpPr>
        <p:spPr>
          <a:xfrm>
            <a:off x="2277847" y="-2164874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Trebuchet MS" panose="020B0603020202020204" pitchFamily="34" charset="0"/>
              </a:rPr>
              <a:t>1866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A7E735-146B-0845-6277-78B606F430A7}"/>
              </a:ext>
            </a:extLst>
          </p:cNvPr>
          <p:cNvSpPr txBox="1"/>
          <p:nvPr/>
        </p:nvSpPr>
        <p:spPr>
          <a:xfrm>
            <a:off x="7674429" y="7622719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Trebuchet MS" panose="020B0603020202020204" pitchFamily="34" charset="0"/>
              </a:rPr>
              <a:t>1870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52B40E-ED2E-A7D6-B3EB-8FD4A9115EA0}"/>
              </a:ext>
            </a:extLst>
          </p:cNvPr>
          <p:cNvSpPr txBox="1"/>
          <p:nvPr/>
        </p:nvSpPr>
        <p:spPr>
          <a:xfrm>
            <a:off x="2460195" y="1017750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Trebuchet MS" panose="020B0603020202020204" pitchFamily="34" charset="0"/>
              </a:rPr>
              <a:t>1880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736BAB-C149-7874-4768-35A6E32F0868}"/>
              </a:ext>
            </a:extLst>
          </p:cNvPr>
          <p:cNvSpPr txBox="1"/>
          <p:nvPr/>
        </p:nvSpPr>
        <p:spPr>
          <a:xfrm>
            <a:off x="7973124" y="3820950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Trebuchet MS" panose="020B0603020202020204" pitchFamily="34" charset="0"/>
              </a:rPr>
              <a:t>1905</a:t>
            </a:r>
          </a:p>
        </p:txBody>
      </p:sp>
      <p:pic>
        <p:nvPicPr>
          <p:cNvPr id="12" name="Imagem 11" descr="Foto em preto e branco de homens lado a lado&#10;&#10;Descrição gerada automaticamente">
            <a:extLst>
              <a:ext uri="{FF2B5EF4-FFF2-40B4-BE49-F238E27FC236}">
                <a16:creationId xmlns:a16="http://schemas.microsoft.com/office/drawing/2014/main" id="{386C6649-A5B8-0422-DBBA-46CB2D4E0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1" y="7312542"/>
            <a:ext cx="3856116" cy="3412662"/>
          </a:xfrm>
          <a:prstGeom prst="rect">
            <a:avLst/>
          </a:prstGeom>
        </p:spPr>
      </p:pic>
      <p:pic>
        <p:nvPicPr>
          <p:cNvPr id="16" name="Imagem 15" descr="Lata de bebida em cima de um livro&#10;&#10;Descrição gerada automaticamente com confiança baixa">
            <a:extLst>
              <a:ext uri="{FF2B5EF4-FFF2-40B4-BE49-F238E27FC236}">
                <a16:creationId xmlns:a16="http://schemas.microsoft.com/office/drawing/2014/main" id="{C220EE3A-0178-2800-6A5F-94E764EDD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6" y="2739970"/>
            <a:ext cx="2842806" cy="2970732"/>
          </a:xfrm>
          <a:prstGeom prst="rect">
            <a:avLst/>
          </a:prstGeom>
        </p:spPr>
      </p:pic>
      <p:pic>
        <p:nvPicPr>
          <p:cNvPr id="18" name="Imagem 17" descr="Foto preta e branca de prédio antigo&#10;&#10;Descrição gerada automaticamente">
            <a:extLst>
              <a:ext uri="{FF2B5EF4-FFF2-40B4-BE49-F238E27FC236}">
                <a16:creationId xmlns:a16="http://schemas.microsoft.com/office/drawing/2014/main" id="{9FD27BDF-2298-59E4-F3DD-90CEA7345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86" b="98514" l="235" r="98471">
                        <a14:foregroundMark x1="38471" y1="6629" x2="51059" y2="9257"/>
                        <a14:foregroundMark x1="51059" y1="9257" x2="78353" y2="6629"/>
                        <a14:foregroundMark x1="78353" y1="6629" x2="88471" y2="6857"/>
                        <a14:foregroundMark x1="88471" y1="6857" x2="97765" y2="15314"/>
                        <a14:foregroundMark x1="97765" y1="15314" x2="97294" y2="88686"/>
                        <a14:foregroundMark x1="97294" y1="88686" x2="91176" y2="98514"/>
                        <a14:foregroundMark x1="91176" y1="98514" x2="10235" y2="98057"/>
                        <a14:foregroundMark x1="10235" y1="98057" x2="2941" y2="88914"/>
                        <a14:foregroundMark x1="2941" y1="88914" x2="2000" y2="51086"/>
                        <a14:foregroundMark x1="2000" y1="51086" x2="7059" y2="42629"/>
                        <a14:foregroundMark x1="7059" y1="42629" x2="10235" y2="16686"/>
                        <a14:foregroundMark x1="10235" y1="16686" x2="39647" y2="7771"/>
                        <a14:foregroundMark x1="81059" y1="9371" x2="87412" y2="18514"/>
                        <a14:foregroundMark x1="87412" y1="18514" x2="92824" y2="49829"/>
                        <a14:foregroundMark x1="92824" y1="49829" x2="91059" y2="37257"/>
                        <a14:foregroundMark x1="91059" y1="37257" x2="92118" y2="52000"/>
                        <a14:foregroundMark x1="92118" y1="52000" x2="87765" y2="71314"/>
                        <a14:foregroundMark x1="87765" y1="71314" x2="83059" y2="42400"/>
                        <a14:foregroundMark x1="83059" y1="42400" x2="93647" y2="67771"/>
                        <a14:foregroundMark x1="93647" y1="67771" x2="93176" y2="68114"/>
                        <a14:foregroundMark x1="97647" y1="11771" x2="96588" y2="89143"/>
                        <a14:foregroundMark x1="96588" y1="89143" x2="89529" y2="78286"/>
                        <a14:foregroundMark x1="89529" y1="78286" x2="96588" y2="89714"/>
                        <a14:foregroundMark x1="96588" y1="89714" x2="79647" y2="82857"/>
                        <a14:foregroundMark x1="79647" y1="82857" x2="85059" y2="91771"/>
                        <a14:foregroundMark x1="85059" y1="91771" x2="84824" y2="79429"/>
                        <a14:foregroundMark x1="84824" y1="79429" x2="91647" y2="88229"/>
                        <a14:foregroundMark x1="91647" y1="88229" x2="89529" y2="88229"/>
                        <a14:foregroundMark x1="96941" y1="11314" x2="97294" y2="90743"/>
                        <a14:foregroundMark x1="97294" y1="90743" x2="84118" y2="96114"/>
                        <a14:foregroundMark x1="84118" y1="96114" x2="82235" y2="95771"/>
                        <a14:foregroundMark x1="97647" y1="17257" x2="97765" y2="96457"/>
                        <a14:foregroundMark x1="97765" y1="96457" x2="98471" y2="98514"/>
                        <a14:foregroundMark x1="83882" y1="4686" x2="38235" y2="4686"/>
                        <a14:foregroundMark x1="38235" y1="4686" x2="29529" y2="9829"/>
                        <a14:foregroundMark x1="13647" y1="77600" x2="3765" y2="91200"/>
                        <a14:foregroundMark x1="3765" y1="91200" x2="10824" y2="80571"/>
                        <a14:foregroundMark x1="10824" y1="80571" x2="5882" y2="64457"/>
                        <a14:foregroundMark x1="5882" y1="64457" x2="1647" y2="76571"/>
                        <a14:foregroundMark x1="1647" y1="76571" x2="6000" y2="66057"/>
                        <a14:foregroundMark x1="6000" y1="66057" x2="4706" y2="41371"/>
                        <a14:foregroundMark x1="235" y1="42514" x2="1882" y2="98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73" y="-4857748"/>
            <a:ext cx="2889332" cy="2974312"/>
          </a:xfrm>
          <a:prstGeom prst="rect">
            <a:avLst/>
          </a:prstGeom>
        </p:spPr>
      </p:pic>
      <p:pic>
        <p:nvPicPr>
          <p:cNvPr id="20" name="Imagem 19" descr="Desenho de um relógio&#10;&#10;Descrição gerada automaticamente com confiança média">
            <a:extLst>
              <a:ext uri="{FF2B5EF4-FFF2-40B4-BE49-F238E27FC236}">
                <a16:creationId xmlns:a16="http://schemas.microsoft.com/office/drawing/2014/main" id="{CF124ED0-99AE-26F0-C701-035083703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274" y="1342189"/>
            <a:ext cx="4629499" cy="157403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427ACCC-92BE-A5F5-929F-1921D1D60CB0}"/>
              </a:ext>
            </a:extLst>
          </p:cNvPr>
          <p:cNvSpPr txBox="1"/>
          <p:nvPr/>
        </p:nvSpPr>
        <p:spPr>
          <a:xfrm>
            <a:off x="236354" y="-1357348"/>
            <a:ext cx="5453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rebuchet MS" panose="020B0603020202020204" pitchFamily="34" charset="0"/>
              </a:rPr>
              <a:t>Henry Sherwin se aventura a montar um pequeno negócio de pintura em Cleveland, Ohio, EUA. Novos sócios entraram no negócio, mas apenas um deles permaneceu. Seu nome era Edward Williams.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0E84BA-92C8-F054-4C7E-F3847B50453C}"/>
              </a:ext>
            </a:extLst>
          </p:cNvPr>
          <p:cNvSpPr txBox="1"/>
          <p:nvPr/>
        </p:nvSpPr>
        <p:spPr>
          <a:xfrm>
            <a:off x="5423030" y="8453400"/>
            <a:ext cx="5790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rebuchet MS" panose="020B0603020202020204" pitchFamily="34" charset="0"/>
              </a:rPr>
              <a:t>A empresa inicia suas atividades com o nome de Sherwin-Williams &amp; Co. Neste ano, a Sherwin-Williams aprofunda seus estudos sobre o mercado norte-americano de tintas, buscando novas estratégias e instala sua primeira unidade de produção.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9FF452-DB08-DE59-E8B3-2819F89A5B50}"/>
              </a:ext>
            </a:extLst>
          </p:cNvPr>
          <p:cNvSpPr txBox="1"/>
          <p:nvPr/>
        </p:nvSpPr>
        <p:spPr>
          <a:xfrm>
            <a:off x="322429" y="1859468"/>
            <a:ext cx="6296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rebuchet MS" panose="020B0603020202020204" pitchFamily="34" charset="0"/>
              </a:rPr>
              <a:t>Cria e lança a primeira lata de tinta pronta para uso.</a:t>
            </a:r>
          </a:p>
          <a:p>
            <a:endParaRPr lang="pt-BR" sz="2000" dirty="0">
              <a:latin typeface="Trebuchet MS" panose="020B0603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39D00D-2CA8-F502-F528-229B6E2836F8}"/>
              </a:ext>
            </a:extLst>
          </p:cNvPr>
          <p:cNvSpPr txBox="1"/>
          <p:nvPr/>
        </p:nvSpPr>
        <p:spPr>
          <a:xfrm>
            <a:off x="5983384" y="4648950"/>
            <a:ext cx="5453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rebuchet MS" panose="020B0603020202020204" pitchFamily="34" charset="0"/>
              </a:rPr>
              <a:t>O logotipo da marca, que começou com um camaleão na paleta de um pintor, muda para o conceito “Cobrem a terra”, com uma lata colorindo o globo terrestre. Tornando-se assim, o logotipo oficial da Sherwin-Williams, sinônimo de qualidade e consistência nos Estados Unidos.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42D8853-171A-804C-A1A3-5656DA93BBD5}"/>
              </a:ext>
            </a:extLst>
          </p:cNvPr>
          <p:cNvSpPr txBox="1"/>
          <p:nvPr/>
        </p:nvSpPr>
        <p:spPr>
          <a:xfrm>
            <a:off x="5109997" y="284400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Trebuchet MS" panose="020B0603020202020204" pitchFamily="34" charset="0"/>
              </a:rPr>
              <a:t>História</a:t>
            </a:r>
          </a:p>
        </p:txBody>
      </p:sp>
      <p:pic>
        <p:nvPicPr>
          <p:cNvPr id="49" name="Imagem 48" descr="Gráfico&#10;&#10;Descrição gerada automaticamente">
            <a:extLst>
              <a:ext uri="{FF2B5EF4-FFF2-40B4-BE49-F238E27FC236}">
                <a16:creationId xmlns:a16="http://schemas.microsoft.com/office/drawing/2014/main" id="{DF7FEBE6-90E9-69FA-5342-80C1E955364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64" b="252"/>
          <a:stretch/>
        </p:blipFill>
        <p:spPr>
          <a:xfrm>
            <a:off x="-405771" y="-9721615"/>
            <a:ext cx="12192000" cy="6858000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E868EED0-8205-7582-4856-08E8AF9AA001}"/>
              </a:ext>
            </a:extLst>
          </p:cNvPr>
          <p:cNvSpPr/>
          <p:nvPr/>
        </p:nvSpPr>
        <p:spPr>
          <a:xfrm>
            <a:off x="0" y="11672828"/>
            <a:ext cx="3049200" cy="3718560"/>
          </a:xfrm>
          <a:prstGeom prst="rect">
            <a:avLst/>
          </a:prstGeom>
          <a:solidFill>
            <a:srgbClr val="52B48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FAD3881-B33E-691E-B0E0-172356647D44}"/>
              </a:ext>
            </a:extLst>
          </p:cNvPr>
          <p:cNvSpPr/>
          <p:nvPr/>
        </p:nvSpPr>
        <p:spPr>
          <a:xfrm>
            <a:off x="3046800" y="11672828"/>
            <a:ext cx="3049200" cy="3718560"/>
          </a:xfrm>
          <a:prstGeom prst="rect">
            <a:avLst/>
          </a:prstGeom>
          <a:solidFill>
            <a:srgbClr val="F412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64E30A37-B947-D691-9DB7-6131AC11EF53}"/>
              </a:ext>
            </a:extLst>
          </p:cNvPr>
          <p:cNvSpPr/>
          <p:nvPr/>
        </p:nvSpPr>
        <p:spPr>
          <a:xfrm>
            <a:off x="6093600" y="11672828"/>
            <a:ext cx="3049200" cy="3718560"/>
          </a:xfrm>
          <a:prstGeom prst="rect">
            <a:avLst/>
          </a:prstGeom>
          <a:solidFill>
            <a:srgbClr val="024D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6D7D12E7-AF69-DE43-8493-DE6188AA73DC}"/>
              </a:ext>
            </a:extLst>
          </p:cNvPr>
          <p:cNvSpPr/>
          <p:nvPr/>
        </p:nvSpPr>
        <p:spPr>
          <a:xfrm>
            <a:off x="9140400" y="11672828"/>
            <a:ext cx="3049200" cy="3718560"/>
          </a:xfrm>
          <a:prstGeom prst="rect">
            <a:avLst/>
          </a:prstGeom>
          <a:solidFill>
            <a:srgbClr val="A24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4D697DE8-38A4-6283-B471-63C344686812}"/>
              </a:ext>
            </a:extLst>
          </p:cNvPr>
          <p:cNvSpPr/>
          <p:nvPr/>
        </p:nvSpPr>
        <p:spPr>
          <a:xfrm>
            <a:off x="-14169921" y="286051"/>
            <a:ext cx="12192000" cy="892629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>
            <a:glow>
              <a:schemeClr val="accent1"/>
            </a:glo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CDCC22B-6823-DB1F-3C02-C150456DEEEE}"/>
              </a:ext>
            </a:extLst>
          </p:cNvPr>
          <p:cNvSpPr txBox="1"/>
          <p:nvPr/>
        </p:nvSpPr>
        <p:spPr>
          <a:xfrm>
            <a:off x="18902379" y="24479"/>
            <a:ext cx="3449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Analise SWOT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60D2D330-3718-26AD-496F-8CE490282DDA}"/>
              </a:ext>
            </a:extLst>
          </p:cNvPr>
          <p:cNvSpPr txBox="1"/>
          <p:nvPr/>
        </p:nvSpPr>
        <p:spPr>
          <a:xfrm>
            <a:off x="134238" y="11991201"/>
            <a:ext cx="277832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Geolocalização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Gestão de Qualidade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Parcerias com Grandes</a:t>
            </a:r>
          </a:p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Construtoras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Marca Estabelecida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Variedade de Produtos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Adequação as Necessidades</a:t>
            </a:r>
          </a:p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do Cliente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Plano de Cargos e Carreira</a:t>
            </a:r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2B6518D5-CF79-5FA2-25EA-C6A7737F9FDB}"/>
              </a:ext>
            </a:extLst>
          </p:cNvPr>
          <p:cNvSpPr/>
          <p:nvPr/>
        </p:nvSpPr>
        <p:spPr>
          <a:xfrm>
            <a:off x="996463" y="10951701"/>
            <a:ext cx="1053874" cy="925847"/>
          </a:xfrm>
          <a:custGeom>
            <a:avLst/>
            <a:gdLst>
              <a:gd name="connsiteX0" fmla="*/ 982248 w 1053874"/>
              <a:gd name="connsiteY0" fmla="*/ 624694 h 925847"/>
              <a:gd name="connsiteX1" fmla="*/ 938052 w 1053874"/>
              <a:gd name="connsiteY1" fmla="*/ 624694 h 925847"/>
              <a:gd name="connsiteX2" fmla="*/ 1009071 w 1053874"/>
              <a:gd name="connsiteY2" fmla="*/ 698452 h 925847"/>
              <a:gd name="connsiteX3" fmla="*/ 938049 w 1053874"/>
              <a:gd name="connsiteY3" fmla="*/ 769474 h 925847"/>
              <a:gd name="connsiteX4" fmla="*/ 903378 w 1053874"/>
              <a:gd name="connsiteY4" fmla="*/ 769474 h 925847"/>
              <a:gd name="connsiteX5" fmla="*/ 974731 w 1053874"/>
              <a:gd name="connsiteY5" fmla="*/ 842519 h 925847"/>
              <a:gd name="connsiteX6" fmla="*/ 903378 w 1053874"/>
              <a:gd name="connsiteY6" fmla="*/ 913873 h 925847"/>
              <a:gd name="connsiteX7" fmla="*/ 514758 w 1053874"/>
              <a:gd name="connsiteY7" fmla="*/ 913873 h 925847"/>
              <a:gd name="connsiteX8" fmla="*/ 357786 w 1053874"/>
              <a:gd name="connsiteY8" fmla="*/ 848722 h 925847"/>
              <a:gd name="connsiteX9" fmla="*/ 330354 w 1053874"/>
              <a:gd name="connsiteY9" fmla="*/ 848722 h 925847"/>
              <a:gd name="connsiteX10" fmla="*/ 330354 w 1053874"/>
              <a:gd name="connsiteY10" fmla="*/ 337039 h 925847"/>
              <a:gd name="connsiteX11" fmla="*/ 613437 w 1053874"/>
              <a:gd name="connsiteY11" fmla="*/ 2519 h 925847"/>
              <a:gd name="connsiteX12" fmla="*/ 777518 w 1053874"/>
              <a:gd name="connsiteY12" fmla="*/ 113944 h 925847"/>
              <a:gd name="connsiteX13" fmla="*/ 778791 w 1053874"/>
              <a:gd name="connsiteY13" fmla="*/ 158729 h 925847"/>
              <a:gd name="connsiteX14" fmla="*/ 752121 w 1053874"/>
              <a:gd name="connsiteY14" fmla="*/ 335896 h 925847"/>
              <a:gd name="connsiteX15" fmla="*/ 938049 w 1053874"/>
              <a:gd name="connsiteY15" fmla="*/ 335896 h 925847"/>
              <a:gd name="connsiteX16" fmla="*/ 1009402 w 1053874"/>
              <a:gd name="connsiteY16" fmla="*/ 408941 h 925847"/>
              <a:gd name="connsiteX17" fmla="*/ 938049 w 1053874"/>
              <a:gd name="connsiteY17" fmla="*/ 480295 h 925847"/>
              <a:gd name="connsiteX18" fmla="*/ 982245 w 1053874"/>
              <a:gd name="connsiteY18" fmla="*/ 480295 h 925847"/>
              <a:gd name="connsiteX19" fmla="*/ 1053873 w 1053874"/>
              <a:gd name="connsiteY19" fmla="*/ 553066 h 925847"/>
              <a:gd name="connsiteX20" fmla="*/ 982248 w 1053874"/>
              <a:gd name="connsiteY20" fmla="*/ 624694 h 925847"/>
              <a:gd name="connsiteX21" fmla="*/ 48166 w 1053874"/>
              <a:gd name="connsiteY21" fmla="*/ 925848 h 925847"/>
              <a:gd name="connsiteX22" fmla="*/ 206160 w 1053874"/>
              <a:gd name="connsiteY22" fmla="*/ 925848 h 925847"/>
              <a:gd name="connsiteX23" fmla="*/ 254326 w 1053874"/>
              <a:gd name="connsiteY23" fmla="*/ 877681 h 925847"/>
              <a:gd name="connsiteX24" fmla="*/ 254326 w 1053874"/>
              <a:gd name="connsiteY24" fmla="*/ 306867 h 925847"/>
              <a:gd name="connsiteX25" fmla="*/ 206160 w 1053874"/>
              <a:gd name="connsiteY25" fmla="*/ 258701 h 925847"/>
              <a:gd name="connsiteX26" fmla="*/ 48166 w 1053874"/>
              <a:gd name="connsiteY26" fmla="*/ 258701 h 925847"/>
              <a:gd name="connsiteX27" fmla="*/ 0 w 1053874"/>
              <a:gd name="connsiteY27" fmla="*/ 306867 h 925847"/>
              <a:gd name="connsiteX28" fmla="*/ 0 w 1053874"/>
              <a:gd name="connsiteY28" fmla="*/ 877681 h 925847"/>
              <a:gd name="connsiteX29" fmla="*/ 48166 w 1053874"/>
              <a:gd name="connsiteY29" fmla="*/ 925848 h 92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53874" h="925847">
                <a:moveTo>
                  <a:pt x="982248" y="624694"/>
                </a:moveTo>
                <a:lnTo>
                  <a:pt x="938052" y="624694"/>
                </a:lnTo>
                <a:cubicBezTo>
                  <a:pt x="978031" y="625448"/>
                  <a:pt x="1009829" y="658473"/>
                  <a:pt x="1009071" y="698452"/>
                </a:cubicBezTo>
                <a:cubicBezTo>
                  <a:pt x="1008332" y="737367"/>
                  <a:pt x="976964" y="768738"/>
                  <a:pt x="938049" y="769474"/>
                </a:cubicBezTo>
                <a:lnTo>
                  <a:pt x="903378" y="769474"/>
                </a:lnTo>
                <a:cubicBezTo>
                  <a:pt x="943253" y="769938"/>
                  <a:pt x="975200" y="802644"/>
                  <a:pt x="974731" y="842519"/>
                </a:cubicBezTo>
                <a:cubicBezTo>
                  <a:pt x="974270" y="881732"/>
                  <a:pt x="942594" y="913412"/>
                  <a:pt x="903378" y="913873"/>
                </a:cubicBezTo>
                <a:lnTo>
                  <a:pt x="514758" y="913873"/>
                </a:lnTo>
                <a:cubicBezTo>
                  <a:pt x="450750" y="918064"/>
                  <a:pt x="422175" y="844531"/>
                  <a:pt x="357786" y="848722"/>
                </a:cubicBezTo>
                <a:lnTo>
                  <a:pt x="330354" y="848722"/>
                </a:lnTo>
                <a:lnTo>
                  <a:pt x="330354" y="337039"/>
                </a:lnTo>
                <a:cubicBezTo>
                  <a:pt x="496089" y="335896"/>
                  <a:pt x="614580" y="159110"/>
                  <a:pt x="613437" y="2519"/>
                </a:cubicBezTo>
                <a:cubicBezTo>
                  <a:pt x="689515" y="-12021"/>
                  <a:pt x="762975" y="37865"/>
                  <a:pt x="777518" y="113944"/>
                </a:cubicBezTo>
                <a:cubicBezTo>
                  <a:pt x="780338" y="128708"/>
                  <a:pt x="780768" y="143829"/>
                  <a:pt x="778791" y="158729"/>
                </a:cubicBezTo>
                <a:lnTo>
                  <a:pt x="752121" y="335896"/>
                </a:lnTo>
                <a:lnTo>
                  <a:pt x="938049" y="335896"/>
                </a:lnTo>
                <a:cubicBezTo>
                  <a:pt x="977924" y="336360"/>
                  <a:pt x="1009871" y="369066"/>
                  <a:pt x="1009402" y="408941"/>
                </a:cubicBezTo>
                <a:cubicBezTo>
                  <a:pt x="1008945" y="448154"/>
                  <a:pt x="977265" y="479834"/>
                  <a:pt x="938049" y="480295"/>
                </a:cubicBezTo>
                <a:lnTo>
                  <a:pt x="982245" y="480295"/>
                </a:lnTo>
                <a:cubicBezTo>
                  <a:pt x="1022120" y="480611"/>
                  <a:pt x="1054189" y="513190"/>
                  <a:pt x="1053873" y="553066"/>
                </a:cubicBezTo>
                <a:cubicBezTo>
                  <a:pt x="1053557" y="592492"/>
                  <a:pt x="1021674" y="624377"/>
                  <a:pt x="982248" y="624694"/>
                </a:cubicBezTo>
                <a:close/>
                <a:moveTo>
                  <a:pt x="48166" y="925848"/>
                </a:moveTo>
                <a:lnTo>
                  <a:pt x="206160" y="925848"/>
                </a:lnTo>
                <a:cubicBezTo>
                  <a:pt x="232761" y="925848"/>
                  <a:pt x="254326" y="904283"/>
                  <a:pt x="254326" y="877681"/>
                </a:cubicBezTo>
                <a:lnTo>
                  <a:pt x="254326" y="306867"/>
                </a:lnTo>
                <a:cubicBezTo>
                  <a:pt x="254326" y="280266"/>
                  <a:pt x="232761" y="258701"/>
                  <a:pt x="206160" y="258701"/>
                </a:cubicBezTo>
                <a:lnTo>
                  <a:pt x="48166" y="258701"/>
                </a:lnTo>
                <a:cubicBezTo>
                  <a:pt x="21565" y="258701"/>
                  <a:pt x="0" y="280266"/>
                  <a:pt x="0" y="306867"/>
                </a:cubicBezTo>
                <a:lnTo>
                  <a:pt x="0" y="877681"/>
                </a:lnTo>
                <a:cubicBezTo>
                  <a:pt x="0" y="904283"/>
                  <a:pt x="21565" y="925848"/>
                  <a:pt x="48166" y="925848"/>
                </a:cubicBez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>
                <a:lumMod val="90000"/>
                <a:lumOff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3BCEEC89-C3C8-57A1-A865-F81EEED9FC61}"/>
              </a:ext>
            </a:extLst>
          </p:cNvPr>
          <p:cNvSpPr/>
          <p:nvPr/>
        </p:nvSpPr>
        <p:spPr>
          <a:xfrm>
            <a:off x="3848135" y="10969603"/>
            <a:ext cx="1054800" cy="925200"/>
          </a:xfrm>
          <a:custGeom>
            <a:avLst/>
            <a:gdLst>
              <a:gd name="connsiteX0" fmla="*/ 840415 w 840415"/>
              <a:gd name="connsiteY0" fmla="*/ 297365 h 737765"/>
              <a:gd name="connsiteX1" fmla="*/ 782781 w 840415"/>
              <a:gd name="connsiteY1" fmla="*/ 355050 h 737765"/>
              <a:gd name="connsiteX2" fmla="*/ 782729 w 840415"/>
              <a:gd name="connsiteY2" fmla="*/ 355050 h 737765"/>
              <a:gd name="connsiteX3" fmla="*/ 747511 w 840415"/>
              <a:gd name="connsiteY3" fmla="*/ 355053 h 737765"/>
              <a:gd name="connsiteX4" fmla="*/ 804371 w 840415"/>
              <a:gd name="connsiteY4" fmla="*/ 413258 h 737765"/>
              <a:gd name="connsiteX5" fmla="*/ 747511 w 840415"/>
              <a:gd name="connsiteY5" fmla="*/ 470121 h 737765"/>
              <a:gd name="connsiteX6" fmla="*/ 599349 w 840415"/>
              <a:gd name="connsiteY6" fmla="*/ 470121 h 737765"/>
              <a:gd name="connsiteX7" fmla="*/ 620599 w 840415"/>
              <a:gd name="connsiteY7" fmla="*/ 611297 h 737765"/>
              <a:gd name="connsiteX8" fmla="*/ 524522 w 840415"/>
              <a:gd name="connsiteY8" fmla="*/ 736794 h 737765"/>
              <a:gd name="connsiteX9" fmla="*/ 488832 w 840415"/>
              <a:gd name="connsiteY9" fmla="*/ 735777 h 737765"/>
              <a:gd name="connsiteX10" fmla="*/ 263251 w 840415"/>
              <a:gd name="connsiteY10" fmla="*/ 469208 h 737765"/>
              <a:gd name="connsiteX11" fmla="*/ 263251 w 840415"/>
              <a:gd name="connsiteY11" fmla="*/ 61462 h 737765"/>
              <a:gd name="connsiteX12" fmla="*/ 285114 w 840415"/>
              <a:gd name="connsiteY12" fmla="*/ 61462 h 737765"/>
              <a:gd name="connsiteX13" fmla="*/ 410201 w 840415"/>
              <a:gd name="connsiteY13" fmla="*/ 9544 h 737765"/>
              <a:gd name="connsiteX14" fmla="*/ 719879 w 840415"/>
              <a:gd name="connsiteY14" fmla="*/ 9544 h 737765"/>
              <a:gd name="connsiteX15" fmla="*/ 776742 w 840415"/>
              <a:gd name="connsiteY15" fmla="*/ 67752 h 737765"/>
              <a:gd name="connsiteX16" fmla="*/ 719879 w 840415"/>
              <a:gd name="connsiteY16" fmla="*/ 124612 h 737765"/>
              <a:gd name="connsiteX17" fmla="*/ 747508 w 840415"/>
              <a:gd name="connsiteY17" fmla="*/ 124612 h 737765"/>
              <a:gd name="connsiteX18" fmla="*/ 804298 w 840415"/>
              <a:gd name="connsiteY18" fmla="*/ 183196 h 737765"/>
              <a:gd name="connsiteX19" fmla="*/ 747508 w 840415"/>
              <a:gd name="connsiteY19" fmla="*/ 239985 h 737765"/>
              <a:gd name="connsiteX20" fmla="*/ 782726 w 840415"/>
              <a:gd name="connsiteY20" fmla="*/ 239985 h 737765"/>
              <a:gd name="connsiteX21" fmla="*/ 840415 w 840415"/>
              <a:gd name="connsiteY21" fmla="*/ 297368 h 737765"/>
              <a:gd name="connsiteX22" fmla="*/ 0 w 840415"/>
              <a:gd name="connsiteY22" fmla="*/ 38382 h 737765"/>
              <a:gd name="connsiteX23" fmla="*/ 0 w 840415"/>
              <a:gd name="connsiteY23" fmla="*/ 493250 h 737765"/>
              <a:gd name="connsiteX24" fmla="*/ 38382 w 840415"/>
              <a:gd name="connsiteY24" fmla="*/ 531633 h 737765"/>
              <a:gd name="connsiteX25" fmla="*/ 164284 w 840415"/>
              <a:gd name="connsiteY25" fmla="*/ 531633 h 737765"/>
              <a:gd name="connsiteX26" fmla="*/ 202666 w 840415"/>
              <a:gd name="connsiteY26" fmla="*/ 493250 h 737765"/>
              <a:gd name="connsiteX27" fmla="*/ 202666 w 840415"/>
              <a:gd name="connsiteY27" fmla="*/ 38382 h 737765"/>
              <a:gd name="connsiteX28" fmla="*/ 164284 w 840415"/>
              <a:gd name="connsiteY28" fmla="*/ 0 h 737765"/>
              <a:gd name="connsiteX29" fmla="*/ 38382 w 840415"/>
              <a:gd name="connsiteY29" fmla="*/ 0 h 737765"/>
              <a:gd name="connsiteX30" fmla="*/ 0 w 840415"/>
              <a:gd name="connsiteY30" fmla="*/ 38382 h 73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40415" h="737765">
                <a:moveTo>
                  <a:pt x="840415" y="297365"/>
                </a:moveTo>
                <a:cubicBezTo>
                  <a:pt x="840430" y="329210"/>
                  <a:pt x="814623" y="355038"/>
                  <a:pt x="782781" y="355050"/>
                </a:cubicBezTo>
                <a:cubicBezTo>
                  <a:pt x="782763" y="355050"/>
                  <a:pt x="782748" y="355050"/>
                  <a:pt x="782729" y="355050"/>
                </a:cubicBezTo>
                <a:lnTo>
                  <a:pt x="747511" y="355053"/>
                </a:lnTo>
                <a:cubicBezTo>
                  <a:pt x="779286" y="355424"/>
                  <a:pt x="804744" y="381486"/>
                  <a:pt x="804371" y="413258"/>
                </a:cubicBezTo>
                <a:cubicBezTo>
                  <a:pt x="804003" y="444509"/>
                  <a:pt x="778761" y="469754"/>
                  <a:pt x="747511" y="470121"/>
                </a:cubicBezTo>
                <a:lnTo>
                  <a:pt x="599349" y="470121"/>
                </a:lnTo>
                <a:lnTo>
                  <a:pt x="620599" y="611297"/>
                </a:lnTo>
                <a:cubicBezTo>
                  <a:pt x="628723" y="672483"/>
                  <a:pt x="585708" y="728669"/>
                  <a:pt x="524522" y="736794"/>
                </a:cubicBezTo>
                <a:cubicBezTo>
                  <a:pt x="512647" y="738370"/>
                  <a:pt x="500597" y="738026"/>
                  <a:pt x="488832" y="735777"/>
                </a:cubicBezTo>
                <a:cubicBezTo>
                  <a:pt x="489743" y="610993"/>
                  <a:pt x="395324" y="470121"/>
                  <a:pt x="263251" y="469208"/>
                </a:cubicBezTo>
                <a:lnTo>
                  <a:pt x="263251" y="61462"/>
                </a:lnTo>
                <a:lnTo>
                  <a:pt x="285114" y="61462"/>
                </a:lnTo>
                <a:cubicBezTo>
                  <a:pt x="336420" y="64801"/>
                  <a:pt x="359191" y="6205"/>
                  <a:pt x="410201" y="9544"/>
                </a:cubicBezTo>
                <a:lnTo>
                  <a:pt x="719879" y="9544"/>
                </a:lnTo>
                <a:cubicBezTo>
                  <a:pt x="751655" y="9916"/>
                  <a:pt x="777113" y="35977"/>
                  <a:pt x="776742" y="67752"/>
                </a:cubicBezTo>
                <a:cubicBezTo>
                  <a:pt x="776375" y="99002"/>
                  <a:pt x="751130" y="124246"/>
                  <a:pt x="719879" y="124612"/>
                </a:cubicBezTo>
                <a:lnTo>
                  <a:pt x="747508" y="124612"/>
                </a:lnTo>
                <a:cubicBezTo>
                  <a:pt x="779368" y="125108"/>
                  <a:pt x="804793" y="151337"/>
                  <a:pt x="804298" y="183196"/>
                </a:cubicBezTo>
                <a:cubicBezTo>
                  <a:pt x="803812" y="214355"/>
                  <a:pt x="778670" y="239500"/>
                  <a:pt x="747508" y="239985"/>
                </a:cubicBezTo>
                <a:lnTo>
                  <a:pt x="782726" y="239985"/>
                </a:lnTo>
                <a:cubicBezTo>
                  <a:pt x="814490" y="239934"/>
                  <a:pt x="840297" y="265604"/>
                  <a:pt x="840415" y="297368"/>
                </a:cubicBezTo>
                <a:close/>
                <a:moveTo>
                  <a:pt x="0" y="38382"/>
                </a:moveTo>
                <a:lnTo>
                  <a:pt x="0" y="493250"/>
                </a:lnTo>
                <a:cubicBezTo>
                  <a:pt x="0" y="514448"/>
                  <a:pt x="17184" y="531633"/>
                  <a:pt x="38382" y="531633"/>
                </a:cubicBezTo>
                <a:lnTo>
                  <a:pt x="164284" y="531633"/>
                </a:lnTo>
                <a:cubicBezTo>
                  <a:pt x="185482" y="531633"/>
                  <a:pt x="202666" y="514448"/>
                  <a:pt x="202666" y="493250"/>
                </a:cubicBezTo>
                <a:lnTo>
                  <a:pt x="202666" y="38382"/>
                </a:lnTo>
                <a:cubicBezTo>
                  <a:pt x="202666" y="17185"/>
                  <a:pt x="185482" y="0"/>
                  <a:pt x="164284" y="0"/>
                </a:cubicBezTo>
                <a:lnTo>
                  <a:pt x="38382" y="0"/>
                </a:lnTo>
                <a:cubicBezTo>
                  <a:pt x="17184" y="0"/>
                  <a:pt x="0" y="17184"/>
                  <a:pt x="0" y="38382"/>
                </a:cubicBezTo>
                <a:close/>
              </a:path>
            </a:pathLst>
          </a:custGeom>
          <a:solidFill>
            <a:schemeClr val="bg1"/>
          </a:solidFill>
          <a:ln w="30361" cap="flat">
            <a:solidFill>
              <a:schemeClr val="tx2">
                <a:lumMod val="90000"/>
                <a:lumOff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480C6779-6FB0-0172-A24A-1C873354DA0C}"/>
              </a:ext>
            </a:extLst>
          </p:cNvPr>
          <p:cNvSpPr txBox="1"/>
          <p:nvPr/>
        </p:nvSpPr>
        <p:spPr>
          <a:xfrm>
            <a:off x="3178174" y="11991201"/>
            <a:ext cx="23807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Automação do Estoque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Formas de Pagamento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Estrutura de Estoque</a:t>
            </a:r>
          </a:p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Reduzido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E-commerce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60" name="Gráfico 44">
            <a:extLst>
              <a:ext uri="{FF2B5EF4-FFF2-40B4-BE49-F238E27FC236}">
                <a16:creationId xmlns:a16="http://schemas.microsoft.com/office/drawing/2014/main" id="{75AD1092-949A-72BC-5C1B-C7A6681AB02A}"/>
              </a:ext>
            </a:extLst>
          </p:cNvPr>
          <p:cNvGrpSpPr/>
          <p:nvPr/>
        </p:nvGrpSpPr>
        <p:grpSpPr>
          <a:xfrm>
            <a:off x="6792098" y="10876836"/>
            <a:ext cx="1462284" cy="1027828"/>
            <a:chOff x="14658961" y="1109626"/>
            <a:chExt cx="952487" cy="670774"/>
          </a:xfrm>
          <a:solidFill>
            <a:schemeClr val="bg1"/>
          </a:solidFill>
        </p:grpSpPr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C1343B4D-D750-9304-BF27-2D459D6B29EA}"/>
                </a:ext>
              </a:extLst>
            </p:cNvPr>
            <p:cNvSpPr/>
            <p:nvPr/>
          </p:nvSpPr>
          <p:spPr>
            <a:xfrm>
              <a:off x="15049528" y="1704944"/>
              <a:ext cx="72973" cy="75209"/>
            </a:xfrm>
            <a:custGeom>
              <a:avLst/>
              <a:gdLst>
                <a:gd name="connsiteX0" fmla="*/ 15707 w 72973"/>
                <a:gd name="connsiteY0" fmla="*/ 70681 h 75209"/>
                <a:gd name="connsiteX1" fmla="*/ 36506 w 72973"/>
                <a:gd name="connsiteY1" fmla="*/ 74922 h 75209"/>
                <a:gd name="connsiteX2" fmla="*/ 46775 w 72973"/>
                <a:gd name="connsiteY2" fmla="*/ 71202 h 75209"/>
                <a:gd name="connsiteX3" fmla="*/ 60057 w 72973"/>
                <a:gd name="connsiteY3" fmla="*/ 58440 h 75209"/>
                <a:gd name="connsiteX4" fmla="*/ 68950 w 72973"/>
                <a:gd name="connsiteY4" fmla="*/ 47129 h 75209"/>
                <a:gd name="connsiteX5" fmla="*/ 71926 w 72973"/>
                <a:gd name="connsiteY5" fmla="*/ 24061 h 75209"/>
                <a:gd name="connsiteX6" fmla="*/ 37063 w 72973"/>
                <a:gd name="connsiteY6" fmla="*/ 211 h 75209"/>
                <a:gd name="connsiteX7" fmla="*/ 12804 w 72973"/>
                <a:gd name="connsiteY7" fmla="*/ 17215 h 75209"/>
                <a:gd name="connsiteX8" fmla="*/ 4506 w 72973"/>
                <a:gd name="connsiteY8" fmla="*/ 27484 h 75209"/>
                <a:gd name="connsiteX9" fmla="*/ 749 w 72973"/>
                <a:gd name="connsiteY9" fmla="*/ 50850 h 75209"/>
                <a:gd name="connsiteX10" fmla="*/ 15706 w 72973"/>
                <a:gd name="connsiteY10" fmla="*/ 70681 h 7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973" h="75209">
                  <a:moveTo>
                    <a:pt x="15707" y="70681"/>
                  </a:moveTo>
                  <a:cubicBezTo>
                    <a:pt x="21958" y="74401"/>
                    <a:pt x="29288" y="75890"/>
                    <a:pt x="36506" y="74922"/>
                  </a:cubicBezTo>
                  <a:cubicBezTo>
                    <a:pt x="40115" y="74253"/>
                    <a:pt x="43575" y="72988"/>
                    <a:pt x="46775" y="71202"/>
                  </a:cubicBezTo>
                  <a:cubicBezTo>
                    <a:pt x="51872" y="67667"/>
                    <a:pt x="56337" y="63351"/>
                    <a:pt x="60057" y="58440"/>
                  </a:cubicBezTo>
                  <a:cubicBezTo>
                    <a:pt x="63332" y="54943"/>
                    <a:pt x="66308" y="51148"/>
                    <a:pt x="68950" y="47129"/>
                  </a:cubicBezTo>
                  <a:cubicBezTo>
                    <a:pt x="72968" y="40134"/>
                    <a:pt x="74009" y="31837"/>
                    <a:pt x="71926" y="24061"/>
                  </a:cubicBezTo>
                  <a:cubicBezTo>
                    <a:pt x="67833" y="8545"/>
                    <a:pt x="52988" y="-1612"/>
                    <a:pt x="37063" y="211"/>
                  </a:cubicBezTo>
                  <a:cubicBezTo>
                    <a:pt x="26012" y="2778"/>
                    <a:pt x="20059" y="8731"/>
                    <a:pt x="12804" y="17215"/>
                  </a:cubicBezTo>
                  <a:cubicBezTo>
                    <a:pt x="9753" y="20377"/>
                    <a:pt x="6962" y="23801"/>
                    <a:pt x="4506" y="27484"/>
                  </a:cubicBezTo>
                  <a:cubicBezTo>
                    <a:pt x="339" y="34516"/>
                    <a:pt x="-1000" y="42888"/>
                    <a:pt x="749" y="50850"/>
                  </a:cubicBezTo>
                  <a:cubicBezTo>
                    <a:pt x="2980" y="59147"/>
                    <a:pt x="8338" y="66254"/>
                    <a:pt x="15706" y="70681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31FCA0D0-89E1-147F-5250-C586F294F21E}"/>
                </a:ext>
              </a:extLst>
            </p:cNvPr>
            <p:cNvSpPr/>
            <p:nvPr/>
          </p:nvSpPr>
          <p:spPr>
            <a:xfrm>
              <a:off x="14879205" y="1569899"/>
              <a:ext cx="73646" cy="76747"/>
            </a:xfrm>
            <a:custGeom>
              <a:avLst/>
              <a:gdLst>
                <a:gd name="connsiteX0" fmla="*/ 73292 w 73646"/>
                <a:gd name="connsiteY0" fmla="*/ 28960 h 76747"/>
                <a:gd name="connsiteX1" fmla="*/ 59340 w 73646"/>
                <a:gd name="connsiteY1" fmla="*/ 5966 h 76747"/>
                <a:gd name="connsiteX2" fmla="*/ 48513 w 73646"/>
                <a:gd name="connsiteY2" fmla="*/ 1055 h 76747"/>
                <a:gd name="connsiteX3" fmla="*/ 47620 w 73646"/>
                <a:gd name="connsiteY3" fmla="*/ 794 h 76747"/>
                <a:gd name="connsiteX4" fmla="*/ 35676 w 73646"/>
                <a:gd name="connsiteY4" fmla="*/ 236 h 76747"/>
                <a:gd name="connsiteX5" fmla="*/ 19602 w 73646"/>
                <a:gd name="connsiteY5" fmla="*/ 8125 h 76747"/>
                <a:gd name="connsiteX6" fmla="*/ 12162 w 73646"/>
                <a:gd name="connsiteY6" fmla="*/ 18356 h 76747"/>
                <a:gd name="connsiteX7" fmla="*/ 3641 w 73646"/>
                <a:gd name="connsiteY7" fmla="*/ 30225 h 76747"/>
                <a:gd name="connsiteX8" fmla="*/ 1074 w 73646"/>
                <a:gd name="connsiteY8" fmla="*/ 35658 h 76747"/>
                <a:gd name="connsiteX9" fmla="*/ 776 w 73646"/>
                <a:gd name="connsiteY9" fmla="*/ 36476 h 76747"/>
                <a:gd name="connsiteX10" fmla="*/ 4237 w 73646"/>
                <a:gd name="connsiteY10" fmla="*/ 58539 h 76747"/>
                <a:gd name="connsiteX11" fmla="*/ 25891 w 73646"/>
                <a:gd name="connsiteY11" fmla="*/ 75581 h 76747"/>
                <a:gd name="connsiteX12" fmla="*/ 38653 w 73646"/>
                <a:gd name="connsiteY12" fmla="*/ 76623 h 76747"/>
                <a:gd name="connsiteX13" fmla="*/ 54354 w 73646"/>
                <a:gd name="connsiteY13" fmla="*/ 67358 h 76747"/>
                <a:gd name="connsiteX14" fmla="*/ 63655 w 73646"/>
                <a:gd name="connsiteY14" fmla="*/ 54596 h 76747"/>
                <a:gd name="connsiteX15" fmla="*/ 73291 w 73646"/>
                <a:gd name="connsiteY15" fmla="*/ 28960 h 7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646" h="76747">
                  <a:moveTo>
                    <a:pt x="73292" y="28960"/>
                  </a:moveTo>
                  <a:cubicBezTo>
                    <a:pt x="71879" y="19733"/>
                    <a:pt x="66855" y="11474"/>
                    <a:pt x="59340" y="5966"/>
                  </a:cubicBezTo>
                  <a:cubicBezTo>
                    <a:pt x="56103" y="3622"/>
                    <a:pt x="52419" y="1948"/>
                    <a:pt x="48513" y="1055"/>
                  </a:cubicBezTo>
                  <a:lnTo>
                    <a:pt x="47620" y="794"/>
                  </a:lnTo>
                  <a:cubicBezTo>
                    <a:pt x="43713" y="-24"/>
                    <a:pt x="39657" y="-210"/>
                    <a:pt x="35676" y="236"/>
                  </a:cubicBezTo>
                  <a:cubicBezTo>
                    <a:pt x="29649" y="1129"/>
                    <a:pt x="23993" y="3883"/>
                    <a:pt x="19602" y="8125"/>
                  </a:cubicBezTo>
                  <a:cubicBezTo>
                    <a:pt x="16850" y="11361"/>
                    <a:pt x="14357" y="14747"/>
                    <a:pt x="12162" y="18356"/>
                  </a:cubicBezTo>
                  <a:lnTo>
                    <a:pt x="3641" y="30225"/>
                  </a:lnTo>
                  <a:cubicBezTo>
                    <a:pt x="2525" y="31899"/>
                    <a:pt x="1669" y="33723"/>
                    <a:pt x="1074" y="35658"/>
                  </a:cubicBezTo>
                  <a:lnTo>
                    <a:pt x="776" y="36476"/>
                  </a:lnTo>
                  <a:cubicBezTo>
                    <a:pt x="-972" y="43992"/>
                    <a:pt x="255" y="51917"/>
                    <a:pt x="4237" y="58539"/>
                  </a:cubicBezTo>
                  <a:cubicBezTo>
                    <a:pt x="8999" y="66800"/>
                    <a:pt x="16738" y="72901"/>
                    <a:pt x="25891" y="75581"/>
                  </a:cubicBezTo>
                  <a:cubicBezTo>
                    <a:pt x="30058" y="76623"/>
                    <a:pt x="34374" y="76957"/>
                    <a:pt x="38653" y="76623"/>
                  </a:cubicBezTo>
                  <a:cubicBezTo>
                    <a:pt x="44977" y="75953"/>
                    <a:pt x="50707" y="72567"/>
                    <a:pt x="54354" y="67358"/>
                  </a:cubicBezTo>
                  <a:lnTo>
                    <a:pt x="63655" y="54596"/>
                  </a:lnTo>
                  <a:cubicBezTo>
                    <a:pt x="69869" y="46783"/>
                    <a:pt x="75077" y="39453"/>
                    <a:pt x="73291" y="28960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3AEC8B94-D533-8C28-51BD-5A82383FED0B}"/>
                </a:ext>
              </a:extLst>
            </p:cNvPr>
            <p:cNvSpPr/>
            <p:nvPr/>
          </p:nvSpPr>
          <p:spPr>
            <a:xfrm>
              <a:off x="14992380" y="1656422"/>
              <a:ext cx="76546" cy="78606"/>
            </a:xfrm>
            <a:custGeom>
              <a:avLst/>
              <a:gdLst>
                <a:gd name="connsiteX0" fmla="*/ 13810 w 76546"/>
                <a:gd name="connsiteY0" fmla="*/ 73102 h 78606"/>
                <a:gd name="connsiteX1" fmla="*/ 33753 w 76546"/>
                <a:gd name="connsiteY1" fmla="*/ 78534 h 78606"/>
                <a:gd name="connsiteX2" fmla="*/ 48562 w 76546"/>
                <a:gd name="connsiteY2" fmla="*/ 73139 h 78606"/>
                <a:gd name="connsiteX3" fmla="*/ 61323 w 76546"/>
                <a:gd name="connsiteY3" fmla="*/ 59521 h 78606"/>
                <a:gd name="connsiteX4" fmla="*/ 71145 w 76546"/>
                <a:gd name="connsiteY4" fmla="*/ 47615 h 78606"/>
                <a:gd name="connsiteX5" fmla="*/ 76168 w 76546"/>
                <a:gd name="connsiteY5" fmla="*/ 25588 h 78606"/>
                <a:gd name="connsiteX6" fmla="*/ 43277 w 76546"/>
                <a:gd name="connsiteY6" fmla="*/ 64 h 78606"/>
                <a:gd name="connsiteX7" fmla="*/ 30850 w 76546"/>
                <a:gd name="connsiteY7" fmla="*/ 4008 h 78606"/>
                <a:gd name="connsiteX8" fmla="*/ 17530 w 76546"/>
                <a:gd name="connsiteY8" fmla="*/ 17589 h 78606"/>
                <a:gd name="connsiteX9" fmla="*/ 4508 w 76546"/>
                <a:gd name="connsiteY9" fmla="*/ 33737 h 78606"/>
                <a:gd name="connsiteX10" fmla="*/ 4545 w 76546"/>
                <a:gd name="connsiteY10" fmla="*/ 33737 h 78606"/>
                <a:gd name="connsiteX11" fmla="*/ 266 w 76546"/>
                <a:gd name="connsiteY11" fmla="*/ 49922 h 78606"/>
                <a:gd name="connsiteX12" fmla="*/ 13810 w 76546"/>
                <a:gd name="connsiteY12" fmla="*/ 73102 h 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546" h="78606">
                  <a:moveTo>
                    <a:pt x="13810" y="73102"/>
                  </a:moveTo>
                  <a:cubicBezTo>
                    <a:pt x="19651" y="77083"/>
                    <a:pt x="26684" y="79018"/>
                    <a:pt x="33753" y="78534"/>
                  </a:cubicBezTo>
                  <a:cubicBezTo>
                    <a:pt x="39037" y="77901"/>
                    <a:pt x="44096" y="76041"/>
                    <a:pt x="48562" y="73139"/>
                  </a:cubicBezTo>
                  <a:cubicBezTo>
                    <a:pt x="53361" y="69157"/>
                    <a:pt x="57640" y="64582"/>
                    <a:pt x="61323" y="59521"/>
                  </a:cubicBezTo>
                  <a:cubicBezTo>
                    <a:pt x="64597" y="55614"/>
                    <a:pt x="68132" y="51782"/>
                    <a:pt x="71145" y="47615"/>
                  </a:cubicBezTo>
                  <a:cubicBezTo>
                    <a:pt x="75610" y="41178"/>
                    <a:pt x="77396" y="33290"/>
                    <a:pt x="76168" y="25588"/>
                  </a:cubicBezTo>
                  <a:cubicBezTo>
                    <a:pt x="73229" y="9999"/>
                    <a:pt x="59127" y="-941"/>
                    <a:pt x="43277" y="64"/>
                  </a:cubicBezTo>
                  <a:cubicBezTo>
                    <a:pt x="38887" y="474"/>
                    <a:pt x="34683" y="1813"/>
                    <a:pt x="30850" y="4008"/>
                  </a:cubicBezTo>
                  <a:cubicBezTo>
                    <a:pt x="25716" y="7803"/>
                    <a:pt x="21214" y="12380"/>
                    <a:pt x="17530" y="17589"/>
                  </a:cubicBezTo>
                  <a:lnTo>
                    <a:pt x="4508" y="33737"/>
                  </a:lnTo>
                  <a:lnTo>
                    <a:pt x="4545" y="33737"/>
                  </a:lnTo>
                  <a:cubicBezTo>
                    <a:pt x="861" y="38275"/>
                    <a:pt x="-664" y="44155"/>
                    <a:pt x="266" y="49922"/>
                  </a:cubicBezTo>
                  <a:cubicBezTo>
                    <a:pt x="1531" y="59111"/>
                    <a:pt x="6406" y="67446"/>
                    <a:pt x="13810" y="73102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7EB4A695-C9EC-43AF-AD29-5318453022FE}"/>
                </a:ext>
              </a:extLst>
            </p:cNvPr>
            <p:cNvSpPr/>
            <p:nvPr/>
          </p:nvSpPr>
          <p:spPr>
            <a:xfrm>
              <a:off x="14935347" y="1612741"/>
              <a:ext cx="77292" cy="79715"/>
            </a:xfrm>
            <a:custGeom>
              <a:avLst/>
              <a:gdLst>
                <a:gd name="connsiteX0" fmla="*/ 13950 w 77292"/>
                <a:gd name="connsiteY0" fmla="*/ 72548 h 79715"/>
                <a:gd name="connsiteX1" fmla="*/ 37985 w 77292"/>
                <a:gd name="connsiteY1" fmla="*/ 79692 h 79715"/>
                <a:gd name="connsiteX2" fmla="*/ 49854 w 77292"/>
                <a:gd name="connsiteY2" fmla="*/ 75413 h 79715"/>
                <a:gd name="connsiteX3" fmla="*/ 61314 w 77292"/>
                <a:gd name="connsiteY3" fmla="*/ 62168 h 79715"/>
                <a:gd name="connsiteX4" fmla="*/ 73369 w 77292"/>
                <a:gd name="connsiteY4" fmla="*/ 45648 h 79715"/>
                <a:gd name="connsiteX5" fmla="*/ 76643 w 77292"/>
                <a:gd name="connsiteY5" fmla="*/ 27677 h 79715"/>
                <a:gd name="connsiteX6" fmla="*/ 62504 w 77292"/>
                <a:gd name="connsiteY6" fmla="*/ 5948 h 79715"/>
                <a:gd name="connsiteX7" fmla="*/ 40588 w 77292"/>
                <a:gd name="connsiteY7" fmla="*/ 70 h 79715"/>
                <a:gd name="connsiteX8" fmla="*/ 20833 w 77292"/>
                <a:gd name="connsiteY8" fmla="*/ 11158 h 79715"/>
                <a:gd name="connsiteX9" fmla="*/ 9001 w 77292"/>
                <a:gd name="connsiteY9" fmla="*/ 27678 h 79715"/>
                <a:gd name="connsiteX10" fmla="*/ 9038 w 77292"/>
                <a:gd name="connsiteY10" fmla="*/ 27678 h 79715"/>
                <a:gd name="connsiteX11" fmla="*/ 1410 w 77292"/>
                <a:gd name="connsiteY11" fmla="*/ 39287 h 79715"/>
                <a:gd name="connsiteX12" fmla="*/ 220 w 77292"/>
                <a:gd name="connsiteY12" fmla="*/ 49482 h 79715"/>
                <a:gd name="connsiteX13" fmla="*/ 13949 w 77292"/>
                <a:gd name="connsiteY13" fmla="*/ 72550 h 7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292" h="79715">
                  <a:moveTo>
                    <a:pt x="13950" y="72548"/>
                  </a:moveTo>
                  <a:cubicBezTo>
                    <a:pt x="20982" y="77496"/>
                    <a:pt x="29428" y="79990"/>
                    <a:pt x="37985" y="79692"/>
                  </a:cubicBezTo>
                  <a:cubicBezTo>
                    <a:pt x="42227" y="79171"/>
                    <a:pt x="46245" y="77720"/>
                    <a:pt x="49854" y="75413"/>
                  </a:cubicBezTo>
                  <a:cubicBezTo>
                    <a:pt x="54357" y="71656"/>
                    <a:pt x="58226" y="67190"/>
                    <a:pt x="61314" y="62168"/>
                  </a:cubicBezTo>
                  <a:lnTo>
                    <a:pt x="73369" y="45648"/>
                  </a:lnTo>
                  <a:cubicBezTo>
                    <a:pt x="76978" y="40401"/>
                    <a:pt x="78168" y="33853"/>
                    <a:pt x="76643" y="27677"/>
                  </a:cubicBezTo>
                  <a:cubicBezTo>
                    <a:pt x="74895" y="18859"/>
                    <a:pt x="69834" y="11082"/>
                    <a:pt x="62504" y="5948"/>
                  </a:cubicBezTo>
                  <a:cubicBezTo>
                    <a:pt x="56030" y="1633"/>
                    <a:pt x="48328" y="-414"/>
                    <a:pt x="40588" y="70"/>
                  </a:cubicBezTo>
                  <a:cubicBezTo>
                    <a:pt x="32664" y="553"/>
                    <a:pt x="25371" y="4646"/>
                    <a:pt x="20833" y="11158"/>
                  </a:cubicBezTo>
                  <a:lnTo>
                    <a:pt x="9001" y="27678"/>
                  </a:lnTo>
                  <a:lnTo>
                    <a:pt x="9038" y="27678"/>
                  </a:lnTo>
                  <a:cubicBezTo>
                    <a:pt x="6023" y="31213"/>
                    <a:pt x="3456" y="35119"/>
                    <a:pt x="1410" y="39287"/>
                  </a:cubicBezTo>
                  <a:cubicBezTo>
                    <a:pt x="108" y="42524"/>
                    <a:pt x="-301" y="46021"/>
                    <a:pt x="220" y="49482"/>
                  </a:cubicBezTo>
                  <a:cubicBezTo>
                    <a:pt x="1596" y="58671"/>
                    <a:pt x="6507" y="66968"/>
                    <a:pt x="13949" y="72550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2DA8D4A2-BB01-545C-20AB-1189D9548018}"/>
                </a:ext>
              </a:extLst>
            </p:cNvPr>
            <p:cNvSpPr/>
            <p:nvPr/>
          </p:nvSpPr>
          <p:spPr>
            <a:xfrm>
              <a:off x="15006124" y="1234419"/>
              <a:ext cx="430694" cy="275917"/>
            </a:xfrm>
            <a:custGeom>
              <a:avLst/>
              <a:gdLst>
                <a:gd name="connsiteX0" fmla="*/ 281384 w 430694"/>
                <a:gd name="connsiteY0" fmla="*/ 4642 h 275917"/>
                <a:gd name="connsiteX1" fmla="*/ 280379 w 430694"/>
                <a:gd name="connsiteY1" fmla="*/ 4865 h 275917"/>
                <a:gd name="connsiteX2" fmla="*/ 241535 w 430694"/>
                <a:gd name="connsiteY2" fmla="*/ 3489 h 275917"/>
                <a:gd name="connsiteX3" fmla="*/ 191343 w 430694"/>
                <a:gd name="connsiteY3" fmla="*/ 401 h 275917"/>
                <a:gd name="connsiteX4" fmla="*/ 132034 w 430694"/>
                <a:gd name="connsiteY4" fmla="*/ 14056 h 275917"/>
                <a:gd name="connsiteX5" fmla="*/ 131997 w 430694"/>
                <a:gd name="connsiteY5" fmla="*/ 14056 h 275917"/>
                <a:gd name="connsiteX6" fmla="*/ 110752 w 430694"/>
                <a:gd name="connsiteY6" fmla="*/ 27896 h 275917"/>
                <a:gd name="connsiteX7" fmla="*/ 95683 w 430694"/>
                <a:gd name="connsiteY7" fmla="*/ 42519 h 275917"/>
                <a:gd name="connsiteX8" fmla="*/ 71090 w 430694"/>
                <a:gd name="connsiteY8" fmla="*/ 67076 h 275917"/>
                <a:gd name="connsiteX9" fmla="*/ 31464 w 430694"/>
                <a:gd name="connsiteY9" fmla="*/ 105920 h 275917"/>
                <a:gd name="connsiteX10" fmla="*/ 9586 w 430694"/>
                <a:gd name="connsiteY10" fmla="*/ 127574 h 275917"/>
                <a:gd name="connsiteX11" fmla="*/ 172 w 430694"/>
                <a:gd name="connsiteY11" fmla="*/ 155591 h 275917"/>
                <a:gd name="connsiteX12" fmla="*/ 11819 w 430694"/>
                <a:gd name="connsiteY12" fmla="*/ 178845 h 275917"/>
                <a:gd name="connsiteX13" fmla="*/ 35110 w 430694"/>
                <a:gd name="connsiteY13" fmla="*/ 185765 h 275917"/>
                <a:gd name="connsiteX14" fmla="*/ 51072 w 430694"/>
                <a:gd name="connsiteY14" fmla="*/ 179961 h 275917"/>
                <a:gd name="connsiteX15" fmla="*/ 85600 w 430694"/>
                <a:gd name="connsiteY15" fmla="*/ 152242 h 275917"/>
                <a:gd name="connsiteX16" fmla="*/ 135197 w 430694"/>
                <a:gd name="connsiteY16" fmla="*/ 111463 h 275917"/>
                <a:gd name="connsiteX17" fmla="*/ 143718 w 430694"/>
                <a:gd name="connsiteY17" fmla="*/ 104170 h 275917"/>
                <a:gd name="connsiteX18" fmla="*/ 146062 w 430694"/>
                <a:gd name="connsiteY18" fmla="*/ 102235 h 275917"/>
                <a:gd name="connsiteX19" fmla="*/ 146471 w 430694"/>
                <a:gd name="connsiteY19" fmla="*/ 102533 h 275917"/>
                <a:gd name="connsiteX20" fmla="*/ 148666 w 430694"/>
                <a:gd name="connsiteY20" fmla="*/ 104021 h 275917"/>
                <a:gd name="connsiteX21" fmla="*/ 258165 w 430694"/>
                <a:gd name="connsiteY21" fmla="*/ 178510 h 275917"/>
                <a:gd name="connsiteX22" fmla="*/ 345378 w 430694"/>
                <a:gd name="connsiteY22" fmla="*/ 238078 h 275917"/>
                <a:gd name="connsiteX23" fmla="*/ 380279 w 430694"/>
                <a:gd name="connsiteY23" fmla="*/ 261890 h 275917"/>
                <a:gd name="connsiteX24" fmla="*/ 400929 w 430694"/>
                <a:gd name="connsiteY24" fmla="*/ 275918 h 275917"/>
                <a:gd name="connsiteX25" fmla="*/ 430695 w 430694"/>
                <a:gd name="connsiteY25" fmla="*/ 248645 h 275917"/>
                <a:gd name="connsiteX26" fmla="*/ 290163 w 430694"/>
                <a:gd name="connsiteY26" fmla="*/ 1481 h 275917"/>
                <a:gd name="connsiteX27" fmla="*/ 281382 w 430694"/>
                <a:gd name="connsiteY27" fmla="*/ 4643 h 27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0694" h="275917">
                  <a:moveTo>
                    <a:pt x="281384" y="4642"/>
                  </a:moveTo>
                  <a:lnTo>
                    <a:pt x="280379" y="4865"/>
                  </a:lnTo>
                  <a:cubicBezTo>
                    <a:pt x="268435" y="7619"/>
                    <a:pt x="253590" y="4865"/>
                    <a:pt x="241535" y="3489"/>
                  </a:cubicBezTo>
                  <a:cubicBezTo>
                    <a:pt x="225163" y="1628"/>
                    <a:pt x="207788" y="-1014"/>
                    <a:pt x="191343" y="401"/>
                  </a:cubicBezTo>
                  <a:cubicBezTo>
                    <a:pt x="171177" y="1517"/>
                    <a:pt x="150192" y="4642"/>
                    <a:pt x="132034" y="14056"/>
                  </a:cubicBezTo>
                  <a:lnTo>
                    <a:pt x="131997" y="14056"/>
                  </a:lnTo>
                  <a:cubicBezTo>
                    <a:pt x="124407" y="17850"/>
                    <a:pt x="117300" y="22501"/>
                    <a:pt x="110752" y="27896"/>
                  </a:cubicBezTo>
                  <a:cubicBezTo>
                    <a:pt x="105431" y="32398"/>
                    <a:pt x="100632" y="37607"/>
                    <a:pt x="95683" y="42519"/>
                  </a:cubicBezTo>
                  <a:lnTo>
                    <a:pt x="71090" y="67076"/>
                  </a:lnTo>
                  <a:lnTo>
                    <a:pt x="31464" y="105920"/>
                  </a:lnTo>
                  <a:cubicBezTo>
                    <a:pt x="24246" y="113026"/>
                    <a:pt x="16321" y="119984"/>
                    <a:pt x="9586" y="127574"/>
                  </a:cubicBezTo>
                  <a:cubicBezTo>
                    <a:pt x="2591" y="135127"/>
                    <a:pt x="-833" y="145322"/>
                    <a:pt x="172" y="155591"/>
                  </a:cubicBezTo>
                  <a:cubicBezTo>
                    <a:pt x="843" y="164594"/>
                    <a:pt x="5010" y="172966"/>
                    <a:pt x="11819" y="178845"/>
                  </a:cubicBezTo>
                  <a:cubicBezTo>
                    <a:pt x="18293" y="184314"/>
                    <a:pt x="26738" y="186807"/>
                    <a:pt x="35110" y="185765"/>
                  </a:cubicBezTo>
                  <a:cubicBezTo>
                    <a:pt x="40803" y="185021"/>
                    <a:pt x="46235" y="183049"/>
                    <a:pt x="51072" y="179961"/>
                  </a:cubicBezTo>
                  <a:cubicBezTo>
                    <a:pt x="63351" y="172482"/>
                    <a:pt x="74587" y="161544"/>
                    <a:pt x="85600" y="152242"/>
                  </a:cubicBezTo>
                  <a:lnTo>
                    <a:pt x="135197" y="111463"/>
                  </a:lnTo>
                  <a:lnTo>
                    <a:pt x="143718" y="104170"/>
                  </a:lnTo>
                  <a:cubicBezTo>
                    <a:pt x="144425" y="103463"/>
                    <a:pt x="145206" y="102831"/>
                    <a:pt x="146062" y="102235"/>
                  </a:cubicBezTo>
                  <a:cubicBezTo>
                    <a:pt x="146062" y="102235"/>
                    <a:pt x="146359" y="102235"/>
                    <a:pt x="146471" y="102533"/>
                  </a:cubicBezTo>
                  <a:lnTo>
                    <a:pt x="148666" y="104021"/>
                  </a:lnTo>
                  <a:lnTo>
                    <a:pt x="258165" y="178510"/>
                  </a:lnTo>
                  <a:lnTo>
                    <a:pt x="345378" y="238078"/>
                  </a:lnTo>
                  <a:lnTo>
                    <a:pt x="380279" y="261890"/>
                  </a:lnTo>
                  <a:cubicBezTo>
                    <a:pt x="386827" y="267025"/>
                    <a:pt x="393748" y="271713"/>
                    <a:pt x="400929" y="275918"/>
                  </a:cubicBezTo>
                  <a:lnTo>
                    <a:pt x="430695" y="248645"/>
                  </a:lnTo>
                  <a:lnTo>
                    <a:pt x="290163" y="1481"/>
                  </a:lnTo>
                  <a:cubicBezTo>
                    <a:pt x="287335" y="2820"/>
                    <a:pt x="284395" y="3899"/>
                    <a:pt x="281382" y="4643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E2064368-9649-4EF7-6FA5-F90FD72C4455}"/>
                </a:ext>
              </a:extLst>
            </p:cNvPr>
            <p:cNvSpPr/>
            <p:nvPr/>
          </p:nvSpPr>
          <p:spPr>
            <a:xfrm>
              <a:off x="14658961" y="1110668"/>
              <a:ext cx="298901" cy="385534"/>
            </a:xfrm>
            <a:custGeom>
              <a:avLst/>
              <a:gdLst>
                <a:gd name="connsiteX0" fmla="*/ 10989 w 298901"/>
                <a:gd name="connsiteY0" fmla="*/ 314284 h 385534"/>
                <a:gd name="connsiteX1" fmla="*/ 22895 w 298901"/>
                <a:gd name="connsiteY1" fmla="*/ 322581 h 385534"/>
                <a:gd name="connsiteX2" fmla="*/ 43024 w 298901"/>
                <a:gd name="connsiteY2" fmla="*/ 335343 h 385534"/>
                <a:gd name="connsiteX3" fmla="*/ 122499 w 298901"/>
                <a:gd name="connsiteY3" fmla="*/ 385535 h 385534"/>
                <a:gd name="connsiteX4" fmla="*/ 127261 w 298901"/>
                <a:gd name="connsiteY4" fmla="*/ 377015 h 385534"/>
                <a:gd name="connsiteX5" fmla="*/ 298902 w 298901"/>
                <a:gd name="connsiteY5" fmla="*/ 84683 h 385534"/>
                <a:gd name="connsiteX6" fmla="*/ 164475 w 298901"/>
                <a:gd name="connsiteY6" fmla="*/ 0 h 385534"/>
                <a:gd name="connsiteX7" fmla="*/ 54233 w 298901"/>
                <a:gd name="connsiteY7" fmla="*/ 187671 h 385534"/>
                <a:gd name="connsiteX8" fmla="*/ 16728 w 298901"/>
                <a:gd name="connsiteY8" fmla="*/ 251481 h 385534"/>
                <a:gd name="connsiteX9" fmla="*/ 16691 w 298901"/>
                <a:gd name="connsiteY9" fmla="*/ 251481 h 385534"/>
                <a:gd name="connsiteX10" fmla="*/ 2068 w 298901"/>
                <a:gd name="connsiteY10" fmla="*/ 277005 h 385534"/>
                <a:gd name="connsiteX11" fmla="*/ 1175 w 298901"/>
                <a:gd name="connsiteY11" fmla="*/ 298027 h 385534"/>
                <a:gd name="connsiteX12" fmla="*/ 10998 w 298901"/>
                <a:gd name="connsiteY12" fmla="*/ 314286 h 3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901" h="385534">
                  <a:moveTo>
                    <a:pt x="10989" y="314284"/>
                  </a:moveTo>
                  <a:cubicBezTo>
                    <a:pt x="14709" y="317372"/>
                    <a:pt x="18690" y="320163"/>
                    <a:pt x="22895" y="322581"/>
                  </a:cubicBezTo>
                  <a:lnTo>
                    <a:pt x="43024" y="335343"/>
                  </a:lnTo>
                  <a:lnTo>
                    <a:pt x="122499" y="385535"/>
                  </a:lnTo>
                  <a:lnTo>
                    <a:pt x="127261" y="377015"/>
                  </a:lnTo>
                  <a:lnTo>
                    <a:pt x="298902" y="84683"/>
                  </a:lnTo>
                  <a:lnTo>
                    <a:pt x="164475" y="0"/>
                  </a:lnTo>
                  <a:lnTo>
                    <a:pt x="54233" y="187671"/>
                  </a:lnTo>
                  <a:lnTo>
                    <a:pt x="16728" y="251481"/>
                  </a:lnTo>
                  <a:lnTo>
                    <a:pt x="16691" y="251481"/>
                  </a:lnTo>
                  <a:cubicBezTo>
                    <a:pt x="11296" y="259666"/>
                    <a:pt x="6385" y="268187"/>
                    <a:pt x="2068" y="277005"/>
                  </a:cubicBezTo>
                  <a:cubicBezTo>
                    <a:pt x="-350" y="283776"/>
                    <a:pt x="-648" y="291070"/>
                    <a:pt x="1175" y="298027"/>
                  </a:cubicBezTo>
                  <a:cubicBezTo>
                    <a:pt x="2775" y="304277"/>
                    <a:pt x="6198" y="309933"/>
                    <a:pt x="10998" y="314286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91FD4D68-5917-9D32-B7C9-91ADFD0D09B4}"/>
                </a:ext>
              </a:extLst>
            </p:cNvPr>
            <p:cNvSpPr/>
            <p:nvPr/>
          </p:nvSpPr>
          <p:spPr>
            <a:xfrm>
              <a:off x="15313772" y="1109626"/>
              <a:ext cx="297676" cy="386205"/>
            </a:xfrm>
            <a:custGeom>
              <a:avLst/>
              <a:gdLst>
                <a:gd name="connsiteX0" fmla="*/ 296026 w 297676"/>
                <a:gd name="connsiteY0" fmla="*/ 300705 h 386205"/>
                <a:gd name="connsiteX1" fmla="*/ 292939 w 297676"/>
                <a:gd name="connsiteY1" fmla="*/ 272577 h 386205"/>
                <a:gd name="connsiteX2" fmla="*/ 136443 w 297676"/>
                <a:gd name="connsiteY2" fmla="*/ 0 h 386205"/>
                <a:gd name="connsiteX3" fmla="*/ 135141 w 297676"/>
                <a:gd name="connsiteY3" fmla="*/ 260 h 386205"/>
                <a:gd name="connsiteX4" fmla="*/ 0 w 297676"/>
                <a:gd name="connsiteY4" fmla="*/ 84162 h 386205"/>
                <a:gd name="connsiteX5" fmla="*/ 168954 w 297676"/>
                <a:gd name="connsiteY5" fmla="*/ 381256 h 386205"/>
                <a:gd name="connsiteX6" fmla="*/ 171744 w 297676"/>
                <a:gd name="connsiteY6" fmla="*/ 386205 h 386205"/>
                <a:gd name="connsiteX7" fmla="*/ 194589 w 297676"/>
                <a:gd name="connsiteY7" fmla="*/ 372588 h 386205"/>
                <a:gd name="connsiteX8" fmla="*/ 234252 w 297676"/>
                <a:gd name="connsiteY8" fmla="*/ 348478 h 386205"/>
                <a:gd name="connsiteX9" fmla="*/ 262790 w 297676"/>
                <a:gd name="connsiteY9" fmla="*/ 331139 h 386205"/>
                <a:gd name="connsiteX10" fmla="*/ 286825 w 297676"/>
                <a:gd name="connsiteY10" fmla="*/ 315438 h 386205"/>
                <a:gd name="connsiteX11" fmla="*/ 296016 w 297676"/>
                <a:gd name="connsiteY11" fmla="*/ 300704 h 38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76" h="386205">
                  <a:moveTo>
                    <a:pt x="296026" y="300705"/>
                  </a:moveTo>
                  <a:cubicBezTo>
                    <a:pt x="299036" y="291329"/>
                    <a:pt x="297884" y="281097"/>
                    <a:pt x="292939" y="272577"/>
                  </a:cubicBezTo>
                  <a:lnTo>
                    <a:pt x="136443" y="0"/>
                  </a:lnTo>
                  <a:lnTo>
                    <a:pt x="135141" y="260"/>
                  </a:lnTo>
                  <a:lnTo>
                    <a:pt x="0" y="84162"/>
                  </a:lnTo>
                  <a:lnTo>
                    <a:pt x="168954" y="381256"/>
                  </a:lnTo>
                  <a:lnTo>
                    <a:pt x="171744" y="386205"/>
                  </a:lnTo>
                  <a:lnTo>
                    <a:pt x="194589" y="372588"/>
                  </a:lnTo>
                  <a:lnTo>
                    <a:pt x="234252" y="348478"/>
                  </a:lnTo>
                  <a:lnTo>
                    <a:pt x="262790" y="331139"/>
                  </a:lnTo>
                  <a:cubicBezTo>
                    <a:pt x="271274" y="326637"/>
                    <a:pt x="279310" y="321392"/>
                    <a:pt x="286825" y="315438"/>
                  </a:cubicBezTo>
                  <a:cubicBezTo>
                    <a:pt x="291179" y="311457"/>
                    <a:pt x="294342" y="306359"/>
                    <a:pt x="296016" y="300704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C30B647A-DB5C-ECFB-25AF-2504B2A8FFAA}"/>
                </a:ext>
              </a:extLst>
            </p:cNvPr>
            <p:cNvSpPr/>
            <p:nvPr/>
          </p:nvSpPr>
          <p:spPr>
            <a:xfrm>
              <a:off x="14829124" y="1233107"/>
              <a:ext cx="585569" cy="547293"/>
            </a:xfrm>
            <a:custGeom>
              <a:avLst/>
              <a:gdLst>
                <a:gd name="connsiteX0" fmla="*/ 165902 w 585569"/>
                <a:gd name="connsiteY0" fmla="*/ 117759 h 547293"/>
                <a:gd name="connsiteX1" fmla="*/ 196672 w 585569"/>
                <a:gd name="connsiteY1" fmla="*/ 87176 h 547293"/>
                <a:gd name="connsiteX2" fmla="*/ 241432 w 585569"/>
                <a:gd name="connsiteY2" fmla="*/ 43048 h 547293"/>
                <a:gd name="connsiteX3" fmla="*/ 275105 w 585569"/>
                <a:gd name="connsiteY3" fmla="*/ 11460 h 547293"/>
                <a:gd name="connsiteX4" fmla="*/ 287866 w 585569"/>
                <a:gd name="connsiteY4" fmla="*/ 2307 h 547293"/>
                <a:gd name="connsiteX5" fmla="*/ 292108 w 585569"/>
                <a:gd name="connsiteY5" fmla="*/ 0 h 547293"/>
                <a:gd name="connsiteX6" fmla="*/ 286750 w 585569"/>
                <a:gd name="connsiteY6" fmla="*/ 0 h 547293"/>
                <a:gd name="connsiteX7" fmla="*/ 242994 w 585569"/>
                <a:gd name="connsiteY7" fmla="*/ 5469 h 547293"/>
                <a:gd name="connsiteX8" fmla="*/ 162478 w 585569"/>
                <a:gd name="connsiteY8" fmla="*/ 12910 h 547293"/>
                <a:gd name="connsiteX9" fmla="*/ 145847 w 585569"/>
                <a:gd name="connsiteY9" fmla="*/ 6250 h 547293"/>
                <a:gd name="connsiteX10" fmla="*/ 0 w 585569"/>
                <a:gd name="connsiteY10" fmla="*/ 256472 h 547293"/>
                <a:gd name="connsiteX11" fmla="*/ 61913 w 585569"/>
                <a:gd name="connsiteY11" fmla="*/ 328803 h 547293"/>
                <a:gd name="connsiteX12" fmla="*/ 63177 w 585569"/>
                <a:gd name="connsiteY12" fmla="*/ 329622 h 547293"/>
                <a:gd name="connsiteX13" fmla="*/ 94134 w 585569"/>
                <a:gd name="connsiteY13" fmla="*/ 318944 h 547293"/>
                <a:gd name="connsiteX14" fmla="*/ 129592 w 585569"/>
                <a:gd name="connsiteY14" fmla="*/ 337026 h 547293"/>
                <a:gd name="connsiteX15" fmla="*/ 140382 w 585569"/>
                <a:gd name="connsiteY15" fmla="*/ 361769 h 547293"/>
                <a:gd name="connsiteX16" fmla="*/ 179226 w 585569"/>
                <a:gd name="connsiteY16" fmla="*/ 370103 h 547293"/>
                <a:gd name="connsiteX17" fmla="*/ 199951 w 585569"/>
                <a:gd name="connsiteY17" fmla="*/ 404036 h 547293"/>
                <a:gd name="connsiteX18" fmla="*/ 200249 w 585569"/>
                <a:gd name="connsiteY18" fmla="*/ 407942 h 547293"/>
                <a:gd name="connsiteX19" fmla="*/ 233996 w 585569"/>
                <a:gd name="connsiteY19" fmla="*/ 412258 h 547293"/>
                <a:gd name="connsiteX20" fmla="*/ 256729 w 585569"/>
                <a:gd name="connsiteY20" fmla="*/ 442508 h 547293"/>
                <a:gd name="connsiteX21" fmla="*/ 258404 w 585569"/>
                <a:gd name="connsiteY21" fmla="*/ 456386 h 547293"/>
                <a:gd name="connsiteX22" fmla="*/ 294420 w 585569"/>
                <a:gd name="connsiteY22" fmla="*/ 472236 h 547293"/>
                <a:gd name="connsiteX23" fmla="*/ 306921 w 585569"/>
                <a:gd name="connsiteY23" fmla="*/ 502039 h 547293"/>
                <a:gd name="connsiteX24" fmla="*/ 306400 w 585569"/>
                <a:gd name="connsiteY24" fmla="*/ 509146 h 547293"/>
                <a:gd name="connsiteX25" fmla="*/ 334120 w 585569"/>
                <a:gd name="connsiteY25" fmla="*/ 529833 h 547293"/>
                <a:gd name="connsiteX26" fmla="*/ 334157 w 585569"/>
                <a:gd name="connsiteY26" fmla="*/ 529796 h 547293"/>
                <a:gd name="connsiteX27" fmla="*/ 356035 w 585569"/>
                <a:gd name="connsiteY27" fmla="*/ 544864 h 547293"/>
                <a:gd name="connsiteX28" fmla="*/ 371625 w 585569"/>
                <a:gd name="connsiteY28" fmla="*/ 547060 h 547293"/>
                <a:gd name="connsiteX29" fmla="*/ 393428 w 585569"/>
                <a:gd name="connsiteY29" fmla="*/ 534298 h 547293"/>
                <a:gd name="connsiteX30" fmla="*/ 399120 w 585569"/>
                <a:gd name="connsiteY30" fmla="*/ 511416 h 547293"/>
                <a:gd name="connsiteX31" fmla="*/ 382116 w 585569"/>
                <a:gd name="connsiteY31" fmla="*/ 485892 h 547293"/>
                <a:gd name="connsiteX32" fmla="*/ 338473 w 585569"/>
                <a:gd name="connsiteY32" fmla="*/ 454973 h 547293"/>
                <a:gd name="connsiteX33" fmla="*/ 338436 w 585569"/>
                <a:gd name="connsiteY33" fmla="*/ 454973 h 547293"/>
                <a:gd name="connsiteX34" fmla="*/ 313693 w 585569"/>
                <a:gd name="connsiteY34" fmla="*/ 437077 h 547293"/>
                <a:gd name="connsiteX35" fmla="*/ 308260 w 585569"/>
                <a:gd name="connsiteY35" fmla="*/ 428333 h 547293"/>
                <a:gd name="connsiteX36" fmla="*/ 309823 w 585569"/>
                <a:gd name="connsiteY36" fmla="*/ 421003 h 547293"/>
                <a:gd name="connsiteX37" fmla="*/ 318344 w 585569"/>
                <a:gd name="connsiteY37" fmla="*/ 416129 h 547293"/>
                <a:gd name="connsiteX38" fmla="*/ 326343 w 585569"/>
                <a:gd name="connsiteY38" fmla="*/ 417207 h 547293"/>
                <a:gd name="connsiteX39" fmla="*/ 348890 w 585569"/>
                <a:gd name="connsiteY39" fmla="*/ 432612 h 547293"/>
                <a:gd name="connsiteX40" fmla="*/ 401538 w 585569"/>
                <a:gd name="connsiteY40" fmla="*/ 470898 h 547293"/>
                <a:gd name="connsiteX41" fmla="*/ 419471 w 585569"/>
                <a:gd name="connsiteY41" fmla="*/ 483882 h 547293"/>
                <a:gd name="connsiteX42" fmla="*/ 419509 w 585569"/>
                <a:gd name="connsiteY42" fmla="*/ 483882 h 547293"/>
                <a:gd name="connsiteX43" fmla="*/ 433312 w 585569"/>
                <a:gd name="connsiteY43" fmla="*/ 493520 h 547293"/>
                <a:gd name="connsiteX44" fmla="*/ 441833 w 585569"/>
                <a:gd name="connsiteY44" fmla="*/ 496682 h 547293"/>
                <a:gd name="connsiteX45" fmla="*/ 442652 w 585569"/>
                <a:gd name="connsiteY45" fmla="*/ 496682 h 547293"/>
                <a:gd name="connsiteX46" fmla="*/ 442614 w 585569"/>
                <a:gd name="connsiteY46" fmla="*/ 496682 h 547293"/>
                <a:gd name="connsiteX47" fmla="*/ 465385 w 585569"/>
                <a:gd name="connsiteY47" fmla="*/ 490840 h 547293"/>
                <a:gd name="connsiteX48" fmla="*/ 478370 w 585569"/>
                <a:gd name="connsiteY48" fmla="*/ 470674 h 547293"/>
                <a:gd name="connsiteX49" fmla="*/ 472938 w 585569"/>
                <a:gd name="connsiteY49" fmla="*/ 447904 h 547293"/>
                <a:gd name="connsiteX50" fmla="*/ 459432 w 585569"/>
                <a:gd name="connsiteY50" fmla="*/ 437188 h 547293"/>
                <a:gd name="connsiteX51" fmla="*/ 436550 w 585569"/>
                <a:gd name="connsiteY51" fmla="*/ 421263 h 547293"/>
                <a:gd name="connsiteX52" fmla="*/ 371586 w 585569"/>
                <a:gd name="connsiteY52" fmla="*/ 374755 h 547293"/>
                <a:gd name="connsiteX53" fmla="*/ 353541 w 585569"/>
                <a:gd name="connsiteY53" fmla="*/ 355853 h 547293"/>
                <a:gd name="connsiteX54" fmla="*/ 353541 w 585569"/>
                <a:gd name="connsiteY54" fmla="*/ 355890 h 547293"/>
                <a:gd name="connsiteX55" fmla="*/ 355885 w 585569"/>
                <a:gd name="connsiteY55" fmla="*/ 347891 h 547293"/>
                <a:gd name="connsiteX56" fmla="*/ 364406 w 585569"/>
                <a:gd name="connsiteY56" fmla="*/ 343650 h 547293"/>
                <a:gd name="connsiteX57" fmla="*/ 373149 w 585569"/>
                <a:gd name="connsiteY57" fmla="*/ 345993 h 547293"/>
                <a:gd name="connsiteX58" fmla="*/ 383493 w 585569"/>
                <a:gd name="connsiteY58" fmla="*/ 353062 h 547293"/>
                <a:gd name="connsiteX59" fmla="*/ 404775 w 585569"/>
                <a:gd name="connsiteY59" fmla="*/ 368429 h 547293"/>
                <a:gd name="connsiteX60" fmla="*/ 469292 w 585569"/>
                <a:gd name="connsiteY60" fmla="*/ 413077 h 547293"/>
                <a:gd name="connsiteX61" fmla="*/ 484696 w 585569"/>
                <a:gd name="connsiteY61" fmla="*/ 423756 h 547293"/>
                <a:gd name="connsiteX62" fmla="*/ 502108 w 585569"/>
                <a:gd name="connsiteY62" fmla="*/ 433318 h 547293"/>
                <a:gd name="connsiteX63" fmla="*/ 529790 w 585569"/>
                <a:gd name="connsiteY63" fmla="*/ 424835 h 547293"/>
                <a:gd name="connsiteX64" fmla="*/ 539725 w 585569"/>
                <a:gd name="connsiteY64" fmla="*/ 401283 h 547293"/>
                <a:gd name="connsiteX65" fmla="*/ 530423 w 585569"/>
                <a:gd name="connsiteY65" fmla="*/ 381414 h 547293"/>
                <a:gd name="connsiteX66" fmla="*/ 498573 w 585569"/>
                <a:gd name="connsiteY66" fmla="*/ 358941 h 547293"/>
                <a:gd name="connsiteX67" fmla="*/ 435172 w 585569"/>
                <a:gd name="connsiteY67" fmla="*/ 314702 h 547293"/>
                <a:gd name="connsiteX68" fmla="*/ 419210 w 585569"/>
                <a:gd name="connsiteY68" fmla="*/ 303651 h 547293"/>
                <a:gd name="connsiteX69" fmla="*/ 419248 w 585569"/>
                <a:gd name="connsiteY69" fmla="*/ 303614 h 547293"/>
                <a:gd name="connsiteX70" fmla="*/ 408867 w 585569"/>
                <a:gd name="connsiteY70" fmla="*/ 296061 h 547293"/>
                <a:gd name="connsiteX71" fmla="*/ 404142 w 585569"/>
                <a:gd name="connsiteY71" fmla="*/ 286648 h 547293"/>
                <a:gd name="connsiteX72" fmla="*/ 407194 w 585569"/>
                <a:gd name="connsiteY72" fmla="*/ 278127 h 547293"/>
                <a:gd name="connsiteX73" fmla="*/ 415714 w 585569"/>
                <a:gd name="connsiteY73" fmla="*/ 274742 h 547293"/>
                <a:gd name="connsiteX74" fmla="*/ 425946 w 585569"/>
                <a:gd name="connsiteY74" fmla="*/ 278314 h 547293"/>
                <a:gd name="connsiteX75" fmla="*/ 455711 w 585569"/>
                <a:gd name="connsiteY75" fmla="*/ 299187 h 547293"/>
                <a:gd name="connsiteX76" fmla="*/ 520526 w 585569"/>
                <a:gd name="connsiteY76" fmla="*/ 343426 h 547293"/>
                <a:gd name="connsiteX77" fmla="*/ 538013 w 585569"/>
                <a:gd name="connsiteY77" fmla="*/ 355369 h 547293"/>
                <a:gd name="connsiteX78" fmla="*/ 538050 w 585569"/>
                <a:gd name="connsiteY78" fmla="*/ 355406 h 547293"/>
                <a:gd name="connsiteX79" fmla="*/ 551221 w 585569"/>
                <a:gd name="connsiteY79" fmla="*/ 361918 h 547293"/>
                <a:gd name="connsiteX80" fmla="*/ 572801 w 585569"/>
                <a:gd name="connsiteY80" fmla="*/ 353397 h 547293"/>
                <a:gd name="connsiteX81" fmla="*/ 585563 w 585569"/>
                <a:gd name="connsiteY81" fmla="*/ 327017 h 547293"/>
                <a:gd name="connsiteX82" fmla="*/ 576186 w 585569"/>
                <a:gd name="connsiteY82" fmla="*/ 303763 h 547293"/>
                <a:gd name="connsiteX83" fmla="*/ 559740 w 585569"/>
                <a:gd name="connsiteY83" fmla="*/ 291634 h 547293"/>
                <a:gd name="connsiteX84" fmla="*/ 523054 w 585569"/>
                <a:gd name="connsiteY84" fmla="*/ 266408 h 547293"/>
                <a:gd name="connsiteX85" fmla="*/ 451468 w 585569"/>
                <a:gd name="connsiteY85" fmla="*/ 217481 h 547293"/>
                <a:gd name="connsiteX86" fmla="*/ 326786 w 585569"/>
                <a:gd name="connsiteY86" fmla="*/ 133169 h 547293"/>
                <a:gd name="connsiteX87" fmla="*/ 311940 w 585569"/>
                <a:gd name="connsiteY87" fmla="*/ 145001 h 547293"/>
                <a:gd name="connsiteX88" fmla="*/ 276147 w 585569"/>
                <a:gd name="connsiteY88" fmla="*/ 172571 h 547293"/>
                <a:gd name="connsiteX89" fmla="*/ 255571 w 585569"/>
                <a:gd name="connsiteY89" fmla="*/ 188607 h 547293"/>
                <a:gd name="connsiteX90" fmla="*/ 228670 w 585569"/>
                <a:gd name="connsiteY90" fmla="*/ 206430 h 547293"/>
                <a:gd name="connsiteX91" fmla="*/ 193994 w 585569"/>
                <a:gd name="connsiteY91" fmla="*/ 209109 h 547293"/>
                <a:gd name="connsiteX92" fmla="*/ 161661 w 585569"/>
                <a:gd name="connsiteY92" fmla="*/ 184254 h 547293"/>
                <a:gd name="connsiteX93" fmla="*/ 155634 w 585569"/>
                <a:gd name="connsiteY93" fmla="*/ 137448 h 547293"/>
                <a:gd name="connsiteX94" fmla="*/ 165903 w 585569"/>
                <a:gd name="connsiteY94" fmla="*/ 117765 h 54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5569" h="547293">
                  <a:moveTo>
                    <a:pt x="165902" y="117759"/>
                  </a:moveTo>
                  <a:cubicBezTo>
                    <a:pt x="174831" y="106709"/>
                    <a:pt x="186478" y="97222"/>
                    <a:pt x="196672" y="87176"/>
                  </a:cubicBezTo>
                  <a:lnTo>
                    <a:pt x="241432" y="43048"/>
                  </a:lnTo>
                  <a:cubicBezTo>
                    <a:pt x="252111" y="31960"/>
                    <a:pt x="263347" y="21394"/>
                    <a:pt x="275105" y="11460"/>
                  </a:cubicBezTo>
                  <a:cubicBezTo>
                    <a:pt x="279086" y="8036"/>
                    <a:pt x="283365" y="4985"/>
                    <a:pt x="287866" y="2307"/>
                  </a:cubicBezTo>
                  <a:lnTo>
                    <a:pt x="292108" y="0"/>
                  </a:lnTo>
                  <a:lnTo>
                    <a:pt x="286750" y="0"/>
                  </a:lnTo>
                  <a:cubicBezTo>
                    <a:pt x="272090" y="930"/>
                    <a:pt x="257468" y="2716"/>
                    <a:pt x="242994" y="5469"/>
                  </a:cubicBezTo>
                  <a:cubicBezTo>
                    <a:pt x="216949" y="10567"/>
                    <a:pt x="188969" y="19905"/>
                    <a:pt x="162478" y="12910"/>
                  </a:cubicBezTo>
                  <a:cubicBezTo>
                    <a:pt x="156711" y="11199"/>
                    <a:pt x="151167" y="9004"/>
                    <a:pt x="145847" y="6250"/>
                  </a:cubicBezTo>
                  <a:lnTo>
                    <a:pt x="0" y="256472"/>
                  </a:lnTo>
                  <a:lnTo>
                    <a:pt x="61913" y="328803"/>
                  </a:lnTo>
                  <a:cubicBezTo>
                    <a:pt x="62471" y="329435"/>
                    <a:pt x="62322" y="329585"/>
                    <a:pt x="63177" y="329622"/>
                  </a:cubicBezTo>
                  <a:cubicBezTo>
                    <a:pt x="71623" y="321995"/>
                    <a:pt x="82823" y="318163"/>
                    <a:pt x="94134" y="318944"/>
                  </a:cubicBezTo>
                  <a:cubicBezTo>
                    <a:pt x="107900" y="320022"/>
                    <a:pt x="120625" y="326533"/>
                    <a:pt x="129592" y="337026"/>
                  </a:cubicBezTo>
                  <a:cubicBezTo>
                    <a:pt x="135620" y="343983"/>
                    <a:pt x="139377" y="352616"/>
                    <a:pt x="140382" y="361769"/>
                  </a:cubicBezTo>
                  <a:cubicBezTo>
                    <a:pt x="153926" y="359090"/>
                    <a:pt x="167990" y="362103"/>
                    <a:pt x="179226" y="370103"/>
                  </a:cubicBezTo>
                  <a:cubicBezTo>
                    <a:pt x="190500" y="378102"/>
                    <a:pt x="197979" y="390344"/>
                    <a:pt x="199951" y="404036"/>
                  </a:cubicBezTo>
                  <a:lnTo>
                    <a:pt x="200249" y="407942"/>
                  </a:lnTo>
                  <a:cubicBezTo>
                    <a:pt x="211597" y="404706"/>
                    <a:pt x="223801" y="406268"/>
                    <a:pt x="233996" y="412258"/>
                  </a:cubicBezTo>
                  <a:cubicBezTo>
                    <a:pt x="245307" y="418881"/>
                    <a:pt x="253493" y="429782"/>
                    <a:pt x="256729" y="442508"/>
                  </a:cubicBezTo>
                  <a:cubicBezTo>
                    <a:pt x="257846" y="447047"/>
                    <a:pt x="258404" y="451698"/>
                    <a:pt x="258404" y="456386"/>
                  </a:cubicBezTo>
                  <a:cubicBezTo>
                    <a:pt x="272058" y="456647"/>
                    <a:pt x="285006" y="462339"/>
                    <a:pt x="294420" y="472236"/>
                  </a:cubicBezTo>
                  <a:cubicBezTo>
                    <a:pt x="302382" y="480125"/>
                    <a:pt x="306883" y="490839"/>
                    <a:pt x="306921" y="502039"/>
                  </a:cubicBezTo>
                  <a:cubicBezTo>
                    <a:pt x="306921" y="504383"/>
                    <a:pt x="306288" y="506764"/>
                    <a:pt x="306400" y="509146"/>
                  </a:cubicBezTo>
                  <a:lnTo>
                    <a:pt x="334120" y="529833"/>
                  </a:lnTo>
                  <a:lnTo>
                    <a:pt x="334157" y="529796"/>
                  </a:lnTo>
                  <a:cubicBezTo>
                    <a:pt x="340891" y="535600"/>
                    <a:pt x="348222" y="540623"/>
                    <a:pt x="356035" y="544864"/>
                  </a:cubicBezTo>
                  <a:cubicBezTo>
                    <a:pt x="360946" y="546948"/>
                    <a:pt x="366341" y="547729"/>
                    <a:pt x="371625" y="547060"/>
                  </a:cubicBezTo>
                  <a:cubicBezTo>
                    <a:pt x="380330" y="545981"/>
                    <a:pt x="388219" y="541367"/>
                    <a:pt x="393428" y="534298"/>
                  </a:cubicBezTo>
                  <a:cubicBezTo>
                    <a:pt x="398339" y="527787"/>
                    <a:pt x="400385" y="519527"/>
                    <a:pt x="399120" y="511416"/>
                  </a:cubicBezTo>
                  <a:cubicBezTo>
                    <a:pt x="397297" y="500886"/>
                    <a:pt x="391121" y="491622"/>
                    <a:pt x="382116" y="485892"/>
                  </a:cubicBezTo>
                  <a:lnTo>
                    <a:pt x="338473" y="454973"/>
                  </a:lnTo>
                  <a:lnTo>
                    <a:pt x="338436" y="454973"/>
                  </a:lnTo>
                  <a:cubicBezTo>
                    <a:pt x="329804" y="449615"/>
                    <a:pt x="321507" y="443625"/>
                    <a:pt x="313693" y="437077"/>
                  </a:cubicBezTo>
                  <a:cubicBezTo>
                    <a:pt x="311014" y="434807"/>
                    <a:pt x="309117" y="431756"/>
                    <a:pt x="308260" y="428333"/>
                  </a:cubicBezTo>
                  <a:cubicBezTo>
                    <a:pt x="307814" y="425803"/>
                    <a:pt x="308372" y="423160"/>
                    <a:pt x="309823" y="421003"/>
                  </a:cubicBezTo>
                  <a:cubicBezTo>
                    <a:pt x="311758" y="418175"/>
                    <a:pt x="314920" y="416389"/>
                    <a:pt x="318344" y="416129"/>
                  </a:cubicBezTo>
                  <a:cubicBezTo>
                    <a:pt x="321060" y="415682"/>
                    <a:pt x="323850" y="416055"/>
                    <a:pt x="326343" y="417207"/>
                  </a:cubicBezTo>
                  <a:cubicBezTo>
                    <a:pt x="334343" y="421561"/>
                    <a:pt x="341895" y="426732"/>
                    <a:pt x="348890" y="432612"/>
                  </a:cubicBezTo>
                  <a:lnTo>
                    <a:pt x="401538" y="470898"/>
                  </a:lnTo>
                  <a:lnTo>
                    <a:pt x="419471" y="483882"/>
                  </a:lnTo>
                  <a:lnTo>
                    <a:pt x="419509" y="483882"/>
                  </a:lnTo>
                  <a:cubicBezTo>
                    <a:pt x="423937" y="487306"/>
                    <a:pt x="428551" y="490543"/>
                    <a:pt x="433312" y="493520"/>
                  </a:cubicBezTo>
                  <a:cubicBezTo>
                    <a:pt x="435954" y="495082"/>
                    <a:pt x="438820" y="496161"/>
                    <a:pt x="441833" y="496682"/>
                  </a:cubicBezTo>
                  <a:lnTo>
                    <a:pt x="442652" y="496682"/>
                  </a:lnTo>
                  <a:lnTo>
                    <a:pt x="442614" y="496682"/>
                  </a:lnTo>
                  <a:cubicBezTo>
                    <a:pt x="450689" y="497798"/>
                    <a:pt x="458874" y="495714"/>
                    <a:pt x="465385" y="490840"/>
                  </a:cubicBezTo>
                  <a:cubicBezTo>
                    <a:pt x="472193" y="486078"/>
                    <a:pt x="476882" y="478860"/>
                    <a:pt x="478370" y="470674"/>
                  </a:cubicBezTo>
                  <a:cubicBezTo>
                    <a:pt x="479859" y="462675"/>
                    <a:pt x="477886" y="454378"/>
                    <a:pt x="472938" y="447904"/>
                  </a:cubicBezTo>
                  <a:cubicBezTo>
                    <a:pt x="468957" y="443736"/>
                    <a:pt x="464418" y="440127"/>
                    <a:pt x="459432" y="437188"/>
                  </a:cubicBezTo>
                  <a:lnTo>
                    <a:pt x="436550" y="421263"/>
                  </a:lnTo>
                  <a:lnTo>
                    <a:pt x="371586" y="374755"/>
                  </a:lnTo>
                  <a:cubicBezTo>
                    <a:pt x="364852" y="369955"/>
                    <a:pt x="354881" y="364746"/>
                    <a:pt x="353541" y="355853"/>
                  </a:cubicBezTo>
                  <a:lnTo>
                    <a:pt x="353541" y="355890"/>
                  </a:lnTo>
                  <a:cubicBezTo>
                    <a:pt x="353243" y="353025"/>
                    <a:pt x="354099" y="350160"/>
                    <a:pt x="355885" y="347891"/>
                  </a:cubicBezTo>
                  <a:cubicBezTo>
                    <a:pt x="358006" y="345361"/>
                    <a:pt x="361095" y="343798"/>
                    <a:pt x="364406" y="343650"/>
                  </a:cubicBezTo>
                  <a:cubicBezTo>
                    <a:pt x="367494" y="343650"/>
                    <a:pt x="370507" y="344468"/>
                    <a:pt x="373149" y="345993"/>
                  </a:cubicBezTo>
                  <a:cubicBezTo>
                    <a:pt x="376721" y="348003"/>
                    <a:pt x="380069" y="350681"/>
                    <a:pt x="383493" y="353062"/>
                  </a:cubicBezTo>
                  <a:lnTo>
                    <a:pt x="404775" y="368429"/>
                  </a:lnTo>
                  <a:lnTo>
                    <a:pt x="469292" y="413077"/>
                  </a:lnTo>
                  <a:lnTo>
                    <a:pt x="484696" y="423756"/>
                  </a:lnTo>
                  <a:cubicBezTo>
                    <a:pt x="489868" y="427997"/>
                    <a:pt x="495747" y="431272"/>
                    <a:pt x="502108" y="433318"/>
                  </a:cubicBezTo>
                  <a:cubicBezTo>
                    <a:pt x="512192" y="435476"/>
                    <a:pt x="522646" y="432240"/>
                    <a:pt x="529790" y="424835"/>
                  </a:cubicBezTo>
                  <a:cubicBezTo>
                    <a:pt x="536153" y="418659"/>
                    <a:pt x="539725" y="410138"/>
                    <a:pt x="539725" y="401283"/>
                  </a:cubicBezTo>
                  <a:cubicBezTo>
                    <a:pt x="539315" y="393729"/>
                    <a:pt x="536004" y="386585"/>
                    <a:pt x="530423" y="381414"/>
                  </a:cubicBezTo>
                  <a:cubicBezTo>
                    <a:pt x="520228" y="373341"/>
                    <a:pt x="509587" y="365825"/>
                    <a:pt x="498573" y="358941"/>
                  </a:cubicBezTo>
                  <a:lnTo>
                    <a:pt x="435172" y="314702"/>
                  </a:lnTo>
                  <a:lnTo>
                    <a:pt x="419210" y="303651"/>
                  </a:lnTo>
                  <a:lnTo>
                    <a:pt x="419248" y="303614"/>
                  </a:lnTo>
                  <a:cubicBezTo>
                    <a:pt x="415601" y="301382"/>
                    <a:pt x="412104" y="298852"/>
                    <a:pt x="408867" y="296061"/>
                  </a:cubicBezTo>
                  <a:cubicBezTo>
                    <a:pt x="406226" y="293568"/>
                    <a:pt x="404589" y="290220"/>
                    <a:pt x="404142" y="286648"/>
                  </a:cubicBezTo>
                  <a:cubicBezTo>
                    <a:pt x="403882" y="283522"/>
                    <a:pt x="404998" y="280397"/>
                    <a:pt x="407194" y="278127"/>
                  </a:cubicBezTo>
                  <a:cubicBezTo>
                    <a:pt x="409463" y="275895"/>
                    <a:pt x="412513" y="274668"/>
                    <a:pt x="415714" y="274742"/>
                  </a:cubicBezTo>
                  <a:cubicBezTo>
                    <a:pt x="419397" y="274965"/>
                    <a:pt x="422932" y="276193"/>
                    <a:pt x="425946" y="278314"/>
                  </a:cubicBezTo>
                  <a:cubicBezTo>
                    <a:pt x="436215" y="284378"/>
                    <a:pt x="445814" y="292378"/>
                    <a:pt x="455711" y="299187"/>
                  </a:cubicBezTo>
                  <a:lnTo>
                    <a:pt x="520526" y="343426"/>
                  </a:lnTo>
                  <a:lnTo>
                    <a:pt x="538013" y="355369"/>
                  </a:lnTo>
                  <a:lnTo>
                    <a:pt x="538050" y="355406"/>
                  </a:lnTo>
                  <a:cubicBezTo>
                    <a:pt x="541956" y="358420"/>
                    <a:pt x="546459" y="360653"/>
                    <a:pt x="551221" y="361918"/>
                  </a:cubicBezTo>
                  <a:cubicBezTo>
                    <a:pt x="558998" y="363220"/>
                    <a:pt x="567295" y="358569"/>
                    <a:pt x="572801" y="353397"/>
                  </a:cubicBezTo>
                  <a:cubicBezTo>
                    <a:pt x="580242" y="346551"/>
                    <a:pt x="584819" y="337100"/>
                    <a:pt x="585563" y="327017"/>
                  </a:cubicBezTo>
                  <a:cubicBezTo>
                    <a:pt x="585748" y="318311"/>
                    <a:pt x="582363" y="309902"/>
                    <a:pt x="576186" y="303763"/>
                  </a:cubicBezTo>
                  <a:cubicBezTo>
                    <a:pt x="571052" y="299298"/>
                    <a:pt x="565545" y="295243"/>
                    <a:pt x="559740" y="291634"/>
                  </a:cubicBezTo>
                  <a:lnTo>
                    <a:pt x="523054" y="266408"/>
                  </a:lnTo>
                  <a:lnTo>
                    <a:pt x="451468" y="217481"/>
                  </a:lnTo>
                  <a:lnTo>
                    <a:pt x="326786" y="133169"/>
                  </a:lnTo>
                  <a:cubicBezTo>
                    <a:pt x="321576" y="136778"/>
                    <a:pt x="316628" y="140722"/>
                    <a:pt x="311940" y="145001"/>
                  </a:cubicBezTo>
                  <a:lnTo>
                    <a:pt x="276147" y="172571"/>
                  </a:lnTo>
                  <a:lnTo>
                    <a:pt x="255571" y="188607"/>
                  </a:lnTo>
                  <a:cubicBezTo>
                    <a:pt x="247460" y="195751"/>
                    <a:pt x="238418" y="201741"/>
                    <a:pt x="228670" y="206430"/>
                  </a:cubicBezTo>
                  <a:cubicBezTo>
                    <a:pt x="217695" y="211006"/>
                    <a:pt x="205528" y="211974"/>
                    <a:pt x="193994" y="209109"/>
                  </a:cubicBezTo>
                  <a:cubicBezTo>
                    <a:pt x="180339" y="205463"/>
                    <a:pt x="168693" y="196533"/>
                    <a:pt x="161661" y="184254"/>
                  </a:cubicBezTo>
                  <a:cubicBezTo>
                    <a:pt x="153475" y="170116"/>
                    <a:pt x="151281" y="153261"/>
                    <a:pt x="155634" y="137448"/>
                  </a:cubicBezTo>
                  <a:cubicBezTo>
                    <a:pt x="157717" y="130267"/>
                    <a:pt x="161214" y="123570"/>
                    <a:pt x="165903" y="117765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DFDCB27F-9762-6D71-1B37-66FA6708B386}"/>
              </a:ext>
            </a:extLst>
          </p:cNvPr>
          <p:cNvSpPr txBox="1"/>
          <p:nvPr/>
        </p:nvSpPr>
        <p:spPr>
          <a:xfrm>
            <a:off x="6260189" y="11943912"/>
            <a:ext cx="23278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Parcerias Estratégicas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Sustentabilidade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Investimento em novo</a:t>
            </a:r>
          </a:p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Público alvo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Ações Sociais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BB6617A4-C9A6-C6DC-9363-1EB78617010E}"/>
              </a:ext>
            </a:extLst>
          </p:cNvPr>
          <p:cNvSpPr/>
          <p:nvPr/>
        </p:nvSpPr>
        <p:spPr>
          <a:xfrm>
            <a:off x="10144684" y="10737454"/>
            <a:ext cx="868084" cy="1137516"/>
          </a:xfrm>
          <a:custGeom>
            <a:avLst/>
            <a:gdLst>
              <a:gd name="connsiteX0" fmla="*/ 266546 w 657153"/>
              <a:gd name="connsiteY0" fmla="*/ 304476 h 861117"/>
              <a:gd name="connsiteX1" fmla="*/ 560232 w 657153"/>
              <a:gd name="connsiteY1" fmla="*/ 420057 h 861117"/>
              <a:gd name="connsiteX2" fmla="*/ 564202 w 657153"/>
              <a:gd name="connsiteY2" fmla="*/ 588417 h 861117"/>
              <a:gd name="connsiteX3" fmla="*/ 447521 w 657153"/>
              <a:gd name="connsiteY3" fmla="*/ 386296 h 861117"/>
              <a:gd name="connsiteX4" fmla="*/ 346360 w 657153"/>
              <a:gd name="connsiteY4" fmla="*/ 359441 h 861117"/>
              <a:gd name="connsiteX5" fmla="*/ 319505 w 657153"/>
              <a:gd name="connsiteY5" fmla="*/ 386296 h 861117"/>
              <a:gd name="connsiteX6" fmla="*/ 174058 w 657153"/>
              <a:gd name="connsiteY6" fmla="*/ 638328 h 861117"/>
              <a:gd name="connsiteX7" fmla="*/ 151198 w 657153"/>
              <a:gd name="connsiteY7" fmla="*/ 419253 h 861117"/>
              <a:gd name="connsiteX8" fmla="*/ 123100 w 657153"/>
              <a:gd name="connsiteY8" fmla="*/ 390678 h 861117"/>
              <a:gd name="connsiteX9" fmla="*/ 238447 w 657153"/>
              <a:gd name="connsiteY9" fmla="*/ 276282 h 861117"/>
              <a:gd name="connsiteX10" fmla="*/ 266546 w 657153"/>
              <a:gd name="connsiteY10" fmla="*/ 304857 h 861117"/>
              <a:gd name="connsiteX11" fmla="*/ 426090 w 657153"/>
              <a:gd name="connsiteY11" fmla="*/ 398679 h 861117"/>
              <a:gd name="connsiteX12" fmla="*/ 358770 w 657153"/>
              <a:gd name="connsiteY12" fmla="*/ 380845 h 861117"/>
              <a:gd name="connsiteX13" fmla="*/ 340936 w 657153"/>
              <a:gd name="connsiteY13" fmla="*/ 398679 h 861117"/>
              <a:gd name="connsiteX14" fmla="*/ 116527 w 657153"/>
              <a:gd name="connsiteY14" fmla="*/ 787394 h 861117"/>
              <a:gd name="connsiteX15" fmla="*/ 134256 w 657153"/>
              <a:gd name="connsiteY15" fmla="*/ 854463 h 861117"/>
              <a:gd name="connsiteX16" fmla="*/ 159104 w 657153"/>
              <a:gd name="connsiteY16" fmla="*/ 861117 h 861117"/>
              <a:gd name="connsiteX17" fmla="*/ 607922 w 657153"/>
              <a:gd name="connsiteY17" fmla="*/ 861117 h 861117"/>
              <a:gd name="connsiteX18" fmla="*/ 657153 w 657153"/>
              <a:gd name="connsiteY18" fmla="*/ 812242 h 861117"/>
              <a:gd name="connsiteX19" fmla="*/ 650499 w 657153"/>
              <a:gd name="connsiteY19" fmla="*/ 787394 h 861117"/>
              <a:gd name="connsiteX20" fmla="*/ 426090 w 657153"/>
              <a:gd name="connsiteY20" fmla="*/ 398679 h 861117"/>
              <a:gd name="connsiteX21" fmla="*/ 383513 w 657153"/>
              <a:gd name="connsiteY21" fmla="*/ 720243 h 861117"/>
              <a:gd name="connsiteX22" fmla="*/ 422280 w 657153"/>
              <a:gd name="connsiteY22" fmla="*/ 759009 h 861117"/>
              <a:gd name="connsiteX23" fmla="*/ 383513 w 657153"/>
              <a:gd name="connsiteY23" fmla="*/ 797776 h 861117"/>
              <a:gd name="connsiteX24" fmla="*/ 344746 w 657153"/>
              <a:gd name="connsiteY24" fmla="*/ 759009 h 861117"/>
              <a:gd name="connsiteX25" fmla="*/ 383513 w 657153"/>
              <a:gd name="connsiteY25" fmla="*/ 720243 h 861117"/>
              <a:gd name="connsiteX26" fmla="*/ 383513 w 657153"/>
              <a:gd name="connsiteY26" fmla="*/ 487642 h 861117"/>
              <a:gd name="connsiteX27" fmla="*/ 351604 w 657153"/>
              <a:gd name="connsiteY27" fmla="*/ 519456 h 861117"/>
              <a:gd name="connsiteX28" fmla="*/ 351604 w 657153"/>
              <a:gd name="connsiteY28" fmla="*/ 645852 h 861117"/>
              <a:gd name="connsiteX29" fmla="*/ 381722 w 657153"/>
              <a:gd name="connsiteY29" fmla="*/ 679457 h 861117"/>
              <a:gd name="connsiteX30" fmla="*/ 415327 w 657153"/>
              <a:gd name="connsiteY30" fmla="*/ 649337 h 861117"/>
              <a:gd name="connsiteX31" fmla="*/ 415327 w 657153"/>
              <a:gd name="connsiteY31" fmla="*/ 645852 h 861117"/>
              <a:gd name="connsiteX32" fmla="*/ 415327 w 657153"/>
              <a:gd name="connsiteY32" fmla="*/ 519456 h 861117"/>
              <a:gd name="connsiteX33" fmla="*/ 383513 w 657153"/>
              <a:gd name="connsiteY33" fmla="*/ 487928 h 861117"/>
              <a:gd name="connsiteX34" fmla="*/ 71474 w 657153"/>
              <a:gd name="connsiteY34" fmla="*/ 28728 h 861117"/>
              <a:gd name="connsiteX35" fmla="*/ 62759 w 657153"/>
              <a:gd name="connsiteY35" fmla="*/ 43825 h 861117"/>
              <a:gd name="connsiteX36" fmla="*/ 47662 w 657153"/>
              <a:gd name="connsiteY36" fmla="*/ 35109 h 861117"/>
              <a:gd name="connsiteX37" fmla="*/ 42518 w 657153"/>
              <a:gd name="connsiteY37" fmla="*/ 16059 h 861117"/>
              <a:gd name="connsiteX38" fmla="*/ 50670 w 657153"/>
              <a:gd name="connsiteY38" fmla="*/ 561 h 861117"/>
              <a:gd name="connsiteX39" fmla="*/ 66168 w 657153"/>
              <a:gd name="connsiteY39" fmla="*/ 8712 h 861117"/>
              <a:gd name="connsiteX40" fmla="*/ 66426 w 657153"/>
              <a:gd name="connsiteY40" fmla="*/ 9678 h 861117"/>
              <a:gd name="connsiteX41" fmla="*/ 71474 w 657153"/>
              <a:gd name="connsiteY41" fmla="*/ 28728 h 861117"/>
              <a:gd name="connsiteX42" fmla="*/ 109574 w 657153"/>
              <a:gd name="connsiteY42" fmla="*/ 41586 h 861117"/>
              <a:gd name="connsiteX43" fmla="*/ 92763 w 657153"/>
              <a:gd name="connsiteY43" fmla="*/ 46111 h 861117"/>
              <a:gd name="connsiteX44" fmla="*/ 88238 w 657153"/>
              <a:gd name="connsiteY44" fmla="*/ 29299 h 861117"/>
              <a:gd name="connsiteX45" fmla="*/ 97763 w 657153"/>
              <a:gd name="connsiteY45" fmla="*/ 12154 h 861117"/>
              <a:gd name="connsiteX46" fmla="*/ 114300 w 657153"/>
              <a:gd name="connsiteY46" fmla="*/ 6394 h 861117"/>
              <a:gd name="connsiteX47" fmla="*/ 120060 w 657153"/>
              <a:gd name="connsiteY47" fmla="*/ 22931 h 861117"/>
              <a:gd name="connsiteX48" fmla="*/ 119194 w 657153"/>
              <a:gd name="connsiteY48" fmla="*/ 24441 h 861117"/>
              <a:gd name="connsiteX49" fmla="*/ 109669 w 657153"/>
              <a:gd name="connsiteY49" fmla="*/ 41586 h 861117"/>
              <a:gd name="connsiteX50" fmla="*/ 35660 w 657153"/>
              <a:gd name="connsiteY50" fmla="*/ 46539 h 861117"/>
              <a:gd name="connsiteX51" fmla="*/ 18515 w 657153"/>
              <a:gd name="connsiteY51" fmla="*/ 37014 h 861117"/>
              <a:gd name="connsiteX52" fmla="*/ 1656 w 657153"/>
              <a:gd name="connsiteY52" fmla="*/ 41586 h 861117"/>
              <a:gd name="connsiteX53" fmla="*/ 6062 w 657153"/>
              <a:gd name="connsiteY53" fmla="*/ 58256 h 861117"/>
              <a:gd name="connsiteX54" fmla="*/ 6228 w 657153"/>
              <a:gd name="connsiteY54" fmla="*/ 58350 h 861117"/>
              <a:gd name="connsiteX55" fmla="*/ 23373 w 657153"/>
              <a:gd name="connsiteY55" fmla="*/ 67875 h 861117"/>
              <a:gd name="connsiteX56" fmla="*/ 40137 w 657153"/>
              <a:gd name="connsiteY56" fmla="*/ 63399 h 861117"/>
              <a:gd name="connsiteX57" fmla="*/ 35660 w 657153"/>
              <a:gd name="connsiteY57" fmla="*/ 46539 h 861117"/>
              <a:gd name="connsiteX58" fmla="*/ 105859 w 657153"/>
              <a:gd name="connsiteY58" fmla="*/ 281807 h 861117"/>
              <a:gd name="connsiteX59" fmla="*/ 42899 w 657153"/>
              <a:gd name="connsiteY59" fmla="*/ 345053 h 861117"/>
              <a:gd name="connsiteX60" fmla="*/ 42899 w 657153"/>
              <a:gd name="connsiteY60" fmla="*/ 367532 h 861117"/>
              <a:gd name="connsiteX61" fmla="*/ 66521 w 657153"/>
              <a:gd name="connsiteY61" fmla="*/ 391059 h 861117"/>
              <a:gd name="connsiteX62" fmla="*/ 89000 w 657153"/>
              <a:gd name="connsiteY62" fmla="*/ 391059 h 861117"/>
              <a:gd name="connsiteX63" fmla="*/ 237590 w 657153"/>
              <a:gd name="connsiteY63" fmla="*/ 242469 h 861117"/>
              <a:gd name="connsiteX64" fmla="*/ 237590 w 657153"/>
              <a:gd name="connsiteY64" fmla="*/ 219990 h 861117"/>
              <a:gd name="connsiteX65" fmla="*/ 214349 w 657153"/>
              <a:gd name="connsiteY65" fmla="*/ 196177 h 861117"/>
              <a:gd name="connsiteX66" fmla="*/ 191870 w 657153"/>
              <a:gd name="connsiteY66" fmla="*/ 196177 h 861117"/>
              <a:gd name="connsiteX67" fmla="*/ 126338 w 657153"/>
              <a:gd name="connsiteY67" fmla="*/ 261709 h 861117"/>
              <a:gd name="connsiteX68" fmla="*/ 80999 w 657153"/>
              <a:gd name="connsiteY68" fmla="*/ 190557 h 861117"/>
              <a:gd name="connsiteX69" fmla="*/ 88333 w 657153"/>
              <a:gd name="connsiteY69" fmla="*/ 160935 h 861117"/>
              <a:gd name="connsiteX70" fmla="*/ 85857 w 657153"/>
              <a:gd name="connsiteY70" fmla="*/ 66256 h 861117"/>
              <a:gd name="connsiteX71" fmla="*/ 68385 w 657153"/>
              <a:gd name="connsiteY71" fmla="*/ 65082 h 861117"/>
              <a:gd name="connsiteX72" fmla="*/ 66807 w 657153"/>
              <a:gd name="connsiteY72" fmla="*/ 82068 h 861117"/>
              <a:gd name="connsiteX73" fmla="*/ 64140 w 657153"/>
              <a:gd name="connsiteY73" fmla="*/ 154553 h 861117"/>
              <a:gd name="connsiteX74" fmla="*/ 56425 w 657153"/>
              <a:gd name="connsiteY74" fmla="*/ 185890 h 861117"/>
              <a:gd name="connsiteX75" fmla="*/ 105955 w 657153"/>
              <a:gd name="connsiteY75" fmla="*/ 281807 h 86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57153" h="861117">
                <a:moveTo>
                  <a:pt x="266546" y="304476"/>
                </a:moveTo>
                <a:cubicBezTo>
                  <a:pt x="379562" y="255294"/>
                  <a:pt x="511050" y="307041"/>
                  <a:pt x="560232" y="420057"/>
                </a:cubicBezTo>
                <a:cubicBezTo>
                  <a:pt x="583491" y="473505"/>
                  <a:pt x="584916" y="533932"/>
                  <a:pt x="564202" y="588417"/>
                </a:cubicBezTo>
                <a:lnTo>
                  <a:pt x="447521" y="386296"/>
                </a:lnTo>
                <a:cubicBezTo>
                  <a:pt x="427002" y="350945"/>
                  <a:pt x="381711" y="338922"/>
                  <a:pt x="346360" y="359441"/>
                </a:cubicBezTo>
                <a:cubicBezTo>
                  <a:pt x="335225" y="365904"/>
                  <a:pt x="325969" y="375160"/>
                  <a:pt x="319505" y="386296"/>
                </a:cubicBezTo>
                <a:lnTo>
                  <a:pt x="174058" y="638328"/>
                </a:lnTo>
                <a:cubicBezTo>
                  <a:pt x="128496" y="574384"/>
                  <a:pt x="119817" y="491225"/>
                  <a:pt x="151198" y="419253"/>
                </a:cubicBezTo>
                <a:lnTo>
                  <a:pt x="123100" y="390678"/>
                </a:lnTo>
                <a:lnTo>
                  <a:pt x="238447" y="276282"/>
                </a:lnTo>
                <a:lnTo>
                  <a:pt x="266546" y="304857"/>
                </a:lnTo>
                <a:close/>
                <a:moveTo>
                  <a:pt x="426090" y="398679"/>
                </a:moveTo>
                <a:cubicBezTo>
                  <a:pt x="412424" y="375164"/>
                  <a:pt x="382284" y="367179"/>
                  <a:pt x="358770" y="380845"/>
                </a:cubicBezTo>
                <a:cubicBezTo>
                  <a:pt x="351379" y="385141"/>
                  <a:pt x="345232" y="391287"/>
                  <a:pt x="340936" y="398679"/>
                </a:cubicBezTo>
                <a:lnTo>
                  <a:pt x="116527" y="787394"/>
                </a:lnTo>
                <a:cubicBezTo>
                  <a:pt x="102903" y="810810"/>
                  <a:pt x="110840" y="840838"/>
                  <a:pt x="134256" y="854463"/>
                </a:cubicBezTo>
                <a:cubicBezTo>
                  <a:pt x="141799" y="858852"/>
                  <a:pt x="150377" y="861149"/>
                  <a:pt x="159104" y="861117"/>
                </a:cubicBezTo>
                <a:lnTo>
                  <a:pt x="607922" y="861117"/>
                </a:lnTo>
                <a:cubicBezTo>
                  <a:pt x="635013" y="861215"/>
                  <a:pt x="657055" y="839334"/>
                  <a:pt x="657153" y="812242"/>
                </a:cubicBezTo>
                <a:cubicBezTo>
                  <a:pt x="657185" y="803515"/>
                  <a:pt x="654888" y="794937"/>
                  <a:pt x="650499" y="787394"/>
                </a:cubicBezTo>
                <a:lnTo>
                  <a:pt x="426090" y="398679"/>
                </a:lnTo>
                <a:close/>
                <a:moveTo>
                  <a:pt x="383513" y="720243"/>
                </a:moveTo>
                <a:cubicBezTo>
                  <a:pt x="404923" y="720243"/>
                  <a:pt x="422280" y="737599"/>
                  <a:pt x="422280" y="759009"/>
                </a:cubicBezTo>
                <a:cubicBezTo>
                  <a:pt x="422280" y="780420"/>
                  <a:pt x="404923" y="797776"/>
                  <a:pt x="383513" y="797776"/>
                </a:cubicBezTo>
                <a:cubicBezTo>
                  <a:pt x="362103" y="797776"/>
                  <a:pt x="344746" y="780420"/>
                  <a:pt x="344746" y="759009"/>
                </a:cubicBezTo>
                <a:cubicBezTo>
                  <a:pt x="344746" y="737599"/>
                  <a:pt x="362103" y="720243"/>
                  <a:pt x="383513" y="720243"/>
                </a:cubicBezTo>
                <a:close/>
                <a:moveTo>
                  <a:pt x="383513" y="487642"/>
                </a:moveTo>
                <a:cubicBezTo>
                  <a:pt x="365949" y="487694"/>
                  <a:pt x="351709" y="501891"/>
                  <a:pt x="351604" y="519456"/>
                </a:cubicBezTo>
                <a:lnTo>
                  <a:pt x="351604" y="645852"/>
                </a:lnTo>
                <a:cubicBezTo>
                  <a:pt x="350642" y="663449"/>
                  <a:pt x="364126" y="678493"/>
                  <a:pt x="381722" y="679457"/>
                </a:cubicBezTo>
                <a:cubicBezTo>
                  <a:pt x="399319" y="680419"/>
                  <a:pt x="414365" y="666934"/>
                  <a:pt x="415327" y="649337"/>
                </a:cubicBezTo>
                <a:cubicBezTo>
                  <a:pt x="415391" y="648176"/>
                  <a:pt x="415391" y="647013"/>
                  <a:pt x="415327" y="645852"/>
                </a:cubicBezTo>
                <a:lnTo>
                  <a:pt x="415327" y="519456"/>
                </a:lnTo>
                <a:cubicBezTo>
                  <a:pt x="415118" y="502019"/>
                  <a:pt x="400951" y="487978"/>
                  <a:pt x="383513" y="487928"/>
                </a:cubicBezTo>
                <a:close/>
                <a:moveTo>
                  <a:pt x="71474" y="28728"/>
                </a:moveTo>
                <a:cubicBezTo>
                  <a:pt x="73236" y="35303"/>
                  <a:pt x="69335" y="42062"/>
                  <a:pt x="62759" y="43825"/>
                </a:cubicBezTo>
                <a:cubicBezTo>
                  <a:pt x="56183" y="45587"/>
                  <a:pt x="49424" y="41685"/>
                  <a:pt x="47662" y="35109"/>
                </a:cubicBezTo>
                <a:lnTo>
                  <a:pt x="42518" y="16059"/>
                </a:lnTo>
                <a:cubicBezTo>
                  <a:pt x="40489" y="9528"/>
                  <a:pt x="44139" y="2590"/>
                  <a:pt x="50670" y="561"/>
                </a:cubicBezTo>
                <a:cubicBezTo>
                  <a:pt x="57201" y="-1468"/>
                  <a:pt x="64140" y="2182"/>
                  <a:pt x="66168" y="8712"/>
                </a:cubicBezTo>
                <a:cubicBezTo>
                  <a:pt x="66267" y="9030"/>
                  <a:pt x="66353" y="9352"/>
                  <a:pt x="66426" y="9678"/>
                </a:cubicBezTo>
                <a:lnTo>
                  <a:pt x="71474" y="28728"/>
                </a:lnTo>
                <a:close/>
                <a:moveTo>
                  <a:pt x="109574" y="41586"/>
                </a:moveTo>
                <a:cubicBezTo>
                  <a:pt x="106181" y="47478"/>
                  <a:pt x="98655" y="49504"/>
                  <a:pt x="92763" y="46111"/>
                </a:cubicBezTo>
                <a:cubicBezTo>
                  <a:pt x="86870" y="42718"/>
                  <a:pt x="84845" y="35191"/>
                  <a:pt x="88238" y="29299"/>
                </a:cubicBezTo>
                <a:lnTo>
                  <a:pt x="97763" y="12154"/>
                </a:lnTo>
                <a:cubicBezTo>
                  <a:pt x="100739" y="5997"/>
                  <a:pt x="108144" y="3418"/>
                  <a:pt x="114300" y="6394"/>
                </a:cubicBezTo>
                <a:cubicBezTo>
                  <a:pt x="120457" y="9370"/>
                  <a:pt x="123036" y="16774"/>
                  <a:pt x="120060" y="22931"/>
                </a:cubicBezTo>
                <a:cubicBezTo>
                  <a:pt x="119808" y="23454"/>
                  <a:pt x="119518" y="23959"/>
                  <a:pt x="119194" y="24441"/>
                </a:cubicBezTo>
                <a:lnTo>
                  <a:pt x="109669" y="41586"/>
                </a:lnTo>
                <a:close/>
                <a:moveTo>
                  <a:pt x="35660" y="46539"/>
                </a:moveTo>
                <a:lnTo>
                  <a:pt x="18515" y="37014"/>
                </a:lnTo>
                <a:cubicBezTo>
                  <a:pt x="12594" y="33639"/>
                  <a:pt x="5060" y="35683"/>
                  <a:pt x="1656" y="41586"/>
                </a:cubicBezTo>
                <a:cubicBezTo>
                  <a:pt x="-1730" y="47406"/>
                  <a:pt x="242" y="54869"/>
                  <a:pt x="6062" y="58256"/>
                </a:cubicBezTo>
                <a:cubicBezTo>
                  <a:pt x="6117" y="58288"/>
                  <a:pt x="6173" y="58319"/>
                  <a:pt x="6228" y="58350"/>
                </a:cubicBezTo>
                <a:lnTo>
                  <a:pt x="23373" y="67875"/>
                </a:lnTo>
                <a:cubicBezTo>
                  <a:pt x="29239" y="71258"/>
                  <a:pt x="36737" y="69255"/>
                  <a:pt x="40137" y="63399"/>
                </a:cubicBezTo>
                <a:cubicBezTo>
                  <a:pt x="43528" y="57503"/>
                  <a:pt x="41529" y="49976"/>
                  <a:pt x="35660" y="46539"/>
                </a:cubicBezTo>
                <a:close/>
                <a:moveTo>
                  <a:pt x="105859" y="281807"/>
                </a:moveTo>
                <a:lnTo>
                  <a:pt x="42899" y="345053"/>
                </a:lnTo>
                <a:cubicBezTo>
                  <a:pt x="36801" y="351305"/>
                  <a:pt x="36801" y="361280"/>
                  <a:pt x="42899" y="367532"/>
                </a:cubicBezTo>
                <a:lnTo>
                  <a:pt x="66521" y="391059"/>
                </a:lnTo>
                <a:cubicBezTo>
                  <a:pt x="72731" y="397259"/>
                  <a:pt x="82790" y="397259"/>
                  <a:pt x="89000" y="391059"/>
                </a:cubicBezTo>
                <a:lnTo>
                  <a:pt x="237590" y="242469"/>
                </a:lnTo>
                <a:cubicBezTo>
                  <a:pt x="243791" y="236258"/>
                  <a:pt x="243791" y="226200"/>
                  <a:pt x="237590" y="219990"/>
                </a:cubicBezTo>
                <a:lnTo>
                  <a:pt x="214349" y="196177"/>
                </a:lnTo>
                <a:cubicBezTo>
                  <a:pt x="208139" y="189976"/>
                  <a:pt x="198080" y="189976"/>
                  <a:pt x="191870" y="196177"/>
                </a:cubicBezTo>
                <a:lnTo>
                  <a:pt x="126338" y="261709"/>
                </a:lnTo>
                <a:cubicBezTo>
                  <a:pt x="77951" y="250279"/>
                  <a:pt x="74808" y="221895"/>
                  <a:pt x="80999" y="190557"/>
                </a:cubicBezTo>
                <a:cubicBezTo>
                  <a:pt x="82904" y="181032"/>
                  <a:pt x="85571" y="170936"/>
                  <a:pt x="88333" y="160935"/>
                </a:cubicBezTo>
                <a:cubicBezTo>
                  <a:pt x="97858" y="125787"/>
                  <a:pt x="107383" y="91497"/>
                  <a:pt x="85857" y="66256"/>
                </a:cubicBezTo>
                <a:cubicBezTo>
                  <a:pt x="81356" y="61107"/>
                  <a:pt x="73533" y="60581"/>
                  <a:pt x="68385" y="65082"/>
                </a:cubicBezTo>
                <a:cubicBezTo>
                  <a:pt x="63421" y="69420"/>
                  <a:pt x="62726" y="76889"/>
                  <a:pt x="66807" y="82068"/>
                </a:cubicBezTo>
                <a:cubicBezTo>
                  <a:pt x="79570" y="97403"/>
                  <a:pt x="71950" y="125978"/>
                  <a:pt x="64140" y="154553"/>
                </a:cubicBezTo>
                <a:cubicBezTo>
                  <a:pt x="61378" y="164935"/>
                  <a:pt x="58520" y="175413"/>
                  <a:pt x="56425" y="185890"/>
                </a:cubicBezTo>
                <a:cubicBezTo>
                  <a:pt x="48328" y="226657"/>
                  <a:pt x="51472" y="263995"/>
                  <a:pt x="105955" y="281807"/>
                </a:cubicBez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>
                <a:lumMod val="90000"/>
                <a:lumOff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DBDC9C4A-F1C4-C6EB-5883-18F12CEB6D94}"/>
              </a:ext>
            </a:extLst>
          </p:cNvPr>
          <p:cNvSpPr txBox="1"/>
          <p:nvPr/>
        </p:nvSpPr>
        <p:spPr>
          <a:xfrm>
            <a:off x="9306989" y="11943912"/>
            <a:ext cx="283282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Produtos Alternativos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Mudanças Econômicas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Preferências do Consumidor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Concorrência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3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B4888825-5D34-5B6F-48A2-D05547E03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64" b="252"/>
          <a:stretch/>
        </p:blipFill>
        <p:spPr>
          <a:xfrm>
            <a:off x="0" y="-192786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9BEDC57-10A7-A22F-33B2-F0930D0C89D2}"/>
              </a:ext>
            </a:extLst>
          </p:cNvPr>
          <p:cNvSpPr/>
          <p:nvPr/>
        </p:nvSpPr>
        <p:spPr>
          <a:xfrm>
            <a:off x="0" y="3139440"/>
            <a:ext cx="3049200" cy="3718560"/>
          </a:xfrm>
          <a:prstGeom prst="rect">
            <a:avLst/>
          </a:prstGeom>
          <a:solidFill>
            <a:srgbClr val="52B48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055F1E9-6551-2CFF-5BBD-D6BF15A9476A}"/>
              </a:ext>
            </a:extLst>
          </p:cNvPr>
          <p:cNvSpPr/>
          <p:nvPr/>
        </p:nvSpPr>
        <p:spPr>
          <a:xfrm>
            <a:off x="3046800" y="3139440"/>
            <a:ext cx="3049200" cy="3718560"/>
          </a:xfrm>
          <a:prstGeom prst="rect">
            <a:avLst/>
          </a:prstGeom>
          <a:solidFill>
            <a:srgbClr val="F4125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52AE930-8830-929E-6459-52A5D37BD2C9}"/>
              </a:ext>
            </a:extLst>
          </p:cNvPr>
          <p:cNvSpPr/>
          <p:nvPr/>
        </p:nvSpPr>
        <p:spPr>
          <a:xfrm>
            <a:off x="6093600" y="3139440"/>
            <a:ext cx="3049200" cy="3718560"/>
          </a:xfrm>
          <a:prstGeom prst="rect">
            <a:avLst/>
          </a:prstGeom>
          <a:solidFill>
            <a:srgbClr val="024D9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BEFAC3C-2DD6-F401-F133-717124D60195}"/>
              </a:ext>
            </a:extLst>
          </p:cNvPr>
          <p:cNvSpPr/>
          <p:nvPr/>
        </p:nvSpPr>
        <p:spPr>
          <a:xfrm>
            <a:off x="9140400" y="3139440"/>
            <a:ext cx="3049200" cy="3718560"/>
          </a:xfrm>
          <a:prstGeom prst="rect">
            <a:avLst/>
          </a:prstGeom>
          <a:solidFill>
            <a:srgbClr val="A240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B85894B-2185-D56E-C5A9-33FCC7182AA9}"/>
              </a:ext>
            </a:extLst>
          </p:cNvPr>
          <p:cNvSpPr/>
          <p:nvPr/>
        </p:nvSpPr>
        <p:spPr>
          <a:xfrm>
            <a:off x="-2400" y="0"/>
            <a:ext cx="12192000" cy="892629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>
            <a:glow>
              <a:schemeClr val="accent1"/>
            </a:glow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9E5927E-A239-2C0F-C2A5-4E2D6F8E1A05}"/>
              </a:ext>
            </a:extLst>
          </p:cNvPr>
          <p:cNvSpPr txBox="1"/>
          <p:nvPr/>
        </p:nvSpPr>
        <p:spPr>
          <a:xfrm>
            <a:off x="4312487" y="92371"/>
            <a:ext cx="34499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Analise SWOT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B4BA3E2-C8B2-6512-F6B6-4FFDA35B0BE3}"/>
              </a:ext>
            </a:extLst>
          </p:cNvPr>
          <p:cNvSpPr txBox="1"/>
          <p:nvPr/>
        </p:nvSpPr>
        <p:spPr>
          <a:xfrm>
            <a:off x="134238" y="3457813"/>
            <a:ext cx="277832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Geolocalização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Gestão de Qualidade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Parcerias com Grandes</a:t>
            </a:r>
          </a:p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Construtoras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Marca Estabelecida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Variedade de Produtos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Adequação as Necessidades</a:t>
            </a:r>
          </a:p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do Cliente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Plano de Cargos e Carreira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C826E174-F2C2-636C-017A-7099A2033F34}"/>
              </a:ext>
            </a:extLst>
          </p:cNvPr>
          <p:cNvSpPr/>
          <p:nvPr/>
        </p:nvSpPr>
        <p:spPr>
          <a:xfrm>
            <a:off x="996463" y="2418313"/>
            <a:ext cx="1053874" cy="925847"/>
          </a:xfrm>
          <a:custGeom>
            <a:avLst/>
            <a:gdLst>
              <a:gd name="connsiteX0" fmla="*/ 982248 w 1053874"/>
              <a:gd name="connsiteY0" fmla="*/ 624694 h 925847"/>
              <a:gd name="connsiteX1" fmla="*/ 938052 w 1053874"/>
              <a:gd name="connsiteY1" fmla="*/ 624694 h 925847"/>
              <a:gd name="connsiteX2" fmla="*/ 1009071 w 1053874"/>
              <a:gd name="connsiteY2" fmla="*/ 698452 h 925847"/>
              <a:gd name="connsiteX3" fmla="*/ 938049 w 1053874"/>
              <a:gd name="connsiteY3" fmla="*/ 769474 h 925847"/>
              <a:gd name="connsiteX4" fmla="*/ 903378 w 1053874"/>
              <a:gd name="connsiteY4" fmla="*/ 769474 h 925847"/>
              <a:gd name="connsiteX5" fmla="*/ 974731 w 1053874"/>
              <a:gd name="connsiteY5" fmla="*/ 842519 h 925847"/>
              <a:gd name="connsiteX6" fmla="*/ 903378 w 1053874"/>
              <a:gd name="connsiteY6" fmla="*/ 913873 h 925847"/>
              <a:gd name="connsiteX7" fmla="*/ 514758 w 1053874"/>
              <a:gd name="connsiteY7" fmla="*/ 913873 h 925847"/>
              <a:gd name="connsiteX8" fmla="*/ 357786 w 1053874"/>
              <a:gd name="connsiteY8" fmla="*/ 848722 h 925847"/>
              <a:gd name="connsiteX9" fmla="*/ 330354 w 1053874"/>
              <a:gd name="connsiteY9" fmla="*/ 848722 h 925847"/>
              <a:gd name="connsiteX10" fmla="*/ 330354 w 1053874"/>
              <a:gd name="connsiteY10" fmla="*/ 337039 h 925847"/>
              <a:gd name="connsiteX11" fmla="*/ 613437 w 1053874"/>
              <a:gd name="connsiteY11" fmla="*/ 2519 h 925847"/>
              <a:gd name="connsiteX12" fmla="*/ 777518 w 1053874"/>
              <a:gd name="connsiteY12" fmla="*/ 113944 h 925847"/>
              <a:gd name="connsiteX13" fmla="*/ 778791 w 1053874"/>
              <a:gd name="connsiteY13" fmla="*/ 158729 h 925847"/>
              <a:gd name="connsiteX14" fmla="*/ 752121 w 1053874"/>
              <a:gd name="connsiteY14" fmla="*/ 335896 h 925847"/>
              <a:gd name="connsiteX15" fmla="*/ 938049 w 1053874"/>
              <a:gd name="connsiteY15" fmla="*/ 335896 h 925847"/>
              <a:gd name="connsiteX16" fmla="*/ 1009402 w 1053874"/>
              <a:gd name="connsiteY16" fmla="*/ 408941 h 925847"/>
              <a:gd name="connsiteX17" fmla="*/ 938049 w 1053874"/>
              <a:gd name="connsiteY17" fmla="*/ 480295 h 925847"/>
              <a:gd name="connsiteX18" fmla="*/ 982245 w 1053874"/>
              <a:gd name="connsiteY18" fmla="*/ 480295 h 925847"/>
              <a:gd name="connsiteX19" fmla="*/ 1053873 w 1053874"/>
              <a:gd name="connsiteY19" fmla="*/ 553066 h 925847"/>
              <a:gd name="connsiteX20" fmla="*/ 982248 w 1053874"/>
              <a:gd name="connsiteY20" fmla="*/ 624694 h 925847"/>
              <a:gd name="connsiteX21" fmla="*/ 48166 w 1053874"/>
              <a:gd name="connsiteY21" fmla="*/ 925848 h 925847"/>
              <a:gd name="connsiteX22" fmla="*/ 206160 w 1053874"/>
              <a:gd name="connsiteY22" fmla="*/ 925848 h 925847"/>
              <a:gd name="connsiteX23" fmla="*/ 254326 w 1053874"/>
              <a:gd name="connsiteY23" fmla="*/ 877681 h 925847"/>
              <a:gd name="connsiteX24" fmla="*/ 254326 w 1053874"/>
              <a:gd name="connsiteY24" fmla="*/ 306867 h 925847"/>
              <a:gd name="connsiteX25" fmla="*/ 206160 w 1053874"/>
              <a:gd name="connsiteY25" fmla="*/ 258701 h 925847"/>
              <a:gd name="connsiteX26" fmla="*/ 48166 w 1053874"/>
              <a:gd name="connsiteY26" fmla="*/ 258701 h 925847"/>
              <a:gd name="connsiteX27" fmla="*/ 0 w 1053874"/>
              <a:gd name="connsiteY27" fmla="*/ 306867 h 925847"/>
              <a:gd name="connsiteX28" fmla="*/ 0 w 1053874"/>
              <a:gd name="connsiteY28" fmla="*/ 877681 h 925847"/>
              <a:gd name="connsiteX29" fmla="*/ 48166 w 1053874"/>
              <a:gd name="connsiteY29" fmla="*/ 925848 h 92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053874" h="925847">
                <a:moveTo>
                  <a:pt x="982248" y="624694"/>
                </a:moveTo>
                <a:lnTo>
                  <a:pt x="938052" y="624694"/>
                </a:lnTo>
                <a:cubicBezTo>
                  <a:pt x="978031" y="625448"/>
                  <a:pt x="1009829" y="658473"/>
                  <a:pt x="1009071" y="698452"/>
                </a:cubicBezTo>
                <a:cubicBezTo>
                  <a:pt x="1008332" y="737367"/>
                  <a:pt x="976964" y="768738"/>
                  <a:pt x="938049" y="769474"/>
                </a:cubicBezTo>
                <a:lnTo>
                  <a:pt x="903378" y="769474"/>
                </a:lnTo>
                <a:cubicBezTo>
                  <a:pt x="943253" y="769938"/>
                  <a:pt x="975200" y="802644"/>
                  <a:pt x="974731" y="842519"/>
                </a:cubicBezTo>
                <a:cubicBezTo>
                  <a:pt x="974270" y="881732"/>
                  <a:pt x="942594" y="913412"/>
                  <a:pt x="903378" y="913873"/>
                </a:cubicBezTo>
                <a:lnTo>
                  <a:pt x="514758" y="913873"/>
                </a:lnTo>
                <a:cubicBezTo>
                  <a:pt x="450750" y="918064"/>
                  <a:pt x="422175" y="844531"/>
                  <a:pt x="357786" y="848722"/>
                </a:cubicBezTo>
                <a:lnTo>
                  <a:pt x="330354" y="848722"/>
                </a:lnTo>
                <a:lnTo>
                  <a:pt x="330354" y="337039"/>
                </a:lnTo>
                <a:cubicBezTo>
                  <a:pt x="496089" y="335896"/>
                  <a:pt x="614580" y="159110"/>
                  <a:pt x="613437" y="2519"/>
                </a:cubicBezTo>
                <a:cubicBezTo>
                  <a:pt x="689515" y="-12021"/>
                  <a:pt x="762975" y="37865"/>
                  <a:pt x="777518" y="113944"/>
                </a:cubicBezTo>
                <a:cubicBezTo>
                  <a:pt x="780338" y="128708"/>
                  <a:pt x="780768" y="143829"/>
                  <a:pt x="778791" y="158729"/>
                </a:cubicBezTo>
                <a:lnTo>
                  <a:pt x="752121" y="335896"/>
                </a:lnTo>
                <a:lnTo>
                  <a:pt x="938049" y="335896"/>
                </a:lnTo>
                <a:cubicBezTo>
                  <a:pt x="977924" y="336360"/>
                  <a:pt x="1009871" y="369066"/>
                  <a:pt x="1009402" y="408941"/>
                </a:cubicBezTo>
                <a:cubicBezTo>
                  <a:pt x="1008945" y="448154"/>
                  <a:pt x="977265" y="479834"/>
                  <a:pt x="938049" y="480295"/>
                </a:cubicBezTo>
                <a:lnTo>
                  <a:pt x="982245" y="480295"/>
                </a:lnTo>
                <a:cubicBezTo>
                  <a:pt x="1022120" y="480611"/>
                  <a:pt x="1054189" y="513190"/>
                  <a:pt x="1053873" y="553066"/>
                </a:cubicBezTo>
                <a:cubicBezTo>
                  <a:pt x="1053557" y="592492"/>
                  <a:pt x="1021674" y="624377"/>
                  <a:pt x="982248" y="624694"/>
                </a:cubicBezTo>
                <a:close/>
                <a:moveTo>
                  <a:pt x="48166" y="925848"/>
                </a:moveTo>
                <a:lnTo>
                  <a:pt x="206160" y="925848"/>
                </a:lnTo>
                <a:cubicBezTo>
                  <a:pt x="232761" y="925848"/>
                  <a:pt x="254326" y="904283"/>
                  <a:pt x="254326" y="877681"/>
                </a:cubicBezTo>
                <a:lnTo>
                  <a:pt x="254326" y="306867"/>
                </a:lnTo>
                <a:cubicBezTo>
                  <a:pt x="254326" y="280266"/>
                  <a:pt x="232761" y="258701"/>
                  <a:pt x="206160" y="258701"/>
                </a:cubicBezTo>
                <a:lnTo>
                  <a:pt x="48166" y="258701"/>
                </a:lnTo>
                <a:cubicBezTo>
                  <a:pt x="21565" y="258701"/>
                  <a:pt x="0" y="280266"/>
                  <a:pt x="0" y="306867"/>
                </a:cubicBezTo>
                <a:lnTo>
                  <a:pt x="0" y="877681"/>
                </a:lnTo>
                <a:cubicBezTo>
                  <a:pt x="0" y="904283"/>
                  <a:pt x="21565" y="925848"/>
                  <a:pt x="48166" y="925848"/>
                </a:cubicBez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>
                <a:lumMod val="90000"/>
                <a:lumOff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5981D4ED-E933-1573-7959-CBA3646B048C}"/>
              </a:ext>
            </a:extLst>
          </p:cNvPr>
          <p:cNvSpPr/>
          <p:nvPr/>
        </p:nvSpPr>
        <p:spPr>
          <a:xfrm>
            <a:off x="3848135" y="2436215"/>
            <a:ext cx="1054800" cy="925200"/>
          </a:xfrm>
          <a:custGeom>
            <a:avLst/>
            <a:gdLst>
              <a:gd name="connsiteX0" fmla="*/ 840415 w 840415"/>
              <a:gd name="connsiteY0" fmla="*/ 297365 h 737765"/>
              <a:gd name="connsiteX1" fmla="*/ 782781 w 840415"/>
              <a:gd name="connsiteY1" fmla="*/ 355050 h 737765"/>
              <a:gd name="connsiteX2" fmla="*/ 782729 w 840415"/>
              <a:gd name="connsiteY2" fmla="*/ 355050 h 737765"/>
              <a:gd name="connsiteX3" fmla="*/ 747511 w 840415"/>
              <a:gd name="connsiteY3" fmla="*/ 355053 h 737765"/>
              <a:gd name="connsiteX4" fmla="*/ 804371 w 840415"/>
              <a:gd name="connsiteY4" fmla="*/ 413258 h 737765"/>
              <a:gd name="connsiteX5" fmla="*/ 747511 w 840415"/>
              <a:gd name="connsiteY5" fmla="*/ 470121 h 737765"/>
              <a:gd name="connsiteX6" fmla="*/ 599349 w 840415"/>
              <a:gd name="connsiteY6" fmla="*/ 470121 h 737765"/>
              <a:gd name="connsiteX7" fmla="*/ 620599 w 840415"/>
              <a:gd name="connsiteY7" fmla="*/ 611297 h 737765"/>
              <a:gd name="connsiteX8" fmla="*/ 524522 w 840415"/>
              <a:gd name="connsiteY8" fmla="*/ 736794 h 737765"/>
              <a:gd name="connsiteX9" fmla="*/ 488832 w 840415"/>
              <a:gd name="connsiteY9" fmla="*/ 735777 h 737765"/>
              <a:gd name="connsiteX10" fmla="*/ 263251 w 840415"/>
              <a:gd name="connsiteY10" fmla="*/ 469208 h 737765"/>
              <a:gd name="connsiteX11" fmla="*/ 263251 w 840415"/>
              <a:gd name="connsiteY11" fmla="*/ 61462 h 737765"/>
              <a:gd name="connsiteX12" fmla="*/ 285114 w 840415"/>
              <a:gd name="connsiteY12" fmla="*/ 61462 h 737765"/>
              <a:gd name="connsiteX13" fmla="*/ 410201 w 840415"/>
              <a:gd name="connsiteY13" fmla="*/ 9544 h 737765"/>
              <a:gd name="connsiteX14" fmla="*/ 719879 w 840415"/>
              <a:gd name="connsiteY14" fmla="*/ 9544 h 737765"/>
              <a:gd name="connsiteX15" fmla="*/ 776742 w 840415"/>
              <a:gd name="connsiteY15" fmla="*/ 67752 h 737765"/>
              <a:gd name="connsiteX16" fmla="*/ 719879 w 840415"/>
              <a:gd name="connsiteY16" fmla="*/ 124612 h 737765"/>
              <a:gd name="connsiteX17" fmla="*/ 747508 w 840415"/>
              <a:gd name="connsiteY17" fmla="*/ 124612 h 737765"/>
              <a:gd name="connsiteX18" fmla="*/ 804298 w 840415"/>
              <a:gd name="connsiteY18" fmla="*/ 183196 h 737765"/>
              <a:gd name="connsiteX19" fmla="*/ 747508 w 840415"/>
              <a:gd name="connsiteY19" fmla="*/ 239985 h 737765"/>
              <a:gd name="connsiteX20" fmla="*/ 782726 w 840415"/>
              <a:gd name="connsiteY20" fmla="*/ 239985 h 737765"/>
              <a:gd name="connsiteX21" fmla="*/ 840415 w 840415"/>
              <a:gd name="connsiteY21" fmla="*/ 297368 h 737765"/>
              <a:gd name="connsiteX22" fmla="*/ 0 w 840415"/>
              <a:gd name="connsiteY22" fmla="*/ 38382 h 737765"/>
              <a:gd name="connsiteX23" fmla="*/ 0 w 840415"/>
              <a:gd name="connsiteY23" fmla="*/ 493250 h 737765"/>
              <a:gd name="connsiteX24" fmla="*/ 38382 w 840415"/>
              <a:gd name="connsiteY24" fmla="*/ 531633 h 737765"/>
              <a:gd name="connsiteX25" fmla="*/ 164284 w 840415"/>
              <a:gd name="connsiteY25" fmla="*/ 531633 h 737765"/>
              <a:gd name="connsiteX26" fmla="*/ 202666 w 840415"/>
              <a:gd name="connsiteY26" fmla="*/ 493250 h 737765"/>
              <a:gd name="connsiteX27" fmla="*/ 202666 w 840415"/>
              <a:gd name="connsiteY27" fmla="*/ 38382 h 737765"/>
              <a:gd name="connsiteX28" fmla="*/ 164284 w 840415"/>
              <a:gd name="connsiteY28" fmla="*/ 0 h 737765"/>
              <a:gd name="connsiteX29" fmla="*/ 38382 w 840415"/>
              <a:gd name="connsiteY29" fmla="*/ 0 h 737765"/>
              <a:gd name="connsiteX30" fmla="*/ 0 w 840415"/>
              <a:gd name="connsiteY30" fmla="*/ 38382 h 73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40415" h="737765">
                <a:moveTo>
                  <a:pt x="840415" y="297365"/>
                </a:moveTo>
                <a:cubicBezTo>
                  <a:pt x="840430" y="329210"/>
                  <a:pt x="814623" y="355038"/>
                  <a:pt x="782781" y="355050"/>
                </a:cubicBezTo>
                <a:cubicBezTo>
                  <a:pt x="782763" y="355050"/>
                  <a:pt x="782748" y="355050"/>
                  <a:pt x="782729" y="355050"/>
                </a:cubicBezTo>
                <a:lnTo>
                  <a:pt x="747511" y="355053"/>
                </a:lnTo>
                <a:cubicBezTo>
                  <a:pt x="779286" y="355424"/>
                  <a:pt x="804744" y="381486"/>
                  <a:pt x="804371" y="413258"/>
                </a:cubicBezTo>
                <a:cubicBezTo>
                  <a:pt x="804003" y="444509"/>
                  <a:pt x="778761" y="469754"/>
                  <a:pt x="747511" y="470121"/>
                </a:cubicBezTo>
                <a:lnTo>
                  <a:pt x="599349" y="470121"/>
                </a:lnTo>
                <a:lnTo>
                  <a:pt x="620599" y="611297"/>
                </a:lnTo>
                <a:cubicBezTo>
                  <a:pt x="628723" y="672483"/>
                  <a:pt x="585708" y="728669"/>
                  <a:pt x="524522" y="736794"/>
                </a:cubicBezTo>
                <a:cubicBezTo>
                  <a:pt x="512647" y="738370"/>
                  <a:pt x="500597" y="738026"/>
                  <a:pt x="488832" y="735777"/>
                </a:cubicBezTo>
                <a:cubicBezTo>
                  <a:pt x="489743" y="610993"/>
                  <a:pt x="395324" y="470121"/>
                  <a:pt x="263251" y="469208"/>
                </a:cubicBezTo>
                <a:lnTo>
                  <a:pt x="263251" y="61462"/>
                </a:lnTo>
                <a:lnTo>
                  <a:pt x="285114" y="61462"/>
                </a:lnTo>
                <a:cubicBezTo>
                  <a:pt x="336420" y="64801"/>
                  <a:pt x="359191" y="6205"/>
                  <a:pt x="410201" y="9544"/>
                </a:cubicBezTo>
                <a:lnTo>
                  <a:pt x="719879" y="9544"/>
                </a:lnTo>
                <a:cubicBezTo>
                  <a:pt x="751655" y="9916"/>
                  <a:pt x="777113" y="35977"/>
                  <a:pt x="776742" y="67752"/>
                </a:cubicBezTo>
                <a:cubicBezTo>
                  <a:pt x="776375" y="99002"/>
                  <a:pt x="751130" y="124246"/>
                  <a:pt x="719879" y="124612"/>
                </a:cubicBezTo>
                <a:lnTo>
                  <a:pt x="747508" y="124612"/>
                </a:lnTo>
                <a:cubicBezTo>
                  <a:pt x="779368" y="125108"/>
                  <a:pt x="804793" y="151337"/>
                  <a:pt x="804298" y="183196"/>
                </a:cubicBezTo>
                <a:cubicBezTo>
                  <a:pt x="803812" y="214355"/>
                  <a:pt x="778670" y="239500"/>
                  <a:pt x="747508" y="239985"/>
                </a:cubicBezTo>
                <a:lnTo>
                  <a:pt x="782726" y="239985"/>
                </a:lnTo>
                <a:cubicBezTo>
                  <a:pt x="814490" y="239934"/>
                  <a:pt x="840297" y="265604"/>
                  <a:pt x="840415" y="297368"/>
                </a:cubicBezTo>
                <a:close/>
                <a:moveTo>
                  <a:pt x="0" y="38382"/>
                </a:moveTo>
                <a:lnTo>
                  <a:pt x="0" y="493250"/>
                </a:lnTo>
                <a:cubicBezTo>
                  <a:pt x="0" y="514448"/>
                  <a:pt x="17184" y="531633"/>
                  <a:pt x="38382" y="531633"/>
                </a:cubicBezTo>
                <a:lnTo>
                  <a:pt x="164284" y="531633"/>
                </a:lnTo>
                <a:cubicBezTo>
                  <a:pt x="185482" y="531633"/>
                  <a:pt x="202666" y="514448"/>
                  <a:pt x="202666" y="493250"/>
                </a:cubicBezTo>
                <a:lnTo>
                  <a:pt x="202666" y="38382"/>
                </a:lnTo>
                <a:cubicBezTo>
                  <a:pt x="202666" y="17185"/>
                  <a:pt x="185482" y="0"/>
                  <a:pt x="164284" y="0"/>
                </a:cubicBezTo>
                <a:lnTo>
                  <a:pt x="38382" y="0"/>
                </a:lnTo>
                <a:cubicBezTo>
                  <a:pt x="17184" y="0"/>
                  <a:pt x="0" y="17184"/>
                  <a:pt x="0" y="38382"/>
                </a:cubicBezTo>
                <a:close/>
              </a:path>
            </a:pathLst>
          </a:custGeom>
          <a:solidFill>
            <a:schemeClr val="bg1"/>
          </a:solidFill>
          <a:ln w="30361" cap="flat">
            <a:solidFill>
              <a:schemeClr val="tx2">
                <a:lumMod val="90000"/>
                <a:lumOff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5C93493-7679-3118-5492-17C4C98503BF}"/>
              </a:ext>
            </a:extLst>
          </p:cNvPr>
          <p:cNvSpPr txBox="1"/>
          <p:nvPr/>
        </p:nvSpPr>
        <p:spPr>
          <a:xfrm>
            <a:off x="3178174" y="3457813"/>
            <a:ext cx="23807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Automação do Estoque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Formas de Pagamento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Estrutura de Estoque</a:t>
            </a:r>
          </a:p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Reduzido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E-commerce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9" name="Gráfico 44">
            <a:extLst>
              <a:ext uri="{FF2B5EF4-FFF2-40B4-BE49-F238E27FC236}">
                <a16:creationId xmlns:a16="http://schemas.microsoft.com/office/drawing/2014/main" id="{61BC1389-98DC-FCBD-17C8-D4E66BA892A7}"/>
              </a:ext>
            </a:extLst>
          </p:cNvPr>
          <p:cNvGrpSpPr/>
          <p:nvPr/>
        </p:nvGrpSpPr>
        <p:grpSpPr>
          <a:xfrm>
            <a:off x="6792098" y="2343448"/>
            <a:ext cx="1462284" cy="1027828"/>
            <a:chOff x="14658961" y="1109626"/>
            <a:chExt cx="952487" cy="670774"/>
          </a:xfrm>
          <a:solidFill>
            <a:schemeClr val="bg1"/>
          </a:solidFill>
        </p:grpSpPr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C0D03DFA-C5C4-D519-B7A8-F6D91861ED68}"/>
                </a:ext>
              </a:extLst>
            </p:cNvPr>
            <p:cNvSpPr/>
            <p:nvPr/>
          </p:nvSpPr>
          <p:spPr>
            <a:xfrm>
              <a:off x="15049528" y="1704944"/>
              <a:ext cx="72973" cy="75209"/>
            </a:xfrm>
            <a:custGeom>
              <a:avLst/>
              <a:gdLst>
                <a:gd name="connsiteX0" fmla="*/ 15707 w 72973"/>
                <a:gd name="connsiteY0" fmla="*/ 70681 h 75209"/>
                <a:gd name="connsiteX1" fmla="*/ 36506 w 72973"/>
                <a:gd name="connsiteY1" fmla="*/ 74922 h 75209"/>
                <a:gd name="connsiteX2" fmla="*/ 46775 w 72973"/>
                <a:gd name="connsiteY2" fmla="*/ 71202 h 75209"/>
                <a:gd name="connsiteX3" fmla="*/ 60057 w 72973"/>
                <a:gd name="connsiteY3" fmla="*/ 58440 h 75209"/>
                <a:gd name="connsiteX4" fmla="*/ 68950 w 72973"/>
                <a:gd name="connsiteY4" fmla="*/ 47129 h 75209"/>
                <a:gd name="connsiteX5" fmla="*/ 71926 w 72973"/>
                <a:gd name="connsiteY5" fmla="*/ 24061 h 75209"/>
                <a:gd name="connsiteX6" fmla="*/ 37063 w 72973"/>
                <a:gd name="connsiteY6" fmla="*/ 211 h 75209"/>
                <a:gd name="connsiteX7" fmla="*/ 12804 w 72973"/>
                <a:gd name="connsiteY7" fmla="*/ 17215 h 75209"/>
                <a:gd name="connsiteX8" fmla="*/ 4506 w 72973"/>
                <a:gd name="connsiteY8" fmla="*/ 27484 h 75209"/>
                <a:gd name="connsiteX9" fmla="*/ 749 w 72973"/>
                <a:gd name="connsiteY9" fmla="*/ 50850 h 75209"/>
                <a:gd name="connsiteX10" fmla="*/ 15706 w 72973"/>
                <a:gd name="connsiteY10" fmla="*/ 70681 h 7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973" h="75209">
                  <a:moveTo>
                    <a:pt x="15707" y="70681"/>
                  </a:moveTo>
                  <a:cubicBezTo>
                    <a:pt x="21958" y="74401"/>
                    <a:pt x="29288" y="75890"/>
                    <a:pt x="36506" y="74922"/>
                  </a:cubicBezTo>
                  <a:cubicBezTo>
                    <a:pt x="40115" y="74253"/>
                    <a:pt x="43575" y="72988"/>
                    <a:pt x="46775" y="71202"/>
                  </a:cubicBezTo>
                  <a:cubicBezTo>
                    <a:pt x="51872" y="67667"/>
                    <a:pt x="56337" y="63351"/>
                    <a:pt x="60057" y="58440"/>
                  </a:cubicBezTo>
                  <a:cubicBezTo>
                    <a:pt x="63332" y="54943"/>
                    <a:pt x="66308" y="51148"/>
                    <a:pt x="68950" y="47129"/>
                  </a:cubicBezTo>
                  <a:cubicBezTo>
                    <a:pt x="72968" y="40134"/>
                    <a:pt x="74009" y="31837"/>
                    <a:pt x="71926" y="24061"/>
                  </a:cubicBezTo>
                  <a:cubicBezTo>
                    <a:pt x="67833" y="8545"/>
                    <a:pt x="52988" y="-1612"/>
                    <a:pt x="37063" y="211"/>
                  </a:cubicBezTo>
                  <a:cubicBezTo>
                    <a:pt x="26012" y="2778"/>
                    <a:pt x="20059" y="8731"/>
                    <a:pt x="12804" y="17215"/>
                  </a:cubicBezTo>
                  <a:cubicBezTo>
                    <a:pt x="9753" y="20377"/>
                    <a:pt x="6962" y="23801"/>
                    <a:pt x="4506" y="27484"/>
                  </a:cubicBezTo>
                  <a:cubicBezTo>
                    <a:pt x="339" y="34516"/>
                    <a:pt x="-1000" y="42888"/>
                    <a:pt x="749" y="50850"/>
                  </a:cubicBezTo>
                  <a:cubicBezTo>
                    <a:pt x="2980" y="59147"/>
                    <a:pt x="8338" y="66254"/>
                    <a:pt x="15706" y="70681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30A41004-0DF9-9AAC-3DE7-49A33C72B990}"/>
                </a:ext>
              </a:extLst>
            </p:cNvPr>
            <p:cNvSpPr/>
            <p:nvPr/>
          </p:nvSpPr>
          <p:spPr>
            <a:xfrm>
              <a:off x="14879205" y="1569899"/>
              <a:ext cx="73646" cy="76747"/>
            </a:xfrm>
            <a:custGeom>
              <a:avLst/>
              <a:gdLst>
                <a:gd name="connsiteX0" fmla="*/ 73292 w 73646"/>
                <a:gd name="connsiteY0" fmla="*/ 28960 h 76747"/>
                <a:gd name="connsiteX1" fmla="*/ 59340 w 73646"/>
                <a:gd name="connsiteY1" fmla="*/ 5966 h 76747"/>
                <a:gd name="connsiteX2" fmla="*/ 48513 w 73646"/>
                <a:gd name="connsiteY2" fmla="*/ 1055 h 76747"/>
                <a:gd name="connsiteX3" fmla="*/ 47620 w 73646"/>
                <a:gd name="connsiteY3" fmla="*/ 794 h 76747"/>
                <a:gd name="connsiteX4" fmla="*/ 35676 w 73646"/>
                <a:gd name="connsiteY4" fmla="*/ 236 h 76747"/>
                <a:gd name="connsiteX5" fmla="*/ 19602 w 73646"/>
                <a:gd name="connsiteY5" fmla="*/ 8125 h 76747"/>
                <a:gd name="connsiteX6" fmla="*/ 12162 w 73646"/>
                <a:gd name="connsiteY6" fmla="*/ 18356 h 76747"/>
                <a:gd name="connsiteX7" fmla="*/ 3641 w 73646"/>
                <a:gd name="connsiteY7" fmla="*/ 30225 h 76747"/>
                <a:gd name="connsiteX8" fmla="*/ 1074 w 73646"/>
                <a:gd name="connsiteY8" fmla="*/ 35658 h 76747"/>
                <a:gd name="connsiteX9" fmla="*/ 776 w 73646"/>
                <a:gd name="connsiteY9" fmla="*/ 36476 h 76747"/>
                <a:gd name="connsiteX10" fmla="*/ 4237 w 73646"/>
                <a:gd name="connsiteY10" fmla="*/ 58539 h 76747"/>
                <a:gd name="connsiteX11" fmla="*/ 25891 w 73646"/>
                <a:gd name="connsiteY11" fmla="*/ 75581 h 76747"/>
                <a:gd name="connsiteX12" fmla="*/ 38653 w 73646"/>
                <a:gd name="connsiteY12" fmla="*/ 76623 h 76747"/>
                <a:gd name="connsiteX13" fmla="*/ 54354 w 73646"/>
                <a:gd name="connsiteY13" fmla="*/ 67358 h 76747"/>
                <a:gd name="connsiteX14" fmla="*/ 63655 w 73646"/>
                <a:gd name="connsiteY14" fmla="*/ 54596 h 76747"/>
                <a:gd name="connsiteX15" fmla="*/ 73291 w 73646"/>
                <a:gd name="connsiteY15" fmla="*/ 28960 h 7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646" h="76747">
                  <a:moveTo>
                    <a:pt x="73292" y="28960"/>
                  </a:moveTo>
                  <a:cubicBezTo>
                    <a:pt x="71879" y="19733"/>
                    <a:pt x="66855" y="11474"/>
                    <a:pt x="59340" y="5966"/>
                  </a:cubicBezTo>
                  <a:cubicBezTo>
                    <a:pt x="56103" y="3622"/>
                    <a:pt x="52419" y="1948"/>
                    <a:pt x="48513" y="1055"/>
                  </a:cubicBezTo>
                  <a:lnTo>
                    <a:pt x="47620" y="794"/>
                  </a:lnTo>
                  <a:cubicBezTo>
                    <a:pt x="43713" y="-24"/>
                    <a:pt x="39657" y="-210"/>
                    <a:pt x="35676" y="236"/>
                  </a:cubicBezTo>
                  <a:cubicBezTo>
                    <a:pt x="29649" y="1129"/>
                    <a:pt x="23993" y="3883"/>
                    <a:pt x="19602" y="8125"/>
                  </a:cubicBezTo>
                  <a:cubicBezTo>
                    <a:pt x="16850" y="11361"/>
                    <a:pt x="14357" y="14747"/>
                    <a:pt x="12162" y="18356"/>
                  </a:cubicBezTo>
                  <a:lnTo>
                    <a:pt x="3641" y="30225"/>
                  </a:lnTo>
                  <a:cubicBezTo>
                    <a:pt x="2525" y="31899"/>
                    <a:pt x="1669" y="33723"/>
                    <a:pt x="1074" y="35658"/>
                  </a:cubicBezTo>
                  <a:lnTo>
                    <a:pt x="776" y="36476"/>
                  </a:lnTo>
                  <a:cubicBezTo>
                    <a:pt x="-972" y="43992"/>
                    <a:pt x="255" y="51917"/>
                    <a:pt x="4237" y="58539"/>
                  </a:cubicBezTo>
                  <a:cubicBezTo>
                    <a:pt x="8999" y="66800"/>
                    <a:pt x="16738" y="72901"/>
                    <a:pt x="25891" y="75581"/>
                  </a:cubicBezTo>
                  <a:cubicBezTo>
                    <a:pt x="30058" y="76623"/>
                    <a:pt x="34374" y="76957"/>
                    <a:pt x="38653" y="76623"/>
                  </a:cubicBezTo>
                  <a:cubicBezTo>
                    <a:pt x="44977" y="75953"/>
                    <a:pt x="50707" y="72567"/>
                    <a:pt x="54354" y="67358"/>
                  </a:cubicBezTo>
                  <a:lnTo>
                    <a:pt x="63655" y="54596"/>
                  </a:lnTo>
                  <a:cubicBezTo>
                    <a:pt x="69869" y="46783"/>
                    <a:pt x="75077" y="39453"/>
                    <a:pt x="73291" y="28960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CC6FD213-3BBC-5F03-77A5-94E33AD06576}"/>
                </a:ext>
              </a:extLst>
            </p:cNvPr>
            <p:cNvSpPr/>
            <p:nvPr/>
          </p:nvSpPr>
          <p:spPr>
            <a:xfrm>
              <a:off x="14992380" y="1656422"/>
              <a:ext cx="76546" cy="78606"/>
            </a:xfrm>
            <a:custGeom>
              <a:avLst/>
              <a:gdLst>
                <a:gd name="connsiteX0" fmla="*/ 13810 w 76546"/>
                <a:gd name="connsiteY0" fmla="*/ 73102 h 78606"/>
                <a:gd name="connsiteX1" fmla="*/ 33753 w 76546"/>
                <a:gd name="connsiteY1" fmla="*/ 78534 h 78606"/>
                <a:gd name="connsiteX2" fmla="*/ 48562 w 76546"/>
                <a:gd name="connsiteY2" fmla="*/ 73139 h 78606"/>
                <a:gd name="connsiteX3" fmla="*/ 61323 w 76546"/>
                <a:gd name="connsiteY3" fmla="*/ 59521 h 78606"/>
                <a:gd name="connsiteX4" fmla="*/ 71145 w 76546"/>
                <a:gd name="connsiteY4" fmla="*/ 47615 h 78606"/>
                <a:gd name="connsiteX5" fmla="*/ 76168 w 76546"/>
                <a:gd name="connsiteY5" fmla="*/ 25588 h 78606"/>
                <a:gd name="connsiteX6" fmla="*/ 43277 w 76546"/>
                <a:gd name="connsiteY6" fmla="*/ 64 h 78606"/>
                <a:gd name="connsiteX7" fmla="*/ 30850 w 76546"/>
                <a:gd name="connsiteY7" fmla="*/ 4008 h 78606"/>
                <a:gd name="connsiteX8" fmla="*/ 17530 w 76546"/>
                <a:gd name="connsiteY8" fmla="*/ 17589 h 78606"/>
                <a:gd name="connsiteX9" fmla="*/ 4508 w 76546"/>
                <a:gd name="connsiteY9" fmla="*/ 33737 h 78606"/>
                <a:gd name="connsiteX10" fmla="*/ 4545 w 76546"/>
                <a:gd name="connsiteY10" fmla="*/ 33737 h 78606"/>
                <a:gd name="connsiteX11" fmla="*/ 266 w 76546"/>
                <a:gd name="connsiteY11" fmla="*/ 49922 h 78606"/>
                <a:gd name="connsiteX12" fmla="*/ 13810 w 76546"/>
                <a:gd name="connsiteY12" fmla="*/ 73102 h 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6546" h="78606">
                  <a:moveTo>
                    <a:pt x="13810" y="73102"/>
                  </a:moveTo>
                  <a:cubicBezTo>
                    <a:pt x="19651" y="77083"/>
                    <a:pt x="26684" y="79018"/>
                    <a:pt x="33753" y="78534"/>
                  </a:cubicBezTo>
                  <a:cubicBezTo>
                    <a:pt x="39037" y="77901"/>
                    <a:pt x="44096" y="76041"/>
                    <a:pt x="48562" y="73139"/>
                  </a:cubicBezTo>
                  <a:cubicBezTo>
                    <a:pt x="53361" y="69157"/>
                    <a:pt x="57640" y="64582"/>
                    <a:pt x="61323" y="59521"/>
                  </a:cubicBezTo>
                  <a:cubicBezTo>
                    <a:pt x="64597" y="55614"/>
                    <a:pt x="68132" y="51782"/>
                    <a:pt x="71145" y="47615"/>
                  </a:cubicBezTo>
                  <a:cubicBezTo>
                    <a:pt x="75610" y="41178"/>
                    <a:pt x="77396" y="33290"/>
                    <a:pt x="76168" y="25588"/>
                  </a:cubicBezTo>
                  <a:cubicBezTo>
                    <a:pt x="73229" y="9999"/>
                    <a:pt x="59127" y="-941"/>
                    <a:pt x="43277" y="64"/>
                  </a:cubicBezTo>
                  <a:cubicBezTo>
                    <a:pt x="38887" y="474"/>
                    <a:pt x="34683" y="1813"/>
                    <a:pt x="30850" y="4008"/>
                  </a:cubicBezTo>
                  <a:cubicBezTo>
                    <a:pt x="25716" y="7803"/>
                    <a:pt x="21214" y="12380"/>
                    <a:pt x="17530" y="17589"/>
                  </a:cubicBezTo>
                  <a:lnTo>
                    <a:pt x="4508" y="33737"/>
                  </a:lnTo>
                  <a:lnTo>
                    <a:pt x="4545" y="33737"/>
                  </a:lnTo>
                  <a:cubicBezTo>
                    <a:pt x="861" y="38275"/>
                    <a:pt x="-664" y="44155"/>
                    <a:pt x="266" y="49922"/>
                  </a:cubicBezTo>
                  <a:cubicBezTo>
                    <a:pt x="1531" y="59111"/>
                    <a:pt x="6406" y="67446"/>
                    <a:pt x="13810" y="73102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EA73850E-DDA6-DA30-53AA-C1E24AECEF98}"/>
                </a:ext>
              </a:extLst>
            </p:cNvPr>
            <p:cNvSpPr/>
            <p:nvPr/>
          </p:nvSpPr>
          <p:spPr>
            <a:xfrm>
              <a:off x="14935347" y="1612741"/>
              <a:ext cx="77292" cy="79715"/>
            </a:xfrm>
            <a:custGeom>
              <a:avLst/>
              <a:gdLst>
                <a:gd name="connsiteX0" fmla="*/ 13950 w 77292"/>
                <a:gd name="connsiteY0" fmla="*/ 72548 h 79715"/>
                <a:gd name="connsiteX1" fmla="*/ 37985 w 77292"/>
                <a:gd name="connsiteY1" fmla="*/ 79692 h 79715"/>
                <a:gd name="connsiteX2" fmla="*/ 49854 w 77292"/>
                <a:gd name="connsiteY2" fmla="*/ 75413 h 79715"/>
                <a:gd name="connsiteX3" fmla="*/ 61314 w 77292"/>
                <a:gd name="connsiteY3" fmla="*/ 62168 h 79715"/>
                <a:gd name="connsiteX4" fmla="*/ 73369 w 77292"/>
                <a:gd name="connsiteY4" fmla="*/ 45648 h 79715"/>
                <a:gd name="connsiteX5" fmla="*/ 76643 w 77292"/>
                <a:gd name="connsiteY5" fmla="*/ 27677 h 79715"/>
                <a:gd name="connsiteX6" fmla="*/ 62504 w 77292"/>
                <a:gd name="connsiteY6" fmla="*/ 5948 h 79715"/>
                <a:gd name="connsiteX7" fmla="*/ 40588 w 77292"/>
                <a:gd name="connsiteY7" fmla="*/ 70 h 79715"/>
                <a:gd name="connsiteX8" fmla="*/ 20833 w 77292"/>
                <a:gd name="connsiteY8" fmla="*/ 11158 h 79715"/>
                <a:gd name="connsiteX9" fmla="*/ 9001 w 77292"/>
                <a:gd name="connsiteY9" fmla="*/ 27678 h 79715"/>
                <a:gd name="connsiteX10" fmla="*/ 9038 w 77292"/>
                <a:gd name="connsiteY10" fmla="*/ 27678 h 79715"/>
                <a:gd name="connsiteX11" fmla="*/ 1410 w 77292"/>
                <a:gd name="connsiteY11" fmla="*/ 39287 h 79715"/>
                <a:gd name="connsiteX12" fmla="*/ 220 w 77292"/>
                <a:gd name="connsiteY12" fmla="*/ 49482 h 79715"/>
                <a:gd name="connsiteX13" fmla="*/ 13949 w 77292"/>
                <a:gd name="connsiteY13" fmla="*/ 72550 h 7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292" h="79715">
                  <a:moveTo>
                    <a:pt x="13950" y="72548"/>
                  </a:moveTo>
                  <a:cubicBezTo>
                    <a:pt x="20982" y="77496"/>
                    <a:pt x="29428" y="79990"/>
                    <a:pt x="37985" y="79692"/>
                  </a:cubicBezTo>
                  <a:cubicBezTo>
                    <a:pt x="42227" y="79171"/>
                    <a:pt x="46245" y="77720"/>
                    <a:pt x="49854" y="75413"/>
                  </a:cubicBezTo>
                  <a:cubicBezTo>
                    <a:pt x="54357" y="71656"/>
                    <a:pt x="58226" y="67190"/>
                    <a:pt x="61314" y="62168"/>
                  </a:cubicBezTo>
                  <a:lnTo>
                    <a:pt x="73369" y="45648"/>
                  </a:lnTo>
                  <a:cubicBezTo>
                    <a:pt x="76978" y="40401"/>
                    <a:pt x="78168" y="33853"/>
                    <a:pt x="76643" y="27677"/>
                  </a:cubicBezTo>
                  <a:cubicBezTo>
                    <a:pt x="74895" y="18859"/>
                    <a:pt x="69834" y="11082"/>
                    <a:pt x="62504" y="5948"/>
                  </a:cubicBezTo>
                  <a:cubicBezTo>
                    <a:pt x="56030" y="1633"/>
                    <a:pt x="48328" y="-414"/>
                    <a:pt x="40588" y="70"/>
                  </a:cubicBezTo>
                  <a:cubicBezTo>
                    <a:pt x="32664" y="553"/>
                    <a:pt x="25371" y="4646"/>
                    <a:pt x="20833" y="11158"/>
                  </a:cubicBezTo>
                  <a:lnTo>
                    <a:pt x="9001" y="27678"/>
                  </a:lnTo>
                  <a:lnTo>
                    <a:pt x="9038" y="27678"/>
                  </a:lnTo>
                  <a:cubicBezTo>
                    <a:pt x="6023" y="31213"/>
                    <a:pt x="3456" y="35119"/>
                    <a:pt x="1410" y="39287"/>
                  </a:cubicBezTo>
                  <a:cubicBezTo>
                    <a:pt x="108" y="42524"/>
                    <a:pt x="-301" y="46021"/>
                    <a:pt x="220" y="49482"/>
                  </a:cubicBezTo>
                  <a:cubicBezTo>
                    <a:pt x="1596" y="58671"/>
                    <a:pt x="6507" y="66968"/>
                    <a:pt x="13949" y="72550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F128770D-9753-7CB1-7B9A-C95E2E31D4CB}"/>
                </a:ext>
              </a:extLst>
            </p:cNvPr>
            <p:cNvSpPr/>
            <p:nvPr/>
          </p:nvSpPr>
          <p:spPr>
            <a:xfrm>
              <a:off x="15006124" y="1234419"/>
              <a:ext cx="430694" cy="275917"/>
            </a:xfrm>
            <a:custGeom>
              <a:avLst/>
              <a:gdLst>
                <a:gd name="connsiteX0" fmla="*/ 281384 w 430694"/>
                <a:gd name="connsiteY0" fmla="*/ 4642 h 275917"/>
                <a:gd name="connsiteX1" fmla="*/ 280379 w 430694"/>
                <a:gd name="connsiteY1" fmla="*/ 4865 h 275917"/>
                <a:gd name="connsiteX2" fmla="*/ 241535 w 430694"/>
                <a:gd name="connsiteY2" fmla="*/ 3489 h 275917"/>
                <a:gd name="connsiteX3" fmla="*/ 191343 w 430694"/>
                <a:gd name="connsiteY3" fmla="*/ 401 h 275917"/>
                <a:gd name="connsiteX4" fmla="*/ 132034 w 430694"/>
                <a:gd name="connsiteY4" fmla="*/ 14056 h 275917"/>
                <a:gd name="connsiteX5" fmla="*/ 131997 w 430694"/>
                <a:gd name="connsiteY5" fmla="*/ 14056 h 275917"/>
                <a:gd name="connsiteX6" fmla="*/ 110752 w 430694"/>
                <a:gd name="connsiteY6" fmla="*/ 27896 h 275917"/>
                <a:gd name="connsiteX7" fmla="*/ 95683 w 430694"/>
                <a:gd name="connsiteY7" fmla="*/ 42519 h 275917"/>
                <a:gd name="connsiteX8" fmla="*/ 71090 w 430694"/>
                <a:gd name="connsiteY8" fmla="*/ 67076 h 275917"/>
                <a:gd name="connsiteX9" fmla="*/ 31464 w 430694"/>
                <a:gd name="connsiteY9" fmla="*/ 105920 h 275917"/>
                <a:gd name="connsiteX10" fmla="*/ 9586 w 430694"/>
                <a:gd name="connsiteY10" fmla="*/ 127574 h 275917"/>
                <a:gd name="connsiteX11" fmla="*/ 172 w 430694"/>
                <a:gd name="connsiteY11" fmla="*/ 155591 h 275917"/>
                <a:gd name="connsiteX12" fmla="*/ 11819 w 430694"/>
                <a:gd name="connsiteY12" fmla="*/ 178845 h 275917"/>
                <a:gd name="connsiteX13" fmla="*/ 35110 w 430694"/>
                <a:gd name="connsiteY13" fmla="*/ 185765 h 275917"/>
                <a:gd name="connsiteX14" fmla="*/ 51072 w 430694"/>
                <a:gd name="connsiteY14" fmla="*/ 179961 h 275917"/>
                <a:gd name="connsiteX15" fmla="*/ 85600 w 430694"/>
                <a:gd name="connsiteY15" fmla="*/ 152242 h 275917"/>
                <a:gd name="connsiteX16" fmla="*/ 135197 w 430694"/>
                <a:gd name="connsiteY16" fmla="*/ 111463 h 275917"/>
                <a:gd name="connsiteX17" fmla="*/ 143718 w 430694"/>
                <a:gd name="connsiteY17" fmla="*/ 104170 h 275917"/>
                <a:gd name="connsiteX18" fmla="*/ 146062 w 430694"/>
                <a:gd name="connsiteY18" fmla="*/ 102235 h 275917"/>
                <a:gd name="connsiteX19" fmla="*/ 146471 w 430694"/>
                <a:gd name="connsiteY19" fmla="*/ 102533 h 275917"/>
                <a:gd name="connsiteX20" fmla="*/ 148666 w 430694"/>
                <a:gd name="connsiteY20" fmla="*/ 104021 h 275917"/>
                <a:gd name="connsiteX21" fmla="*/ 258165 w 430694"/>
                <a:gd name="connsiteY21" fmla="*/ 178510 h 275917"/>
                <a:gd name="connsiteX22" fmla="*/ 345378 w 430694"/>
                <a:gd name="connsiteY22" fmla="*/ 238078 h 275917"/>
                <a:gd name="connsiteX23" fmla="*/ 380279 w 430694"/>
                <a:gd name="connsiteY23" fmla="*/ 261890 h 275917"/>
                <a:gd name="connsiteX24" fmla="*/ 400929 w 430694"/>
                <a:gd name="connsiteY24" fmla="*/ 275918 h 275917"/>
                <a:gd name="connsiteX25" fmla="*/ 430695 w 430694"/>
                <a:gd name="connsiteY25" fmla="*/ 248645 h 275917"/>
                <a:gd name="connsiteX26" fmla="*/ 290163 w 430694"/>
                <a:gd name="connsiteY26" fmla="*/ 1481 h 275917"/>
                <a:gd name="connsiteX27" fmla="*/ 281382 w 430694"/>
                <a:gd name="connsiteY27" fmla="*/ 4643 h 27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30694" h="275917">
                  <a:moveTo>
                    <a:pt x="281384" y="4642"/>
                  </a:moveTo>
                  <a:lnTo>
                    <a:pt x="280379" y="4865"/>
                  </a:lnTo>
                  <a:cubicBezTo>
                    <a:pt x="268435" y="7619"/>
                    <a:pt x="253590" y="4865"/>
                    <a:pt x="241535" y="3489"/>
                  </a:cubicBezTo>
                  <a:cubicBezTo>
                    <a:pt x="225163" y="1628"/>
                    <a:pt x="207788" y="-1014"/>
                    <a:pt x="191343" y="401"/>
                  </a:cubicBezTo>
                  <a:cubicBezTo>
                    <a:pt x="171177" y="1517"/>
                    <a:pt x="150192" y="4642"/>
                    <a:pt x="132034" y="14056"/>
                  </a:cubicBezTo>
                  <a:lnTo>
                    <a:pt x="131997" y="14056"/>
                  </a:lnTo>
                  <a:cubicBezTo>
                    <a:pt x="124407" y="17850"/>
                    <a:pt x="117300" y="22501"/>
                    <a:pt x="110752" y="27896"/>
                  </a:cubicBezTo>
                  <a:cubicBezTo>
                    <a:pt x="105431" y="32398"/>
                    <a:pt x="100632" y="37607"/>
                    <a:pt x="95683" y="42519"/>
                  </a:cubicBezTo>
                  <a:lnTo>
                    <a:pt x="71090" y="67076"/>
                  </a:lnTo>
                  <a:lnTo>
                    <a:pt x="31464" y="105920"/>
                  </a:lnTo>
                  <a:cubicBezTo>
                    <a:pt x="24246" y="113026"/>
                    <a:pt x="16321" y="119984"/>
                    <a:pt x="9586" y="127574"/>
                  </a:cubicBezTo>
                  <a:cubicBezTo>
                    <a:pt x="2591" y="135127"/>
                    <a:pt x="-833" y="145322"/>
                    <a:pt x="172" y="155591"/>
                  </a:cubicBezTo>
                  <a:cubicBezTo>
                    <a:pt x="843" y="164594"/>
                    <a:pt x="5010" y="172966"/>
                    <a:pt x="11819" y="178845"/>
                  </a:cubicBezTo>
                  <a:cubicBezTo>
                    <a:pt x="18293" y="184314"/>
                    <a:pt x="26738" y="186807"/>
                    <a:pt x="35110" y="185765"/>
                  </a:cubicBezTo>
                  <a:cubicBezTo>
                    <a:pt x="40803" y="185021"/>
                    <a:pt x="46235" y="183049"/>
                    <a:pt x="51072" y="179961"/>
                  </a:cubicBezTo>
                  <a:cubicBezTo>
                    <a:pt x="63351" y="172482"/>
                    <a:pt x="74587" y="161544"/>
                    <a:pt x="85600" y="152242"/>
                  </a:cubicBezTo>
                  <a:lnTo>
                    <a:pt x="135197" y="111463"/>
                  </a:lnTo>
                  <a:lnTo>
                    <a:pt x="143718" y="104170"/>
                  </a:lnTo>
                  <a:cubicBezTo>
                    <a:pt x="144425" y="103463"/>
                    <a:pt x="145206" y="102831"/>
                    <a:pt x="146062" y="102235"/>
                  </a:cubicBezTo>
                  <a:cubicBezTo>
                    <a:pt x="146062" y="102235"/>
                    <a:pt x="146359" y="102235"/>
                    <a:pt x="146471" y="102533"/>
                  </a:cubicBezTo>
                  <a:lnTo>
                    <a:pt x="148666" y="104021"/>
                  </a:lnTo>
                  <a:lnTo>
                    <a:pt x="258165" y="178510"/>
                  </a:lnTo>
                  <a:lnTo>
                    <a:pt x="345378" y="238078"/>
                  </a:lnTo>
                  <a:lnTo>
                    <a:pt x="380279" y="261890"/>
                  </a:lnTo>
                  <a:cubicBezTo>
                    <a:pt x="386827" y="267025"/>
                    <a:pt x="393748" y="271713"/>
                    <a:pt x="400929" y="275918"/>
                  </a:cubicBezTo>
                  <a:lnTo>
                    <a:pt x="430695" y="248645"/>
                  </a:lnTo>
                  <a:lnTo>
                    <a:pt x="290163" y="1481"/>
                  </a:lnTo>
                  <a:cubicBezTo>
                    <a:pt x="287335" y="2820"/>
                    <a:pt x="284395" y="3899"/>
                    <a:pt x="281382" y="4643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236D7803-B827-DD5E-7BD3-9FDFA1184BEA}"/>
                </a:ext>
              </a:extLst>
            </p:cNvPr>
            <p:cNvSpPr/>
            <p:nvPr/>
          </p:nvSpPr>
          <p:spPr>
            <a:xfrm>
              <a:off x="14658961" y="1110668"/>
              <a:ext cx="298901" cy="385534"/>
            </a:xfrm>
            <a:custGeom>
              <a:avLst/>
              <a:gdLst>
                <a:gd name="connsiteX0" fmla="*/ 10989 w 298901"/>
                <a:gd name="connsiteY0" fmla="*/ 314284 h 385534"/>
                <a:gd name="connsiteX1" fmla="*/ 22895 w 298901"/>
                <a:gd name="connsiteY1" fmla="*/ 322581 h 385534"/>
                <a:gd name="connsiteX2" fmla="*/ 43024 w 298901"/>
                <a:gd name="connsiteY2" fmla="*/ 335343 h 385534"/>
                <a:gd name="connsiteX3" fmla="*/ 122499 w 298901"/>
                <a:gd name="connsiteY3" fmla="*/ 385535 h 385534"/>
                <a:gd name="connsiteX4" fmla="*/ 127261 w 298901"/>
                <a:gd name="connsiteY4" fmla="*/ 377015 h 385534"/>
                <a:gd name="connsiteX5" fmla="*/ 298902 w 298901"/>
                <a:gd name="connsiteY5" fmla="*/ 84683 h 385534"/>
                <a:gd name="connsiteX6" fmla="*/ 164475 w 298901"/>
                <a:gd name="connsiteY6" fmla="*/ 0 h 385534"/>
                <a:gd name="connsiteX7" fmla="*/ 54233 w 298901"/>
                <a:gd name="connsiteY7" fmla="*/ 187671 h 385534"/>
                <a:gd name="connsiteX8" fmla="*/ 16728 w 298901"/>
                <a:gd name="connsiteY8" fmla="*/ 251481 h 385534"/>
                <a:gd name="connsiteX9" fmla="*/ 16691 w 298901"/>
                <a:gd name="connsiteY9" fmla="*/ 251481 h 385534"/>
                <a:gd name="connsiteX10" fmla="*/ 2068 w 298901"/>
                <a:gd name="connsiteY10" fmla="*/ 277005 h 385534"/>
                <a:gd name="connsiteX11" fmla="*/ 1175 w 298901"/>
                <a:gd name="connsiteY11" fmla="*/ 298027 h 385534"/>
                <a:gd name="connsiteX12" fmla="*/ 10998 w 298901"/>
                <a:gd name="connsiteY12" fmla="*/ 314286 h 38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8901" h="385534">
                  <a:moveTo>
                    <a:pt x="10989" y="314284"/>
                  </a:moveTo>
                  <a:cubicBezTo>
                    <a:pt x="14709" y="317372"/>
                    <a:pt x="18690" y="320163"/>
                    <a:pt x="22895" y="322581"/>
                  </a:cubicBezTo>
                  <a:lnTo>
                    <a:pt x="43024" y="335343"/>
                  </a:lnTo>
                  <a:lnTo>
                    <a:pt x="122499" y="385535"/>
                  </a:lnTo>
                  <a:lnTo>
                    <a:pt x="127261" y="377015"/>
                  </a:lnTo>
                  <a:lnTo>
                    <a:pt x="298902" y="84683"/>
                  </a:lnTo>
                  <a:lnTo>
                    <a:pt x="164475" y="0"/>
                  </a:lnTo>
                  <a:lnTo>
                    <a:pt x="54233" y="187671"/>
                  </a:lnTo>
                  <a:lnTo>
                    <a:pt x="16728" y="251481"/>
                  </a:lnTo>
                  <a:lnTo>
                    <a:pt x="16691" y="251481"/>
                  </a:lnTo>
                  <a:cubicBezTo>
                    <a:pt x="11296" y="259666"/>
                    <a:pt x="6385" y="268187"/>
                    <a:pt x="2068" y="277005"/>
                  </a:cubicBezTo>
                  <a:cubicBezTo>
                    <a:pt x="-350" y="283776"/>
                    <a:pt x="-648" y="291070"/>
                    <a:pt x="1175" y="298027"/>
                  </a:cubicBezTo>
                  <a:cubicBezTo>
                    <a:pt x="2775" y="304277"/>
                    <a:pt x="6198" y="309933"/>
                    <a:pt x="10998" y="314286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53A75B18-E205-F21D-AF85-54B2BC65E058}"/>
                </a:ext>
              </a:extLst>
            </p:cNvPr>
            <p:cNvSpPr/>
            <p:nvPr/>
          </p:nvSpPr>
          <p:spPr>
            <a:xfrm>
              <a:off x="15313772" y="1109626"/>
              <a:ext cx="297676" cy="386205"/>
            </a:xfrm>
            <a:custGeom>
              <a:avLst/>
              <a:gdLst>
                <a:gd name="connsiteX0" fmla="*/ 296026 w 297676"/>
                <a:gd name="connsiteY0" fmla="*/ 300705 h 386205"/>
                <a:gd name="connsiteX1" fmla="*/ 292939 w 297676"/>
                <a:gd name="connsiteY1" fmla="*/ 272577 h 386205"/>
                <a:gd name="connsiteX2" fmla="*/ 136443 w 297676"/>
                <a:gd name="connsiteY2" fmla="*/ 0 h 386205"/>
                <a:gd name="connsiteX3" fmla="*/ 135141 w 297676"/>
                <a:gd name="connsiteY3" fmla="*/ 260 h 386205"/>
                <a:gd name="connsiteX4" fmla="*/ 0 w 297676"/>
                <a:gd name="connsiteY4" fmla="*/ 84162 h 386205"/>
                <a:gd name="connsiteX5" fmla="*/ 168954 w 297676"/>
                <a:gd name="connsiteY5" fmla="*/ 381256 h 386205"/>
                <a:gd name="connsiteX6" fmla="*/ 171744 w 297676"/>
                <a:gd name="connsiteY6" fmla="*/ 386205 h 386205"/>
                <a:gd name="connsiteX7" fmla="*/ 194589 w 297676"/>
                <a:gd name="connsiteY7" fmla="*/ 372588 h 386205"/>
                <a:gd name="connsiteX8" fmla="*/ 234252 w 297676"/>
                <a:gd name="connsiteY8" fmla="*/ 348478 h 386205"/>
                <a:gd name="connsiteX9" fmla="*/ 262790 w 297676"/>
                <a:gd name="connsiteY9" fmla="*/ 331139 h 386205"/>
                <a:gd name="connsiteX10" fmla="*/ 286825 w 297676"/>
                <a:gd name="connsiteY10" fmla="*/ 315438 h 386205"/>
                <a:gd name="connsiteX11" fmla="*/ 296016 w 297676"/>
                <a:gd name="connsiteY11" fmla="*/ 300704 h 38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76" h="386205">
                  <a:moveTo>
                    <a:pt x="296026" y="300705"/>
                  </a:moveTo>
                  <a:cubicBezTo>
                    <a:pt x="299036" y="291329"/>
                    <a:pt x="297884" y="281097"/>
                    <a:pt x="292939" y="272577"/>
                  </a:cubicBezTo>
                  <a:lnTo>
                    <a:pt x="136443" y="0"/>
                  </a:lnTo>
                  <a:lnTo>
                    <a:pt x="135141" y="260"/>
                  </a:lnTo>
                  <a:lnTo>
                    <a:pt x="0" y="84162"/>
                  </a:lnTo>
                  <a:lnTo>
                    <a:pt x="168954" y="381256"/>
                  </a:lnTo>
                  <a:lnTo>
                    <a:pt x="171744" y="386205"/>
                  </a:lnTo>
                  <a:lnTo>
                    <a:pt x="194589" y="372588"/>
                  </a:lnTo>
                  <a:lnTo>
                    <a:pt x="234252" y="348478"/>
                  </a:lnTo>
                  <a:lnTo>
                    <a:pt x="262790" y="331139"/>
                  </a:lnTo>
                  <a:cubicBezTo>
                    <a:pt x="271274" y="326637"/>
                    <a:pt x="279310" y="321392"/>
                    <a:pt x="286825" y="315438"/>
                  </a:cubicBezTo>
                  <a:cubicBezTo>
                    <a:pt x="291179" y="311457"/>
                    <a:pt x="294342" y="306359"/>
                    <a:pt x="296016" y="300704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11D2F765-DEBE-A9FB-2433-00CED88F8EDA}"/>
                </a:ext>
              </a:extLst>
            </p:cNvPr>
            <p:cNvSpPr/>
            <p:nvPr/>
          </p:nvSpPr>
          <p:spPr>
            <a:xfrm>
              <a:off x="14829124" y="1233107"/>
              <a:ext cx="585569" cy="547293"/>
            </a:xfrm>
            <a:custGeom>
              <a:avLst/>
              <a:gdLst>
                <a:gd name="connsiteX0" fmla="*/ 165902 w 585569"/>
                <a:gd name="connsiteY0" fmla="*/ 117759 h 547293"/>
                <a:gd name="connsiteX1" fmla="*/ 196672 w 585569"/>
                <a:gd name="connsiteY1" fmla="*/ 87176 h 547293"/>
                <a:gd name="connsiteX2" fmla="*/ 241432 w 585569"/>
                <a:gd name="connsiteY2" fmla="*/ 43048 h 547293"/>
                <a:gd name="connsiteX3" fmla="*/ 275105 w 585569"/>
                <a:gd name="connsiteY3" fmla="*/ 11460 h 547293"/>
                <a:gd name="connsiteX4" fmla="*/ 287866 w 585569"/>
                <a:gd name="connsiteY4" fmla="*/ 2307 h 547293"/>
                <a:gd name="connsiteX5" fmla="*/ 292108 w 585569"/>
                <a:gd name="connsiteY5" fmla="*/ 0 h 547293"/>
                <a:gd name="connsiteX6" fmla="*/ 286750 w 585569"/>
                <a:gd name="connsiteY6" fmla="*/ 0 h 547293"/>
                <a:gd name="connsiteX7" fmla="*/ 242994 w 585569"/>
                <a:gd name="connsiteY7" fmla="*/ 5469 h 547293"/>
                <a:gd name="connsiteX8" fmla="*/ 162478 w 585569"/>
                <a:gd name="connsiteY8" fmla="*/ 12910 h 547293"/>
                <a:gd name="connsiteX9" fmla="*/ 145847 w 585569"/>
                <a:gd name="connsiteY9" fmla="*/ 6250 h 547293"/>
                <a:gd name="connsiteX10" fmla="*/ 0 w 585569"/>
                <a:gd name="connsiteY10" fmla="*/ 256472 h 547293"/>
                <a:gd name="connsiteX11" fmla="*/ 61913 w 585569"/>
                <a:gd name="connsiteY11" fmla="*/ 328803 h 547293"/>
                <a:gd name="connsiteX12" fmla="*/ 63177 w 585569"/>
                <a:gd name="connsiteY12" fmla="*/ 329622 h 547293"/>
                <a:gd name="connsiteX13" fmla="*/ 94134 w 585569"/>
                <a:gd name="connsiteY13" fmla="*/ 318944 h 547293"/>
                <a:gd name="connsiteX14" fmla="*/ 129592 w 585569"/>
                <a:gd name="connsiteY14" fmla="*/ 337026 h 547293"/>
                <a:gd name="connsiteX15" fmla="*/ 140382 w 585569"/>
                <a:gd name="connsiteY15" fmla="*/ 361769 h 547293"/>
                <a:gd name="connsiteX16" fmla="*/ 179226 w 585569"/>
                <a:gd name="connsiteY16" fmla="*/ 370103 h 547293"/>
                <a:gd name="connsiteX17" fmla="*/ 199951 w 585569"/>
                <a:gd name="connsiteY17" fmla="*/ 404036 h 547293"/>
                <a:gd name="connsiteX18" fmla="*/ 200249 w 585569"/>
                <a:gd name="connsiteY18" fmla="*/ 407942 h 547293"/>
                <a:gd name="connsiteX19" fmla="*/ 233996 w 585569"/>
                <a:gd name="connsiteY19" fmla="*/ 412258 h 547293"/>
                <a:gd name="connsiteX20" fmla="*/ 256729 w 585569"/>
                <a:gd name="connsiteY20" fmla="*/ 442508 h 547293"/>
                <a:gd name="connsiteX21" fmla="*/ 258404 w 585569"/>
                <a:gd name="connsiteY21" fmla="*/ 456386 h 547293"/>
                <a:gd name="connsiteX22" fmla="*/ 294420 w 585569"/>
                <a:gd name="connsiteY22" fmla="*/ 472236 h 547293"/>
                <a:gd name="connsiteX23" fmla="*/ 306921 w 585569"/>
                <a:gd name="connsiteY23" fmla="*/ 502039 h 547293"/>
                <a:gd name="connsiteX24" fmla="*/ 306400 w 585569"/>
                <a:gd name="connsiteY24" fmla="*/ 509146 h 547293"/>
                <a:gd name="connsiteX25" fmla="*/ 334120 w 585569"/>
                <a:gd name="connsiteY25" fmla="*/ 529833 h 547293"/>
                <a:gd name="connsiteX26" fmla="*/ 334157 w 585569"/>
                <a:gd name="connsiteY26" fmla="*/ 529796 h 547293"/>
                <a:gd name="connsiteX27" fmla="*/ 356035 w 585569"/>
                <a:gd name="connsiteY27" fmla="*/ 544864 h 547293"/>
                <a:gd name="connsiteX28" fmla="*/ 371625 w 585569"/>
                <a:gd name="connsiteY28" fmla="*/ 547060 h 547293"/>
                <a:gd name="connsiteX29" fmla="*/ 393428 w 585569"/>
                <a:gd name="connsiteY29" fmla="*/ 534298 h 547293"/>
                <a:gd name="connsiteX30" fmla="*/ 399120 w 585569"/>
                <a:gd name="connsiteY30" fmla="*/ 511416 h 547293"/>
                <a:gd name="connsiteX31" fmla="*/ 382116 w 585569"/>
                <a:gd name="connsiteY31" fmla="*/ 485892 h 547293"/>
                <a:gd name="connsiteX32" fmla="*/ 338473 w 585569"/>
                <a:gd name="connsiteY32" fmla="*/ 454973 h 547293"/>
                <a:gd name="connsiteX33" fmla="*/ 338436 w 585569"/>
                <a:gd name="connsiteY33" fmla="*/ 454973 h 547293"/>
                <a:gd name="connsiteX34" fmla="*/ 313693 w 585569"/>
                <a:gd name="connsiteY34" fmla="*/ 437077 h 547293"/>
                <a:gd name="connsiteX35" fmla="*/ 308260 w 585569"/>
                <a:gd name="connsiteY35" fmla="*/ 428333 h 547293"/>
                <a:gd name="connsiteX36" fmla="*/ 309823 w 585569"/>
                <a:gd name="connsiteY36" fmla="*/ 421003 h 547293"/>
                <a:gd name="connsiteX37" fmla="*/ 318344 w 585569"/>
                <a:gd name="connsiteY37" fmla="*/ 416129 h 547293"/>
                <a:gd name="connsiteX38" fmla="*/ 326343 w 585569"/>
                <a:gd name="connsiteY38" fmla="*/ 417207 h 547293"/>
                <a:gd name="connsiteX39" fmla="*/ 348890 w 585569"/>
                <a:gd name="connsiteY39" fmla="*/ 432612 h 547293"/>
                <a:gd name="connsiteX40" fmla="*/ 401538 w 585569"/>
                <a:gd name="connsiteY40" fmla="*/ 470898 h 547293"/>
                <a:gd name="connsiteX41" fmla="*/ 419471 w 585569"/>
                <a:gd name="connsiteY41" fmla="*/ 483882 h 547293"/>
                <a:gd name="connsiteX42" fmla="*/ 419509 w 585569"/>
                <a:gd name="connsiteY42" fmla="*/ 483882 h 547293"/>
                <a:gd name="connsiteX43" fmla="*/ 433312 w 585569"/>
                <a:gd name="connsiteY43" fmla="*/ 493520 h 547293"/>
                <a:gd name="connsiteX44" fmla="*/ 441833 w 585569"/>
                <a:gd name="connsiteY44" fmla="*/ 496682 h 547293"/>
                <a:gd name="connsiteX45" fmla="*/ 442652 w 585569"/>
                <a:gd name="connsiteY45" fmla="*/ 496682 h 547293"/>
                <a:gd name="connsiteX46" fmla="*/ 442614 w 585569"/>
                <a:gd name="connsiteY46" fmla="*/ 496682 h 547293"/>
                <a:gd name="connsiteX47" fmla="*/ 465385 w 585569"/>
                <a:gd name="connsiteY47" fmla="*/ 490840 h 547293"/>
                <a:gd name="connsiteX48" fmla="*/ 478370 w 585569"/>
                <a:gd name="connsiteY48" fmla="*/ 470674 h 547293"/>
                <a:gd name="connsiteX49" fmla="*/ 472938 w 585569"/>
                <a:gd name="connsiteY49" fmla="*/ 447904 h 547293"/>
                <a:gd name="connsiteX50" fmla="*/ 459432 w 585569"/>
                <a:gd name="connsiteY50" fmla="*/ 437188 h 547293"/>
                <a:gd name="connsiteX51" fmla="*/ 436550 w 585569"/>
                <a:gd name="connsiteY51" fmla="*/ 421263 h 547293"/>
                <a:gd name="connsiteX52" fmla="*/ 371586 w 585569"/>
                <a:gd name="connsiteY52" fmla="*/ 374755 h 547293"/>
                <a:gd name="connsiteX53" fmla="*/ 353541 w 585569"/>
                <a:gd name="connsiteY53" fmla="*/ 355853 h 547293"/>
                <a:gd name="connsiteX54" fmla="*/ 353541 w 585569"/>
                <a:gd name="connsiteY54" fmla="*/ 355890 h 547293"/>
                <a:gd name="connsiteX55" fmla="*/ 355885 w 585569"/>
                <a:gd name="connsiteY55" fmla="*/ 347891 h 547293"/>
                <a:gd name="connsiteX56" fmla="*/ 364406 w 585569"/>
                <a:gd name="connsiteY56" fmla="*/ 343650 h 547293"/>
                <a:gd name="connsiteX57" fmla="*/ 373149 w 585569"/>
                <a:gd name="connsiteY57" fmla="*/ 345993 h 547293"/>
                <a:gd name="connsiteX58" fmla="*/ 383493 w 585569"/>
                <a:gd name="connsiteY58" fmla="*/ 353062 h 547293"/>
                <a:gd name="connsiteX59" fmla="*/ 404775 w 585569"/>
                <a:gd name="connsiteY59" fmla="*/ 368429 h 547293"/>
                <a:gd name="connsiteX60" fmla="*/ 469292 w 585569"/>
                <a:gd name="connsiteY60" fmla="*/ 413077 h 547293"/>
                <a:gd name="connsiteX61" fmla="*/ 484696 w 585569"/>
                <a:gd name="connsiteY61" fmla="*/ 423756 h 547293"/>
                <a:gd name="connsiteX62" fmla="*/ 502108 w 585569"/>
                <a:gd name="connsiteY62" fmla="*/ 433318 h 547293"/>
                <a:gd name="connsiteX63" fmla="*/ 529790 w 585569"/>
                <a:gd name="connsiteY63" fmla="*/ 424835 h 547293"/>
                <a:gd name="connsiteX64" fmla="*/ 539725 w 585569"/>
                <a:gd name="connsiteY64" fmla="*/ 401283 h 547293"/>
                <a:gd name="connsiteX65" fmla="*/ 530423 w 585569"/>
                <a:gd name="connsiteY65" fmla="*/ 381414 h 547293"/>
                <a:gd name="connsiteX66" fmla="*/ 498573 w 585569"/>
                <a:gd name="connsiteY66" fmla="*/ 358941 h 547293"/>
                <a:gd name="connsiteX67" fmla="*/ 435172 w 585569"/>
                <a:gd name="connsiteY67" fmla="*/ 314702 h 547293"/>
                <a:gd name="connsiteX68" fmla="*/ 419210 w 585569"/>
                <a:gd name="connsiteY68" fmla="*/ 303651 h 547293"/>
                <a:gd name="connsiteX69" fmla="*/ 419248 w 585569"/>
                <a:gd name="connsiteY69" fmla="*/ 303614 h 547293"/>
                <a:gd name="connsiteX70" fmla="*/ 408867 w 585569"/>
                <a:gd name="connsiteY70" fmla="*/ 296061 h 547293"/>
                <a:gd name="connsiteX71" fmla="*/ 404142 w 585569"/>
                <a:gd name="connsiteY71" fmla="*/ 286648 h 547293"/>
                <a:gd name="connsiteX72" fmla="*/ 407194 w 585569"/>
                <a:gd name="connsiteY72" fmla="*/ 278127 h 547293"/>
                <a:gd name="connsiteX73" fmla="*/ 415714 w 585569"/>
                <a:gd name="connsiteY73" fmla="*/ 274742 h 547293"/>
                <a:gd name="connsiteX74" fmla="*/ 425946 w 585569"/>
                <a:gd name="connsiteY74" fmla="*/ 278314 h 547293"/>
                <a:gd name="connsiteX75" fmla="*/ 455711 w 585569"/>
                <a:gd name="connsiteY75" fmla="*/ 299187 h 547293"/>
                <a:gd name="connsiteX76" fmla="*/ 520526 w 585569"/>
                <a:gd name="connsiteY76" fmla="*/ 343426 h 547293"/>
                <a:gd name="connsiteX77" fmla="*/ 538013 w 585569"/>
                <a:gd name="connsiteY77" fmla="*/ 355369 h 547293"/>
                <a:gd name="connsiteX78" fmla="*/ 538050 w 585569"/>
                <a:gd name="connsiteY78" fmla="*/ 355406 h 547293"/>
                <a:gd name="connsiteX79" fmla="*/ 551221 w 585569"/>
                <a:gd name="connsiteY79" fmla="*/ 361918 h 547293"/>
                <a:gd name="connsiteX80" fmla="*/ 572801 w 585569"/>
                <a:gd name="connsiteY80" fmla="*/ 353397 h 547293"/>
                <a:gd name="connsiteX81" fmla="*/ 585563 w 585569"/>
                <a:gd name="connsiteY81" fmla="*/ 327017 h 547293"/>
                <a:gd name="connsiteX82" fmla="*/ 576186 w 585569"/>
                <a:gd name="connsiteY82" fmla="*/ 303763 h 547293"/>
                <a:gd name="connsiteX83" fmla="*/ 559740 w 585569"/>
                <a:gd name="connsiteY83" fmla="*/ 291634 h 547293"/>
                <a:gd name="connsiteX84" fmla="*/ 523054 w 585569"/>
                <a:gd name="connsiteY84" fmla="*/ 266408 h 547293"/>
                <a:gd name="connsiteX85" fmla="*/ 451468 w 585569"/>
                <a:gd name="connsiteY85" fmla="*/ 217481 h 547293"/>
                <a:gd name="connsiteX86" fmla="*/ 326786 w 585569"/>
                <a:gd name="connsiteY86" fmla="*/ 133169 h 547293"/>
                <a:gd name="connsiteX87" fmla="*/ 311940 w 585569"/>
                <a:gd name="connsiteY87" fmla="*/ 145001 h 547293"/>
                <a:gd name="connsiteX88" fmla="*/ 276147 w 585569"/>
                <a:gd name="connsiteY88" fmla="*/ 172571 h 547293"/>
                <a:gd name="connsiteX89" fmla="*/ 255571 w 585569"/>
                <a:gd name="connsiteY89" fmla="*/ 188607 h 547293"/>
                <a:gd name="connsiteX90" fmla="*/ 228670 w 585569"/>
                <a:gd name="connsiteY90" fmla="*/ 206430 h 547293"/>
                <a:gd name="connsiteX91" fmla="*/ 193994 w 585569"/>
                <a:gd name="connsiteY91" fmla="*/ 209109 h 547293"/>
                <a:gd name="connsiteX92" fmla="*/ 161661 w 585569"/>
                <a:gd name="connsiteY92" fmla="*/ 184254 h 547293"/>
                <a:gd name="connsiteX93" fmla="*/ 155634 w 585569"/>
                <a:gd name="connsiteY93" fmla="*/ 137448 h 547293"/>
                <a:gd name="connsiteX94" fmla="*/ 165903 w 585569"/>
                <a:gd name="connsiteY94" fmla="*/ 117765 h 54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85569" h="547293">
                  <a:moveTo>
                    <a:pt x="165902" y="117759"/>
                  </a:moveTo>
                  <a:cubicBezTo>
                    <a:pt x="174831" y="106709"/>
                    <a:pt x="186478" y="97222"/>
                    <a:pt x="196672" y="87176"/>
                  </a:cubicBezTo>
                  <a:lnTo>
                    <a:pt x="241432" y="43048"/>
                  </a:lnTo>
                  <a:cubicBezTo>
                    <a:pt x="252111" y="31960"/>
                    <a:pt x="263347" y="21394"/>
                    <a:pt x="275105" y="11460"/>
                  </a:cubicBezTo>
                  <a:cubicBezTo>
                    <a:pt x="279086" y="8036"/>
                    <a:pt x="283365" y="4985"/>
                    <a:pt x="287866" y="2307"/>
                  </a:cubicBezTo>
                  <a:lnTo>
                    <a:pt x="292108" y="0"/>
                  </a:lnTo>
                  <a:lnTo>
                    <a:pt x="286750" y="0"/>
                  </a:lnTo>
                  <a:cubicBezTo>
                    <a:pt x="272090" y="930"/>
                    <a:pt x="257468" y="2716"/>
                    <a:pt x="242994" y="5469"/>
                  </a:cubicBezTo>
                  <a:cubicBezTo>
                    <a:pt x="216949" y="10567"/>
                    <a:pt x="188969" y="19905"/>
                    <a:pt x="162478" y="12910"/>
                  </a:cubicBezTo>
                  <a:cubicBezTo>
                    <a:pt x="156711" y="11199"/>
                    <a:pt x="151167" y="9004"/>
                    <a:pt x="145847" y="6250"/>
                  </a:cubicBezTo>
                  <a:lnTo>
                    <a:pt x="0" y="256472"/>
                  </a:lnTo>
                  <a:lnTo>
                    <a:pt x="61913" y="328803"/>
                  </a:lnTo>
                  <a:cubicBezTo>
                    <a:pt x="62471" y="329435"/>
                    <a:pt x="62322" y="329585"/>
                    <a:pt x="63177" y="329622"/>
                  </a:cubicBezTo>
                  <a:cubicBezTo>
                    <a:pt x="71623" y="321995"/>
                    <a:pt x="82823" y="318163"/>
                    <a:pt x="94134" y="318944"/>
                  </a:cubicBezTo>
                  <a:cubicBezTo>
                    <a:pt x="107900" y="320022"/>
                    <a:pt x="120625" y="326533"/>
                    <a:pt x="129592" y="337026"/>
                  </a:cubicBezTo>
                  <a:cubicBezTo>
                    <a:pt x="135620" y="343983"/>
                    <a:pt x="139377" y="352616"/>
                    <a:pt x="140382" y="361769"/>
                  </a:cubicBezTo>
                  <a:cubicBezTo>
                    <a:pt x="153926" y="359090"/>
                    <a:pt x="167990" y="362103"/>
                    <a:pt x="179226" y="370103"/>
                  </a:cubicBezTo>
                  <a:cubicBezTo>
                    <a:pt x="190500" y="378102"/>
                    <a:pt x="197979" y="390344"/>
                    <a:pt x="199951" y="404036"/>
                  </a:cubicBezTo>
                  <a:lnTo>
                    <a:pt x="200249" y="407942"/>
                  </a:lnTo>
                  <a:cubicBezTo>
                    <a:pt x="211597" y="404706"/>
                    <a:pt x="223801" y="406268"/>
                    <a:pt x="233996" y="412258"/>
                  </a:cubicBezTo>
                  <a:cubicBezTo>
                    <a:pt x="245307" y="418881"/>
                    <a:pt x="253493" y="429782"/>
                    <a:pt x="256729" y="442508"/>
                  </a:cubicBezTo>
                  <a:cubicBezTo>
                    <a:pt x="257846" y="447047"/>
                    <a:pt x="258404" y="451698"/>
                    <a:pt x="258404" y="456386"/>
                  </a:cubicBezTo>
                  <a:cubicBezTo>
                    <a:pt x="272058" y="456647"/>
                    <a:pt x="285006" y="462339"/>
                    <a:pt x="294420" y="472236"/>
                  </a:cubicBezTo>
                  <a:cubicBezTo>
                    <a:pt x="302382" y="480125"/>
                    <a:pt x="306883" y="490839"/>
                    <a:pt x="306921" y="502039"/>
                  </a:cubicBezTo>
                  <a:cubicBezTo>
                    <a:pt x="306921" y="504383"/>
                    <a:pt x="306288" y="506764"/>
                    <a:pt x="306400" y="509146"/>
                  </a:cubicBezTo>
                  <a:lnTo>
                    <a:pt x="334120" y="529833"/>
                  </a:lnTo>
                  <a:lnTo>
                    <a:pt x="334157" y="529796"/>
                  </a:lnTo>
                  <a:cubicBezTo>
                    <a:pt x="340891" y="535600"/>
                    <a:pt x="348222" y="540623"/>
                    <a:pt x="356035" y="544864"/>
                  </a:cubicBezTo>
                  <a:cubicBezTo>
                    <a:pt x="360946" y="546948"/>
                    <a:pt x="366341" y="547729"/>
                    <a:pt x="371625" y="547060"/>
                  </a:cubicBezTo>
                  <a:cubicBezTo>
                    <a:pt x="380330" y="545981"/>
                    <a:pt x="388219" y="541367"/>
                    <a:pt x="393428" y="534298"/>
                  </a:cubicBezTo>
                  <a:cubicBezTo>
                    <a:pt x="398339" y="527787"/>
                    <a:pt x="400385" y="519527"/>
                    <a:pt x="399120" y="511416"/>
                  </a:cubicBezTo>
                  <a:cubicBezTo>
                    <a:pt x="397297" y="500886"/>
                    <a:pt x="391121" y="491622"/>
                    <a:pt x="382116" y="485892"/>
                  </a:cubicBezTo>
                  <a:lnTo>
                    <a:pt x="338473" y="454973"/>
                  </a:lnTo>
                  <a:lnTo>
                    <a:pt x="338436" y="454973"/>
                  </a:lnTo>
                  <a:cubicBezTo>
                    <a:pt x="329804" y="449615"/>
                    <a:pt x="321507" y="443625"/>
                    <a:pt x="313693" y="437077"/>
                  </a:cubicBezTo>
                  <a:cubicBezTo>
                    <a:pt x="311014" y="434807"/>
                    <a:pt x="309117" y="431756"/>
                    <a:pt x="308260" y="428333"/>
                  </a:cubicBezTo>
                  <a:cubicBezTo>
                    <a:pt x="307814" y="425803"/>
                    <a:pt x="308372" y="423160"/>
                    <a:pt x="309823" y="421003"/>
                  </a:cubicBezTo>
                  <a:cubicBezTo>
                    <a:pt x="311758" y="418175"/>
                    <a:pt x="314920" y="416389"/>
                    <a:pt x="318344" y="416129"/>
                  </a:cubicBezTo>
                  <a:cubicBezTo>
                    <a:pt x="321060" y="415682"/>
                    <a:pt x="323850" y="416055"/>
                    <a:pt x="326343" y="417207"/>
                  </a:cubicBezTo>
                  <a:cubicBezTo>
                    <a:pt x="334343" y="421561"/>
                    <a:pt x="341895" y="426732"/>
                    <a:pt x="348890" y="432612"/>
                  </a:cubicBezTo>
                  <a:lnTo>
                    <a:pt x="401538" y="470898"/>
                  </a:lnTo>
                  <a:lnTo>
                    <a:pt x="419471" y="483882"/>
                  </a:lnTo>
                  <a:lnTo>
                    <a:pt x="419509" y="483882"/>
                  </a:lnTo>
                  <a:cubicBezTo>
                    <a:pt x="423937" y="487306"/>
                    <a:pt x="428551" y="490543"/>
                    <a:pt x="433312" y="493520"/>
                  </a:cubicBezTo>
                  <a:cubicBezTo>
                    <a:pt x="435954" y="495082"/>
                    <a:pt x="438820" y="496161"/>
                    <a:pt x="441833" y="496682"/>
                  </a:cubicBezTo>
                  <a:lnTo>
                    <a:pt x="442652" y="496682"/>
                  </a:lnTo>
                  <a:lnTo>
                    <a:pt x="442614" y="496682"/>
                  </a:lnTo>
                  <a:cubicBezTo>
                    <a:pt x="450689" y="497798"/>
                    <a:pt x="458874" y="495714"/>
                    <a:pt x="465385" y="490840"/>
                  </a:cubicBezTo>
                  <a:cubicBezTo>
                    <a:pt x="472193" y="486078"/>
                    <a:pt x="476882" y="478860"/>
                    <a:pt x="478370" y="470674"/>
                  </a:cubicBezTo>
                  <a:cubicBezTo>
                    <a:pt x="479859" y="462675"/>
                    <a:pt x="477886" y="454378"/>
                    <a:pt x="472938" y="447904"/>
                  </a:cubicBezTo>
                  <a:cubicBezTo>
                    <a:pt x="468957" y="443736"/>
                    <a:pt x="464418" y="440127"/>
                    <a:pt x="459432" y="437188"/>
                  </a:cubicBezTo>
                  <a:lnTo>
                    <a:pt x="436550" y="421263"/>
                  </a:lnTo>
                  <a:lnTo>
                    <a:pt x="371586" y="374755"/>
                  </a:lnTo>
                  <a:cubicBezTo>
                    <a:pt x="364852" y="369955"/>
                    <a:pt x="354881" y="364746"/>
                    <a:pt x="353541" y="355853"/>
                  </a:cubicBezTo>
                  <a:lnTo>
                    <a:pt x="353541" y="355890"/>
                  </a:lnTo>
                  <a:cubicBezTo>
                    <a:pt x="353243" y="353025"/>
                    <a:pt x="354099" y="350160"/>
                    <a:pt x="355885" y="347891"/>
                  </a:cubicBezTo>
                  <a:cubicBezTo>
                    <a:pt x="358006" y="345361"/>
                    <a:pt x="361095" y="343798"/>
                    <a:pt x="364406" y="343650"/>
                  </a:cubicBezTo>
                  <a:cubicBezTo>
                    <a:pt x="367494" y="343650"/>
                    <a:pt x="370507" y="344468"/>
                    <a:pt x="373149" y="345993"/>
                  </a:cubicBezTo>
                  <a:cubicBezTo>
                    <a:pt x="376721" y="348003"/>
                    <a:pt x="380069" y="350681"/>
                    <a:pt x="383493" y="353062"/>
                  </a:cubicBezTo>
                  <a:lnTo>
                    <a:pt x="404775" y="368429"/>
                  </a:lnTo>
                  <a:lnTo>
                    <a:pt x="469292" y="413077"/>
                  </a:lnTo>
                  <a:lnTo>
                    <a:pt x="484696" y="423756"/>
                  </a:lnTo>
                  <a:cubicBezTo>
                    <a:pt x="489868" y="427997"/>
                    <a:pt x="495747" y="431272"/>
                    <a:pt x="502108" y="433318"/>
                  </a:cubicBezTo>
                  <a:cubicBezTo>
                    <a:pt x="512192" y="435476"/>
                    <a:pt x="522646" y="432240"/>
                    <a:pt x="529790" y="424835"/>
                  </a:cubicBezTo>
                  <a:cubicBezTo>
                    <a:pt x="536153" y="418659"/>
                    <a:pt x="539725" y="410138"/>
                    <a:pt x="539725" y="401283"/>
                  </a:cubicBezTo>
                  <a:cubicBezTo>
                    <a:pt x="539315" y="393729"/>
                    <a:pt x="536004" y="386585"/>
                    <a:pt x="530423" y="381414"/>
                  </a:cubicBezTo>
                  <a:cubicBezTo>
                    <a:pt x="520228" y="373341"/>
                    <a:pt x="509587" y="365825"/>
                    <a:pt x="498573" y="358941"/>
                  </a:cubicBezTo>
                  <a:lnTo>
                    <a:pt x="435172" y="314702"/>
                  </a:lnTo>
                  <a:lnTo>
                    <a:pt x="419210" y="303651"/>
                  </a:lnTo>
                  <a:lnTo>
                    <a:pt x="419248" y="303614"/>
                  </a:lnTo>
                  <a:cubicBezTo>
                    <a:pt x="415601" y="301382"/>
                    <a:pt x="412104" y="298852"/>
                    <a:pt x="408867" y="296061"/>
                  </a:cubicBezTo>
                  <a:cubicBezTo>
                    <a:pt x="406226" y="293568"/>
                    <a:pt x="404589" y="290220"/>
                    <a:pt x="404142" y="286648"/>
                  </a:cubicBezTo>
                  <a:cubicBezTo>
                    <a:pt x="403882" y="283522"/>
                    <a:pt x="404998" y="280397"/>
                    <a:pt x="407194" y="278127"/>
                  </a:cubicBezTo>
                  <a:cubicBezTo>
                    <a:pt x="409463" y="275895"/>
                    <a:pt x="412513" y="274668"/>
                    <a:pt x="415714" y="274742"/>
                  </a:cubicBezTo>
                  <a:cubicBezTo>
                    <a:pt x="419397" y="274965"/>
                    <a:pt x="422932" y="276193"/>
                    <a:pt x="425946" y="278314"/>
                  </a:cubicBezTo>
                  <a:cubicBezTo>
                    <a:pt x="436215" y="284378"/>
                    <a:pt x="445814" y="292378"/>
                    <a:pt x="455711" y="299187"/>
                  </a:cubicBezTo>
                  <a:lnTo>
                    <a:pt x="520526" y="343426"/>
                  </a:lnTo>
                  <a:lnTo>
                    <a:pt x="538013" y="355369"/>
                  </a:lnTo>
                  <a:lnTo>
                    <a:pt x="538050" y="355406"/>
                  </a:lnTo>
                  <a:cubicBezTo>
                    <a:pt x="541956" y="358420"/>
                    <a:pt x="546459" y="360653"/>
                    <a:pt x="551221" y="361918"/>
                  </a:cubicBezTo>
                  <a:cubicBezTo>
                    <a:pt x="558998" y="363220"/>
                    <a:pt x="567295" y="358569"/>
                    <a:pt x="572801" y="353397"/>
                  </a:cubicBezTo>
                  <a:cubicBezTo>
                    <a:pt x="580242" y="346551"/>
                    <a:pt x="584819" y="337100"/>
                    <a:pt x="585563" y="327017"/>
                  </a:cubicBezTo>
                  <a:cubicBezTo>
                    <a:pt x="585748" y="318311"/>
                    <a:pt x="582363" y="309902"/>
                    <a:pt x="576186" y="303763"/>
                  </a:cubicBezTo>
                  <a:cubicBezTo>
                    <a:pt x="571052" y="299298"/>
                    <a:pt x="565545" y="295243"/>
                    <a:pt x="559740" y="291634"/>
                  </a:cubicBezTo>
                  <a:lnTo>
                    <a:pt x="523054" y="266408"/>
                  </a:lnTo>
                  <a:lnTo>
                    <a:pt x="451468" y="217481"/>
                  </a:lnTo>
                  <a:lnTo>
                    <a:pt x="326786" y="133169"/>
                  </a:lnTo>
                  <a:cubicBezTo>
                    <a:pt x="321576" y="136778"/>
                    <a:pt x="316628" y="140722"/>
                    <a:pt x="311940" y="145001"/>
                  </a:cubicBezTo>
                  <a:lnTo>
                    <a:pt x="276147" y="172571"/>
                  </a:lnTo>
                  <a:lnTo>
                    <a:pt x="255571" y="188607"/>
                  </a:lnTo>
                  <a:cubicBezTo>
                    <a:pt x="247460" y="195751"/>
                    <a:pt x="238418" y="201741"/>
                    <a:pt x="228670" y="206430"/>
                  </a:cubicBezTo>
                  <a:cubicBezTo>
                    <a:pt x="217695" y="211006"/>
                    <a:pt x="205528" y="211974"/>
                    <a:pt x="193994" y="209109"/>
                  </a:cubicBezTo>
                  <a:cubicBezTo>
                    <a:pt x="180339" y="205463"/>
                    <a:pt x="168693" y="196533"/>
                    <a:pt x="161661" y="184254"/>
                  </a:cubicBezTo>
                  <a:cubicBezTo>
                    <a:pt x="153475" y="170116"/>
                    <a:pt x="151281" y="153261"/>
                    <a:pt x="155634" y="137448"/>
                  </a:cubicBezTo>
                  <a:cubicBezTo>
                    <a:pt x="157717" y="130267"/>
                    <a:pt x="161214" y="123570"/>
                    <a:pt x="165903" y="117765"/>
                  </a:cubicBezTo>
                  <a:close/>
                </a:path>
              </a:pathLst>
            </a:custGeom>
            <a:grpFill/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7FE64BA0-9C10-F3A1-5E98-2ABA463ADC77}"/>
              </a:ext>
            </a:extLst>
          </p:cNvPr>
          <p:cNvSpPr txBox="1"/>
          <p:nvPr/>
        </p:nvSpPr>
        <p:spPr>
          <a:xfrm>
            <a:off x="6260189" y="3410524"/>
            <a:ext cx="23278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Parcerias Estratégicas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Sustentabilidade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Investimento em novo</a:t>
            </a:r>
          </a:p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Público alvo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Ações Sociais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4" name="Forma Livre: Forma 73">
            <a:extLst>
              <a:ext uri="{FF2B5EF4-FFF2-40B4-BE49-F238E27FC236}">
                <a16:creationId xmlns:a16="http://schemas.microsoft.com/office/drawing/2014/main" id="{25E80F58-5492-4681-D8A2-37D433437807}"/>
              </a:ext>
            </a:extLst>
          </p:cNvPr>
          <p:cNvSpPr/>
          <p:nvPr/>
        </p:nvSpPr>
        <p:spPr>
          <a:xfrm>
            <a:off x="10144684" y="2204066"/>
            <a:ext cx="868084" cy="1137516"/>
          </a:xfrm>
          <a:custGeom>
            <a:avLst/>
            <a:gdLst>
              <a:gd name="connsiteX0" fmla="*/ 266546 w 657153"/>
              <a:gd name="connsiteY0" fmla="*/ 304476 h 861117"/>
              <a:gd name="connsiteX1" fmla="*/ 560232 w 657153"/>
              <a:gd name="connsiteY1" fmla="*/ 420057 h 861117"/>
              <a:gd name="connsiteX2" fmla="*/ 564202 w 657153"/>
              <a:gd name="connsiteY2" fmla="*/ 588417 h 861117"/>
              <a:gd name="connsiteX3" fmla="*/ 447521 w 657153"/>
              <a:gd name="connsiteY3" fmla="*/ 386296 h 861117"/>
              <a:gd name="connsiteX4" fmla="*/ 346360 w 657153"/>
              <a:gd name="connsiteY4" fmla="*/ 359441 h 861117"/>
              <a:gd name="connsiteX5" fmla="*/ 319505 w 657153"/>
              <a:gd name="connsiteY5" fmla="*/ 386296 h 861117"/>
              <a:gd name="connsiteX6" fmla="*/ 174058 w 657153"/>
              <a:gd name="connsiteY6" fmla="*/ 638328 h 861117"/>
              <a:gd name="connsiteX7" fmla="*/ 151198 w 657153"/>
              <a:gd name="connsiteY7" fmla="*/ 419253 h 861117"/>
              <a:gd name="connsiteX8" fmla="*/ 123100 w 657153"/>
              <a:gd name="connsiteY8" fmla="*/ 390678 h 861117"/>
              <a:gd name="connsiteX9" fmla="*/ 238447 w 657153"/>
              <a:gd name="connsiteY9" fmla="*/ 276282 h 861117"/>
              <a:gd name="connsiteX10" fmla="*/ 266546 w 657153"/>
              <a:gd name="connsiteY10" fmla="*/ 304857 h 861117"/>
              <a:gd name="connsiteX11" fmla="*/ 426090 w 657153"/>
              <a:gd name="connsiteY11" fmla="*/ 398679 h 861117"/>
              <a:gd name="connsiteX12" fmla="*/ 358770 w 657153"/>
              <a:gd name="connsiteY12" fmla="*/ 380845 h 861117"/>
              <a:gd name="connsiteX13" fmla="*/ 340936 w 657153"/>
              <a:gd name="connsiteY13" fmla="*/ 398679 h 861117"/>
              <a:gd name="connsiteX14" fmla="*/ 116527 w 657153"/>
              <a:gd name="connsiteY14" fmla="*/ 787394 h 861117"/>
              <a:gd name="connsiteX15" fmla="*/ 134256 w 657153"/>
              <a:gd name="connsiteY15" fmla="*/ 854463 h 861117"/>
              <a:gd name="connsiteX16" fmla="*/ 159104 w 657153"/>
              <a:gd name="connsiteY16" fmla="*/ 861117 h 861117"/>
              <a:gd name="connsiteX17" fmla="*/ 607922 w 657153"/>
              <a:gd name="connsiteY17" fmla="*/ 861117 h 861117"/>
              <a:gd name="connsiteX18" fmla="*/ 657153 w 657153"/>
              <a:gd name="connsiteY18" fmla="*/ 812242 h 861117"/>
              <a:gd name="connsiteX19" fmla="*/ 650499 w 657153"/>
              <a:gd name="connsiteY19" fmla="*/ 787394 h 861117"/>
              <a:gd name="connsiteX20" fmla="*/ 426090 w 657153"/>
              <a:gd name="connsiteY20" fmla="*/ 398679 h 861117"/>
              <a:gd name="connsiteX21" fmla="*/ 383513 w 657153"/>
              <a:gd name="connsiteY21" fmla="*/ 720243 h 861117"/>
              <a:gd name="connsiteX22" fmla="*/ 422280 w 657153"/>
              <a:gd name="connsiteY22" fmla="*/ 759009 h 861117"/>
              <a:gd name="connsiteX23" fmla="*/ 383513 w 657153"/>
              <a:gd name="connsiteY23" fmla="*/ 797776 h 861117"/>
              <a:gd name="connsiteX24" fmla="*/ 344746 w 657153"/>
              <a:gd name="connsiteY24" fmla="*/ 759009 h 861117"/>
              <a:gd name="connsiteX25" fmla="*/ 383513 w 657153"/>
              <a:gd name="connsiteY25" fmla="*/ 720243 h 861117"/>
              <a:gd name="connsiteX26" fmla="*/ 383513 w 657153"/>
              <a:gd name="connsiteY26" fmla="*/ 487642 h 861117"/>
              <a:gd name="connsiteX27" fmla="*/ 351604 w 657153"/>
              <a:gd name="connsiteY27" fmla="*/ 519456 h 861117"/>
              <a:gd name="connsiteX28" fmla="*/ 351604 w 657153"/>
              <a:gd name="connsiteY28" fmla="*/ 645852 h 861117"/>
              <a:gd name="connsiteX29" fmla="*/ 381722 w 657153"/>
              <a:gd name="connsiteY29" fmla="*/ 679457 h 861117"/>
              <a:gd name="connsiteX30" fmla="*/ 415327 w 657153"/>
              <a:gd name="connsiteY30" fmla="*/ 649337 h 861117"/>
              <a:gd name="connsiteX31" fmla="*/ 415327 w 657153"/>
              <a:gd name="connsiteY31" fmla="*/ 645852 h 861117"/>
              <a:gd name="connsiteX32" fmla="*/ 415327 w 657153"/>
              <a:gd name="connsiteY32" fmla="*/ 519456 h 861117"/>
              <a:gd name="connsiteX33" fmla="*/ 383513 w 657153"/>
              <a:gd name="connsiteY33" fmla="*/ 487928 h 861117"/>
              <a:gd name="connsiteX34" fmla="*/ 71474 w 657153"/>
              <a:gd name="connsiteY34" fmla="*/ 28728 h 861117"/>
              <a:gd name="connsiteX35" fmla="*/ 62759 w 657153"/>
              <a:gd name="connsiteY35" fmla="*/ 43825 h 861117"/>
              <a:gd name="connsiteX36" fmla="*/ 47662 w 657153"/>
              <a:gd name="connsiteY36" fmla="*/ 35109 h 861117"/>
              <a:gd name="connsiteX37" fmla="*/ 42518 w 657153"/>
              <a:gd name="connsiteY37" fmla="*/ 16059 h 861117"/>
              <a:gd name="connsiteX38" fmla="*/ 50670 w 657153"/>
              <a:gd name="connsiteY38" fmla="*/ 561 h 861117"/>
              <a:gd name="connsiteX39" fmla="*/ 66168 w 657153"/>
              <a:gd name="connsiteY39" fmla="*/ 8712 h 861117"/>
              <a:gd name="connsiteX40" fmla="*/ 66426 w 657153"/>
              <a:gd name="connsiteY40" fmla="*/ 9678 h 861117"/>
              <a:gd name="connsiteX41" fmla="*/ 71474 w 657153"/>
              <a:gd name="connsiteY41" fmla="*/ 28728 h 861117"/>
              <a:gd name="connsiteX42" fmla="*/ 109574 w 657153"/>
              <a:gd name="connsiteY42" fmla="*/ 41586 h 861117"/>
              <a:gd name="connsiteX43" fmla="*/ 92763 w 657153"/>
              <a:gd name="connsiteY43" fmla="*/ 46111 h 861117"/>
              <a:gd name="connsiteX44" fmla="*/ 88238 w 657153"/>
              <a:gd name="connsiteY44" fmla="*/ 29299 h 861117"/>
              <a:gd name="connsiteX45" fmla="*/ 97763 w 657153"/>
              <a:gd name="connsiteY45" fmla="*/ 12154 h 861117"/>
              <a:gd name="connsiteX46" fmla="*/ 114300 w 657153"/>
              <a:gd name="connsiteY46" fmla="*/ 6394 h 861117"/>
              <a:gd name="connsiteX47" fmla="*/ 120060 w 657153"/>
              <a:gd name="connsiteY47" fmla="*/ 22931 h 861117"/>
              <a:gd name="connsiteX48" fmla="*/ 119194 w 657153"/>
              <a:gd name="connsiteY48" fmla="*/ 24441 h 861117"/>
              <a:gd name="connsiteX49" fmla="*/ 109669 w 657153"/>
              <a:gd name="connsiteY49" fmla="*/ 41586 h 861117"/>
              <a:gd name="connsiteX50" fmla="*/ 35660 w 657153"/>
              <a:gd name="connsiteY50" fmla="*/ 46539 h 861117"/>
              <a:gd name="connsiteX51" fmla="*/ 18515 w 657153"/>
              <a:gd name="connsiteY51" fmla="*/ 37014 h 861117"/>
              <a:gd name="connsiteX52" fmla="*/ 1656 w 657153"/>
              <a:gd name="connsiteY52" fmla="*/ 41586 h 861117"/>
              <a:gd name="connsiteX53" fmla="*/ 6062 w 657153"/>
              <a:gd name="connsiteY53" fmla="*/ 58256 h 861117"/>
              <a:gd name="connsiteX54" fmla="*/ 6228 w 657153"/>
              <a:gd name="connsiteY54" fmla="*/ 58350 h 861117"/>
              <a:gd name="connsiteX55" fmla="*/ 23373 w 657153"/>
              <a:gd name="connsiteY55" fmla="*/ 67875 h 861117"/>
              <a:gd name="connsiteX56" fmla="*/ 40137 w 657153"/>
              <a:gd name="connsiteY56" fmla="*/ 63399 h 861117"/>
              <a:gd name="connsiteX57" fmla="*/ 35660 w 657153"/>
              <a:gd name="connsiteY57" fmla="*/ 46539 h 861117"/>
              <a:gd name="connsiteX58" fmla="*/ 105859 w 657153"/>
              <a:gd name="connsiteY58" fmla="*/ 281807 h 861117"/>
              <a:gd name="connsiteX59" fmla="*/ 42899 w 657153"/>
              <a:gd name="connsiteY59" fmla="*/ 345053 h 861117"/>
              <a:gd name="connsiteX60" fmla="*/ 42899 w 657153"/>
              <a:gd name="connsiteY60" fmla="*/ 367532 h 861117"/>
              <a:gd name="connsiteX61" fmla="*/ 66521 w 657153"/>
              <a:gd name="connsiteY61" fmla="*/ 391059 h 861117"/>
              <a:gd name="connsiteX62" fmla="*/ 89000 w 657153"/>
              <a:gd name="connsiteY62" fmla="*/ 391059 h 861117"/>
              <a:gd name="connsiteX63" fmla="*/ 237590 w 657153"/>
              <a:gd name="connsiteY63" fmla="*/ 242469 h 861117"/>
              <a:gd name="connsiteX64" fmla="*/ 237590 w 657153"/>
              <a:gd name="connsiteY64" fmla="*/ 219990 h 861117"/>
              <a:gd name="connsiteX65" fmla="*/ 214349 w 657153"/>
              <a:gd name="connsiteY65" fmla="*/ 196177 h 861117"/>
              <a:gd name="connsiteX66" fmla="*/ 191870 w 657153"/>
              <a:gd name="connsiteY66" fmla="*/ 196177 h 861117"/>
              <a:gd name="connsiteX67" fmla="*/ 126338 w 657153"/>
              <a:gd name="connsiteY67" fmla="*/ 261709 h 861117"/>
              <a:gd name="connsiteX68" fmla="*/ 80999 w 657153"/>
              <a:gd name="connsiteY68" fmla="*/ 190557 h 861117"/>
              <a:gd name="connsiteX69" fmla="*/ 88333 w 657153"/>
              <a:gd name="connsiteY69" fmla="*/ 160935 h 861117"/>
              <a:gd name="connsiteX70" fmla="*/ 85857 w 657153"/>
              <a:gd name="connsiteY70" fmla="*/ 66256 h 861117"/>
              <a:gd name="connsiteX71" fmla="*/ 68385 w 657153"/>
              <a:gd name="connsiteY71" fmla="*/ 65082 h 861117"/>
              <a:gd name="connsiteX72" fmla="*/ 66807 w 657153"/>
              <a:gd name="connsiteY72" fmla="*/ 82068 h 861117"/>
              <a:gd name="connsiteX73" fmla="*/ 64140 w 657153"/>
              <a:gd name="connsiteY73" fmla="*/ 154553 h 861117"/>
              <a:gd name="connsiteX74" fmla="*/ 56425 w 657153"/>
              <a:gd name="connsiteY74" fmla="*/ 185890 h 861117"/>
              <a:gd name="connsiteX75" fmla="*/ 105955 w 657153"/>
              <a:gd name="connsiteY75" fmla="*/ 281807 h 86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57153" h="861117">
                <a:moveTo>
                  <a:pt x="266546" y="304476"/>
                </a:moveTo>
                <a:cubicBezTo>
                  <a:pt x="379562" y="255294"/>
                  <a:pt x="511050" y="307041"/>
                  <a:pt x="560232" y="420057"/>
                </a:cubicBezTo>
                <a:cubicBezTo>
                  <a:pt x="583491" y="473505"/>
                  <a:pt x="584916" y="533932"/>
                  <a:pt x="564202" y="588417"/>
                </a:cubicBezTo>
                <a:lnTo>
                  <a:pt x="447521" y="386296"/>
                </a:lnTo>
                <a:cubicBezTo>
                  <a:pt x="427002" y="350945"/>
                  <a:pt x="381711" y="338922"/>
                  <a:pt x="346360" y="359441"/>
                </a:cubicBezTo>
                <a:cubicBezTo>
                  <a:pt x="335225" y="365904"/>
                  <a:pt x="325969" y="375160"/>
                  <a:pt x="319505" y="386296"/>
                </a:cubicBezTo>
                <a:lnTo>
                  <a:pt x="174058" y="638328"/>
                </a:lnTo>
                <a:cubicBezTo>
                  <a:pt x="128496" y="574384"/>
                  <a:pt x="119817" y="491225"/>
                  <a:pt x="151198" y="419253"/>
                </a:cubicBezTo>
                <a:lnTo>
                  <a:pt x="123100" y="390678"/>
                </a:lnTo>
                <a:lnTo>
                  <a:pt x="238447" y="276282"/>
                </a:lnTo>
                <a:lnTo>
                  <a:pt x="266546" y="304857"/>
                </a:lnTo>
                <a:close/>
                <a:moveTo>
                  <a:pt x="426090" y="398679"/>
                </a:moveTo>
                <a:cubicBezTo>
                  <a:pt x="412424" y="375164"/>
                  <a:pt x="382284" y="367179"/>
                  <a:pt x="358770" y="380845"/>
                </a:cubicBezTo>
                <a:cubicBezTo>
                  <a:pt x="351379" y="385141"/>
                  <a:pt x="345232" y="391287"/>
                  <a:pt x="340936" y="398679"/>
                </a:cubicBezTo>
                <a:lnTo>
                  <a:pt x="116527" y="787394"/>
                </a:lnTo>
                <a:cubicBezTo>
                  <a:pt x="102903" y="810810"/>
                  <a:pt x="110840" y="840838"/>
                  <a:pt x="134256" y="854463"/>
                </a:cubicBezTo>
                <a:cubicBezTo>
                  <a:pt x="141799" y="858852"/>
                  <a:pt x="150377" y="861149"/>
                  <a:pt x="159104" y="861117"/>
                </a:cubicBezTo>
                <a:lnTo>
                  <a:pt x="607922" y="861117"/>
                </a:lnTo>
                <a:cubicBezTo>
                  <a:pt x="635013" y="861215"/>
                  <a:pt x="657055" y="839334"/>
                  <a:pt x="657153" y="812242"/>
                </a:cubicBezTo>
                <a:cubicBezTo>
                  <a:pt x="657185" y="803515"/>
                  <a:pt x="654888" y="794937"/>
                  <a:pt x="650499" y="787394"/>
                </a:cubicBezTo>
                <a:lnTo>
                  <a:pt x="426090" y="398679"/>
                </a:lnTo>
                <a:close/>
                <a:moveTo>
                  <a:pt x="383513" y="720243"/>
                </a:moveTo>
                <a:cubicBezTo>
                  <a:pt x="404923" y="720243"/>
                  <a:pt x="422280" y="737599"/>
                  <a:pt x="422280" y="759009"/>
                </a:cubicBezTo>
                <a:cubicBezTo>
                  <a:pt x="422280" y="780420"/>
                  <a:pt x="404923" y="797776"/>
                  <a:pt x="383513" y="797776"/>
                </a:cubicBezTo>
                <a:cubicBezTo>
                  <a:pt x="362103" y="797776"/>
                  <a:pt x="344746" y="780420"/>
                  <a:pt x="344746" y="759009"/>
                </a:cubicBezTo>
                <a:cubicBezTo>
                  <a:pt x="344746" y="737599"/>
                  <a:pt x="362103" y="720243"/>
                  <a:pt x="383513" y="720243"/>
                </a:cubicBezTo>
                <a:close/>
                <a:moveTo>
                  <a:pt x="383513" y="487642"/>
                </a:moveTo>
                <a:cubicBezTo>
                  <a:pt x="365949" y="487694"/>
                  <a:pt x="351709" y="501891"/>
                  <a:pt x="351604" y="519456"/>
                </a:cubicBezTo>
                <a:lnTo>
                  <a:pt x="351604" y="645852"/>
                </a:lnTo>
                <a:cubicBezTo>
                  <a:pt x="350642" y="663449"/>
                  <a:pt x="364126" y="678493"/>
                  <a:pt x="381722" y="679457"/>
                </a:cubicBezTo>
                <a:cubicBezTo>
                  <a:pt x="399319" y="680419"/>
                  <a:pt x="414365" y="666934"/>
                  <a:pt x="415327" y="649337"/>
                </a:cubicBezTo>
                <a:cubicBezTo>
                  <a:pt x="415391" y="648176"/>
                  <a:pt x="415391" y="647013"/>
                  <a:pt x="415327" y="645852"/>
                </a:cubicBezTo>
                <a:lnTo>
                  <a:pt x="415327" y="519456"/>
                </a:lnTo>
                <a:cubicBezTo>
                  <a:pt x="415118" y="502019"/>
                  <a:pt x="400951" y="487978"/>
                  <a:pt x="383513" y="487928"/>
                </a:cubicBezTo>
                <a:close/>
                <a:moveTo>
                  <a:pt x="71474" y="28728"/>
                </a:moveTo>
                <a:cubicBezTo>
                  <a:pt x="73236" y="35303"/>
                  <a:pt x="69335" y="42062"/>
                  <a:pt x="62759" y="43825"/>
                </a:cubicBezTo>
                <a:cubicBezTo>
                  <a:pt x="56183" y="45587"/>
                  <a:pt x="49424" y="41685"/>
                  <a:pt x="47662" y="35109"/>
                </a:cubicBezTo>
                <a:lnTo>
                  <a:pt x="42518" y="16059"/>
                </a:lnTo>
                <a:cubicBezTo>
                  <a:pt x="40489" y="9528"/>
                  <a:pt x="44139" y="2590"/>
                  <a:pt x="50670" y="561"/>
                </a:cubicBezTo>
                <a:cubicBezTo>
                  <a:pt x="57201" y="-1468"/>
                  <a:pt x="64140" y="2182"/>
                  <a:pt x="66168" y="8712"/>
                </a:cubicBezTo>
                <a:cubicBezTo>
                  <a:pt x="66267" y="9030"/>
                  <a:pt x="66353" y="9352"/>
                  <a:pt x="66426" y="9678"/>
                </a:cubicBezTo>
                <a:lnTo>
                  <a:pt x="71474" y="28728"/>
                </a:lnTo>
                <a:close/>
                <a:moveTo>
                  <a:pt x="109574" y="41586"/>
                </a:moveTo>
                <a:cubicBezTo>
                  <a:pt x="106181" y="47478"/>
                  <a:pt x="98655" y="49504"/>
                  <a:pt x="92763" y="46111"/>
                </a:cubicBezTo>
                <a:cubicBezTo>
                  <a:pt x="86870" y="42718"/>
                  <a:pt x="84845" y="35191"/>
                  <a:pt x="88238" y="29299"/>
                </a:cubicBezTo>
                <a:lnTo>
                  <a:pt x="97763" y="12154"/>
                </a:lnTo>
                <a:cubicBezTo>
                  <a:pt x="100739" y="5997"/>
                  <a:pt x="108144" y="3418"/>
                  <a:pt x="114300" y="6394"/>
                </a:cubicBezTo>
                <a:cubicBezTo>
                  <a:pt x="120457" y="9370"/>
                  <a:pt x="123036" y="16774"/>
                  <a:pt x="120060" y="22931"/>
                </a:cubicBezTo>
                <a:cubicBezTo>
                  <a:pt x="119808" y="23454"/>
                  <a:pt x="119518" y="23959"/>
                  <a:pt x="119194" y="24441"/>
                </a:cubicBezTo>
                <a:lnTo>
                  <a:pt x="109669" y="41586"/>
                </a:lnTo>
                <a:close/>
                <a:moveTo>
                  <a:pt x="35660" y="46539"/>
                </a:moveTo>
                <a:lnTo>
                  <a:pt x="18515" y="37014"/>
                </a:lnTo>
                <a:cubicBezTo>
                  <a:pt x="12594" y="33639"/>
                  <a:pt x="5060" y="35683"/>
                  <a:pt x="1656" y="41586"/>
                </a:cubicBezTo>
                <a:cubicBezTo>
                  <a:pt x="-1730" y="47406"/>
                  <a:pt x="242" y="54869"/>
                  <a:pt x="6062" y="58256"/>
                </a:cubicBezTo>
                <a:cubicBezTo>
                  <a:pt x="6117" y="58288"/>
                  <a:pt x="6173" y="58319"/>
                  <a:pt x="6228" y="58350"/>
                </a:cubicBezTo>
                <a:lnTo>
                  <a:pt x="23373" y="67875"/>
                </a:lnTo>
                <a:cubicBezTo>
                  <a:pt x="29239" y="71258"/>
                  <a:pt x="36737" y="69255"/>
                  <a:pt x="40137" y="63399"/>
                </a:cubicBezTo>
                <a:cubicBezTo>
                  <a:pt x="43528" y="57503"/>
                  <a:pt x="41529" y="49976"/>
                  <a:pt x="35660" y="46539"/>
                </a:cubicBezTo>
                <a:close/>
                <a:moveTo>
                  <a:pt x="105859" y="281807"/>
                </a:moveTo>
                <a:lnTo>
                  <a:pt x="42899" y="345053"/>
                </a:lnTo>
                <a:cubicBezTo>
                  <a:pt x="36801" y="351305"/>
                  <a:pt x="36801" y="361280"/>
                  <a:pt x="42899" y="367532"/>
                </a:cubicBezTo>
                <a:lnTo>
                  <a:pt x="66521" y="391059"/>
                </a:lnTo>
                <a:cubicBezTo>
                  <a:pt x="72731" y="397259"/>
                  <a:pt x="82790" y="397259"/>
                  <a:pt x="89000" y="391059"/>
                </a:cubicBezTo>
                <a:lnTo>
                  <a:pt x="237590" y="242469"/>
                </a:lnTo>
                <a:cubicBezTo>
                  <a:pt x="243791" y="236258"/>
                  <a:pt x="243791" y="226200"/>
                  <a:pt x="237590" y="219990"/>
                </a:cubicBezTo>
                <a:lnTo>
                  <a:pt x="214349" y="196177"/>
                </a:lnTo>
                <a:cubicBezTo>
                  <a:pt x="208139" y="189976"/>
                  <a:pt x="198080" y="189976"/>
                  <a:pt x="191870" y="196177"/>
                </a:cubicBezTo>
                <a:lnTo>
                  <a:pt x="126338" y="261709"/>
                </a:lnTo>
                <a:cubicBezTo>
                  <a:pt x="77951" y="250279"/>
                  <a:pt x="74808" y="221895"/>
                  <a:pt x="80999" y="190557"/>
                </a:cubicBezTo>
                <a:cubicBezTo>
                  <a:pt x="82904" y="181032"/>
                  <a:pt x="85571" y="170936"/>
                  <a:pt x="88333" y="160935"/>
                </a:cubicBezTo>
                <a:cubicBezTo>
                  <a:pt x="97858" y="125787"/>
                  <a:pt x="107383" y="91497"/>
                  <a:pt x="85857" y="66256"/>
                </a:cubicBezTo>
                <a:cubicBezTo>
                  <a:pt x="81356" y="61107"/>
                  <a:pt x="73533" y="60581"/>
                  <a:pt x="68385" y="65082"/>
                </a:cubicBezTo>
                <a:cubicBezTo>
                  <a:pt x="63421" y="69420"/>
                  <a:pt x="62726" y="76889"/>
                  <a:pt x="66807" y="82068"/>
                </a:cubicBezTo>
                <a:cubicBezTo>
                  <a:pt x="79570" y="97403"/>
                  <a:pt x="71950" y="125978"/>
                  <a:pt x="64140" y="154553"/>
                </a:cubicBezTo>
                <a:cubicBezTo>
                  <a:pt x="61378" y="164935"/>
                  <a:pt x="58520" y="175413"/>
                  <a:pt x="56425" y="185890"/>
                </a:cubicBezTo>
                <a:cubicBezTo>
                  <a:pt x="48328" y="226657"/>
                  <a:pt x="51472" y="263995"/>
                  <a:pt x="105955" y="281807"/>
                </a:cubicBez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>
                <a:lumMod val="90000"/>
                <a:lumOff val="10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5ECDFA40-F0A3-33BF-5188-103DBCB37A4C}"/>
              </a:ext>
            </a:extLst>
          </p:cNvPr>
          <p:cNvSpPr txBox="1"/>
          <p:nvPr/>
        </p:nvSpPr>
        <p:spPr>
          <a:xfrm>
            <a:off x="9306989" y="3410524"/>
            <a:ext cx="28328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Produtos Alternativos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Mudanças Econômicas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Preferências do Consumidor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Concorrência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Escassez de Matéria Prima</a:t>
            </a:r>
          </a:p>
          <a:p>
            <a:endParaRPr lang="pt-BR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B48BDE2F-BA1C-4BE2-F772-AAF6076E7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r="8911"/>
          <a:stretch/>
        </p:blipFill>
        <p:spPr>
          <a:xfrm>
            <a:off x="140208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Fluxograma: Dados 10">
            <a:extLst>
              <a:ext uri="{FF2B5EF4-FFF2-40B4-BE49-F238E27FC236}">
                <a16:creationId xmlns:a16="http://schemas.microsoft.com/office/drawing/2014/main" id="{73D25AC9-9D7E-B173-C292-686DD5E6B6C4}"/>
              </a:ext>
            </a:extLst>
          </p:cNvPr>
          <p:cNvSpPr/>
          <p:nvPr/>
        </p:nvSpPr>
        <p:spPr>
          <a:xfrm>
            <a:off x="-7035844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Dados 10">
            <a:extLst>
              <a:ext uri="{FF2B5EF4-FFF2-40B4-BE49-F238E27FC236}">
                <a16:creationId xmlns:a16="http://schemas.microsoft.com/office/drawing/2014/main" id="{25267DD9-48B6-19AC-943E-9D8DA65509B2}"/>
              </a:ext>
            </a:extLst>
          </p:cNvPr>
          <p:cNvSpPr/>
          <p:nvPr/>
        </p:nvSpPr>
        <p:spPr>
          <a:xfrm>
            <a:off x="-5085443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Fluxograma: Entrada Manual 34">
            <a:extLst>
              <a:ext uri="{FF2B5EF4-FFF2-40B4-BE49-F238E27FC236}">
                <a16:creationId xmlns:a16="http://schemas.microsoft.com/office/drawing/2014/main" id="{049E860F-4ACA-5039-C81B-D94DDA81B2E4}"/>
              </a:ext>
            </a:extLst>
          </p:cNvPr>
          <p:cNvSpPr/>
          <p:nvPr/>
        </p:nvSpPr>
        <p:spPr>
          <a:xfrm rot="5400000" flipH="1">
            <a:off x="-120785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EFE6838A-0A5E-5A29-B32B-7757AFAAF266}"/>
              </a:ext>
            </a:extLst>
          </p:cNvPr>
          <p:cNvGrpSpPr/>
          <p:nvPr/>
        </p:nvGrpSpPr>
        <p:grpSpPr>
          <a:xfrm>
            <a:off x="18365011" y="2761499"/>
            <a:ext cx="2623050" cy="2623051"/>
            <a:chOff x="8560611" y="2761499"/>
            <a:chExt cx="2623050" cy="2623051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4972A008-3CBD-C125-201B-BA8F3B0011A9}"/>
                </a:ext>
              </a:extLst>
            </p:cNvPr>
            <p:cNvSpPr/>
            <p:nvPr/>
          </p:nvSpPr>
          <p:spPr>
            <a:xfrm>
              <a:off x="8560611" y="3301500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B24B18D-24EF-40A0-FA7F-536B2A3BF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661" y="2761499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E52A151A-7DF2-39B5-5215-8C4E19F9BB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03661" y="3301499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63A62F9-4176-3A8D-7561-8E2C2242863D}"/>
              </a:ext>
            </a:extLst>
          </p:cNvPr>
          <p:cNvSpPr txBox="1"/>
          <p:nvPr/>
        </p:nvSpPr>
        <p:spPr>
          <a:xfrm>
            <a:off x="-10424821" y="2518060"/>
            <a:ext cx="30428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Gestão de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Distribuição</a:t>
            </a:r>
          </a:p>
        </p:txBody>
      </p:sp>
    </p:spTree>
    <p:extLst>
      <p:ext uri="{BB962C8B-B14F-4D97-AF65-F5344CB8AC3E}">
        <p14:creationId xmlns:p14="http://schemas.microsoft.com/office/powerpoint/2010/main" val="735219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26FA1E-680C-074D-096B-2BA0E01ED30B}"/>
              </a:ext>
            </a:extLst>
          </p:cNvPr>
          <p:cNvSpPr/>
          <p:nvPr/>
        </p:nvSpPr>
        <p:spPr>
          <a:xfrm>
            <a:off x="336550" y="330200"/>
            <a:ext cx="11525250" cy="620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39D3ED-80A4-F064-2315-5E3B53BE0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" r="8911"/>
          <a:stretch/>
        </p:blipFill>
        <p:spPr>
          <a:xfrm>
            <a:off x="42164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Fluxograma: Dados 10">
            <a:extLst>
              <a:ext uri="{FF2B5EF4-FFF2-40B4-BE49-F238E27FC236}">
                <a16:creationId xmlns:a16="http://schemas.microsoft.com/office/drawing/2014/main" id="{CE4D1E22-5FA8-1515-E717-1D7E57CB9464}"/>
              </a:ext>
            </a:extLst>
          </p:cNvPr>
          <p:cNvSpPr/>
          <p:nvPr/>
        </p:nvSpPr>
        <p:spPr>
          <a:xfrm>
            <a:off x="4292556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0">
            <a:extLst>
              <a:ext uri="{FF2B5EF4-FFF2-40B4-BE49-F238E27FC236}">
                <a16:creationId xmlns:a16="http://schemas.microsoft.com/office/drawing/2014/main" id="{CA243FF2-A2D4-95BE-75F1-15B0D332ABF9}"/>
              </a:ext>
            </a:extLst>
          </p:cNvPr>
          <p:cNvSpPr/>
          <p:nvPr/>
        </p:nvSpPr>
        <p:spPr>
          <a:xfrm>
            <a:off x="6242957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Entrada Manual 6">
            <a:extLst>
              <a:ext uri="{FF2B5EF4-FFF2-40B4-BE49-F238E27FC236}">
                <a16:creationId xmlns:a16="http://schemas.microsoft.com/office/drawing/2014/main" id="{40664764-1043-CC5B-79DA-22233C2AA634}"/>
              </a:ext>
            </a:extLst>
          </p:cNvPr>
          <p:cNvSpPr/>
          <p:nvPr/>
        </p:nvSpPr>
        <p:spPr>
          <a:xfrm rot="5400000" flipH="1">
            <a:off x="-7501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5E99DFB-C450-9490-2B7A-58532E873514}"/>
              </a:ext>
            </a:extLst>
          </p:cNvPr>
          <p:cNvGrpSpPr/>
          <p:nvPr/>
        </p:nvGrpSpPr>
        <p:grpSpPr>
          <a:xfrm>
            <a:off x="8560611" y="2761499"/>
            <a:ext cx="2623050" cy="2623051"/>
            <a:chOff x="8560611" y="2761499"/>
            <a:chExt cx="2623050" cy="2623051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8B0D093-3A17-6B97-AA63-CC001B0D1229}"/>
                </a:ext>
              </a:extLst>
            </p:cNvPr>
            <p:cNvSpPr/>
            <p:nvPr/>
          </p:nvSpPr>
          <p:spPr>
            <a:xfrm>
              <a:off x="8560611" y="3301500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B4E38737-7187-E780-8FC3-AFCB064E7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661" y="2761499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240499D1-0D3A-62F5-31A1-316528D30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03661" y="3301499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B88E8D3-49E9-0F85-5D69-747171314569}"/>
              </a:ext>
            </a:extLst>
          </p:cNvPr>
          <p:cNvSpPr txBox="1"/>
          <p:nvPr/>
        </p:nvSpPr>
        <p:spPr>
          <a:xfrm>
            <a:off x="903579" y="2518060"/>
            <a:ext cx="30428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Gestão de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Distribuição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431B83-EFEC-D874-8D2E-F92ACA267FD7}"/>
              </a:ext>
            </a:extLst>
          </p:cNvPr>
          <p:cNvSpPr txBox="1"/>
          <p:nvPr/>
        </p:nvSpPr>
        <p:spPr>
          <a:xfrm>
            <a:off x="4606494" y="-2689996"/>
            <a:ext cx="2974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Transportes</a:t>
            </a:r>
          </a:p>
        </p:txBody>
      </p:sp>
      <p:pic>
        <p:nvPicPr>
          <p:cNvPr id="23" name="Imagem 22" descr="Uma imagem contendo caminhão, estacionado, ônibus, dirigindo&#10;&#10;Descrição gerada automaticamente">
            <a:extLst>
              <a:ext uri="{FF2B5EF4-FFF2-40B4-BE49-F238E27FC236}">
                <a16:creationId xmlns:a16="http://schemas.microsoft.com/office/drawing/2014/main" id="{5B19C0AF-9C5D-CF5B-8038-40F9524C9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r="4072" b="63609"/>
          <a:stretch/>
        </p:blipFill>
        <p:spPr>
          <a:xfrm>
            <a:off x="13651306" y="730462"/>
            <a:ext cx="1927766" cy="863074"/>
          </a:xfrm>
          <a:prstGeom prst="rect">
            <a:avLst/>
          </a:prstGeom>
        </p:spPr>
      </p:pic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32173DCE-B47F-12FF-0631-DB2E49131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306" y="1641231"/>
            <a:ext cx="1905000" cy="98107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7C32897-6B85-E38C-7692-A52A5AA38EF1}"/>
              </a:ext>
            </a:extLst>
          </p:cNvPr>
          <p:cNvSpPr txBox="1"/>
          <p:nvPr/>
        </p:nvSpPr>
        <p:spPr>
          <a:xfrm>
            <a:off x="-5115386" y="730462"/>
            <a:ext cx="4556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As entregas são realizadas por transportadoras terceirizadas como por exemplo: (Alpha Transporte, CDC Cargas e Logística e Audenise Transportadora)</a:t>
            </a:r>
          </a:p>
        </p:txBody>
      </p:sp>
    </p:spTree>
    <p:extLst>
      <p:ext uri="{BB962C8B-B14F-4D97-AF65-F5344CB8AC3E}">
        <p14:creationId xmlns:p14="http://schemas.microsoft.com/office/powerpoint/2010/main" val="138147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no interior, bolo, pequeno&#10;&#10;Descrição gerada automaticamente">
            <a:extLst>
              <a:ext uri="{FF2B5EF4-FFF2-40B4-BE49-F238E27FC236}">
                <a16:creationId xmlns:a16="http://schemas.microsoft.com/office/drawing/2014/main" id="{19E17242-C971-B1AC-904C-FF6ADA331C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t="6699" r="16104" b="309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E82647A-A951-440D-0A46-DDEA554557C7}"/>
              </a:ext>
            </a:extLst>
          </p:cNvPr>
          <p:cNvSpPr txBox="1"/>
          <p:nvPr/>
        </p:nvSpPr>
        <p:spPr>
          <a:xfrm>
            <a:off x="4608894" y="284400"/>
            <a:ext cx="29742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Transportes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F850FC6-0293-B768-1A99-40948290B9D4}"/>
              </a:ext>
            </a:extLst>
          </p:cNvPr>
          <p:cNvSpPr txBox="1"/>
          <p:nvPr/>
        </p:nvSpPr>
        <p:spPr>
          <a:xfrm>
            <a:off x="468000" y="2228671"/>
            <a:ext cx="4556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As entregas são realizadas por transportadoras terceirizadas como por exemplo: (Alpha Transporte, CDC Cargas e Logística e Audenise Transportadora)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C89CEB9-AC21-55DE-7529-D8EE0ABEB48B}"/>
              </a:ext>
            </a:extLst>
          </p:cNvPr>
          <p:cNvSpPr/>
          <p:nvPr/>
        </p:nvSpPr>
        <p:spPr>
          <a:xfrm>
            <a:off x="6096000" y="7772400"/>
            <a:ext cx="609600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4202401-70AB-771C-D6A4-00DEA908BB2C}"/>
              </a:ext>
            </a:extLst>
          </p:cNvPr>
          <p:cNvSpPr/>
          <p:nvPr/>
        </p:nvSpPr>
        <p:spPr>
          <a:xfrm>
            <a:off x="-7630160" y="0"/>
            <a:ext cx="730504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87BB64-49FF-FBD3-C8B9-F53DF0720A4A}"/>
              </a:ext>
            </a:extLst>
          </p:cNvPr>
          <p:cNvSpPr txBox="1"/>
          <p:nvPr/>
        </p:nvSpPr>
        <p:spPr>
          <a:xfrm>
            <a:off x="12758013" y="284400"/>
            <a:ext cx="5389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Parcerias Estratégicas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60CCC4-7F65-8342-ACEB-C5024955D42B}"/>
              </a:ext>
            </a:extLst>
          </p:cNvPr>
          <p:cNvSpPr txBox="1"/>
          <p:nvPr/>
        </p:nvSpPr>
        <p:spPr>
          <a:xfrm>
            <a:off x="13129260" y="1844040"/>
            <a:ext cx="4678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 Sherwin-Williams possui parcerias com grandes empresas do varejo. Esses acordos são mútuos e estabelecem exclusividade na compra de produtos comercializados pela loja por parte dos parceiros com um desconto de 50%.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2447754-6556-2FF8-0C2D-4BBF9491020C}"/>
              </a:ext>
            </a:extLst>
          </p:cNvPr>
          <p:cNvSpPr/>
          <p:nvPr/>
        </p:nvSpPr>
        <p:spPr>
          <a:xfrm>
            <a:off x="-7520940" y="4099560"/>
            <a:ext cx="4678680" cy="17543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Logotipo&#10;&#10;Descrição gerada automaticamente">
            <a:extLst>
              <a:ext uri="{FF2B5EF4-FFF2-40B4-BE49-F238E27FC236}">
                <a16:creationId xmlns:a16="http://schemas.microsoft.com/office/drawing/2014/main" id="{A3943E8D-DE45-363D-51A2-1338A612E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9455" y="4154148"/>
            <a:ext cx="2375929" cy="665939"/>
          </a:xfrm>
          <a:prstGeom prst="rect">
            <a:avLst/>
          </a:prstGeom>
        </p:spPr>
      </p:pic>
      <p:pic>
        <p:nvPicPr>
          <p:cNvPr id="24" name="Imagem 23" descr="Desenho de pessoa e texto branco&#10;&#10;Descrição gerada automaticamente com confiança média">
            <a:extLst>
              <a:ext uri="{FF2B5EF4-FFF2-40B4-BE49-F238E27FC236}">
                <a16:creationId xmlns:a16="http://schemas.microsoft.com/office/drawing/2014/main" id="{C4F084F8-6473-C6B8-5CD4-951893282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5516" y="4154148"/>
            <a:ext cx="1211221" cy="87630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AE0CB20C-18C8-BC2F-143B-BBD2386E9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325516" y="5237018"/>
            <a:ext cx="2375930" cy="568707"/>
          </a:xfrm>
          <a:prstGeom prst="rect">
            <a:avLst/>
          </a:prstGeom>
        </p:spPr>
      </p:pic>
      <p:pic>
        <p:nvPicPr>
          <p:cNvPr id="26" name="Imagem 25" descr="Ícone&#10;&#10;Descrição gerada automaticamente com confiança baixa">
            <a:extLst>
              <a:ext uri="{FF2B5EF4-FFF2-40B4-BE49-F238E27FC236}">
                <a16:creationId xmlns:a16="http://schemas.microsoft.com/office/drawing/2014/main" id="{6E2B2E42-4F2C-5CE3-013F-E4CCC0984A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6101" y="4807433"/>
            <a:ext cx="1465073" cy="932763"/>
          </a:xfrm>
          <a:prstGeom prst="rect">
            <a:avLst/>
          </a:prstGeom>
        </p:spPr>
      </p:pic>
      <p:pic>
        <p:nvPicPr>
          <p:cNvPr id="7" name="Imagem 6" descr="Uma imagem contendo caminhão, estacionado, ônibus, dirigindo&#10;&#10;Descrição gerada automaticamente">
            <a:extLst>
              <a:ext uri="{FF2B5EF4-FFF2-40B4-BE49-F238E27FC236}">
                <a16:creationId xmlns:a16="http://schemas.microsoft.com/office/drawing/2014/main" id="{6DC1ADFC-B54F-4C0B-C0AF-DA6396FDFE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r="4072" b="63609"/>
          <a:stretch/>
        </p:blipFill>
        <p:spPr>
          <a:xfrm rot="21093209">
            <a:off x="9936367" y="2888507"/>
            <a:ext cx="1735209" cy="776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6DBD156E-4AE4-20BD-6B97-D68DCFA58A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9410">
            <a:off x="10031560" y="3755728"/>
            <a:ext cx="1794245" cy="92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D42B78E-0FE8-D06E-F123-A8D93F56D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1" b="770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7759E5F-D363-18F2-86C3-CFA95598AEF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30A592C-4E9B-52E4-FB4B-F84CD5CB7DAF}"/>
              </a:ext>
            </a:extLst>
          </p:cNvPr>
          <p:cNvSpPr txBox="1"/>
          <p:nvPr/>
        </p:nvSpPr>
        <p:spPr>
          <a:xfrm>
            <a:off x="337413" y="284400"/>
            <a:ext cx="5389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Parcerias Estratégicas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ADBE46-67D7-8887-10E3-2D33CC387E40}"/>
              </a:ext>
            </a:extLst>
          </p:cNvPr>
          <p:cNvSpPr txBox="1"/>
          <p:nvPr/>
        </p:nvSpPr>
        <p:spPr>
          <a:xfrm>
            <a:off x="708660" y="1844040"/>
            <a:ext cx="4678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 Sherwin-Williams possui parcerias com grandes empresas do varejo. Esses acordos são mútuos e estabelecem exclusividade na compra de produtos comercializados pela loja por parte dos parceiros com um desconto de 50%.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FF82713-4DD7-361C-09AE-CF80ADB16033}"/>
              </a:ext>
            </a:extLst>
          </p:cNvPr>
          <p:cNvSpPr/>
          <p:nvPr/>
        </p:nvSpPr>
        <p:spPr>
          <a:xfrm>
            <a:off x="708660" y="4099560"/>
            <a:ext cx="4678680" cy="17543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59490CD8-5341-3564-F4B5-B0BD8C72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45" y="4154148"/>
            <a:ext cx="2375929" cy="665939"/>
          </a:xfrm>
          <a:prstGeom prst="rect">
            <a:avLst/>
          </a:prstGeom>
        </p:spPr>
      </p:pic>
      <p:pic>
        <p:nvPicPr>
          <p:cNvPr id="17" name="Imagem 16" descr="Desenho de pessoa e texto branco&#10;&#10;Descrição gerada automaticamente com confiança média">
            <a:extLst>
              <a:ext uri="{FF2B5EF4-FFF2-40B4-BE49-F238E27FC236}">
                <a16:creationId xmlns:a16="http://schemas.microsoft.com/office/drawing/2014/main" id="{971BBD63-BC7A-C6F8-FA81-62FB5E1E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84" y="4154148"/>
            <a:ext cx="1211221" cy="8763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DB60DA4A-0EBC-63E6-4550-C1A6EE528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084" y="5237018"/>
            <a:ext cx="2375930" cy="568707"/>
          </a:xfrm>
          <a:prstGeom prst="rect">
            <a:avLst/>
          </a:prstGeom>
        </p:spPr>
      </p:pic>
      <p:pic>
        <p:nvPicPr>
          <p:cNvPr id="24" name="Imagem 23" descr="Ícone&#10;&#10;Descrição gerada automaticamente com confiança baixa">
            <a:extLst>
              <a:ext uri="{FF2B5EF4-FFF2-40B4-BE49-F238E27FC236}">
                <a16:creationId xmlns:a16="http://schemas.microsoft.com/office/drawing/2014/main" id="{0022B615-E9A2-D5D3-93A4-7C3B1E633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99" y="4807433"/>
            <a:ext cx="1465073" cy="9327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A6BB089-0923-513C-D995-8A39E32737BD}"/>
              </a:ext>
            </a:extLst>
          </p:cNvPr>
          <p:cNvSpPr txBox="1"/>
          <p:nvPr/>
        </p:nvSpPr>
        <p:spPr>
          <a:xfrm>
            <a:off x="6736080" y="-2472730"/>
            <a:ext cx="481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Abastecimento da loja feito a cada quinze dias, porém, dependendo da demanda pode feito uma vez por semana.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85F129-B2A1-4E1F-8C1F-F9979049F8B9}"/>
              </a:ext>
            </a:extLst>
          </p:cNvPr>
          <p:cNvSpPr txBox="1"/>
          <p:nvPr/>
        </p:nvSpPr>
        <p:spPr>
          <a:xfrm>
            <a:off x="6313738" y="-4694000"/>
            <a:ext cx="5660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Abastecimento da Loja</a:t>
            </a:r>
          </a:p>
        </p:txBody>
      </p:sp>
    </p:spTree>
    <p:extLst>
      <p:ext uri="{BB962C8B-B14F-4D97-AF65-F5344CB8AC3E}">
        <p14:creationId xmlns:p14="http://schemas.microsoft.com/office/powerpoint/2010/main" val="281239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Pessoas na frente de uma loja&#10;&#10;Descrição gerada automaticamente com confiança média">
            <a:extLst>
              <a:ext uri="{FF2B5EF4-FFF2-40B4-BE49-F238E27FC236}">
                <a16:creationId xmlns:a16="http://schemas.microsoft.com/office/drawing/2014/main" id="{5F509B6A-F847-F50D-0010-6DC95E906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5" b="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C253EF9-28D6-6B99-AB4D-06861B87881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6CE460-CFB5-FC95-118A-4E5D1D186CEC}"/>
              </a:ext>
            </a:extLst>
          </p:cNvPr>
          <p:cNvSpPr txBox="1"/>
          <p:nvPr/>
        </p:nvSpPr>
        <p:spPr>
          <a:xfrm>
            <a:off x="6736080" y="2505670"/>
            <a:ext cx="481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Abastecimento da loja feito a cada quinze dias, porém, dependendo da demanda pode feito uma vez por semana.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DE6DB6-D2B5-DEAE-FC17-8F35DE439E16}"/>
              </a:ext>
            </a:extLst>
          </p:cNvPr>
          <p:cNvSpPr txBox="1"/>
          <p:nvPr/>
        </p:nvSpPr>
        <p:spPr>
          <a:xfrm>
            <a:off x="6313738" y="284400"/>
            <a:ext cx="5660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Abastecimento da Loja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BE39E42-7AA0-E03C-6BC2-AA57E6D0A38B}"/>
              </a:ext>
            </a:extLst>
          </p:cNvPr>
          <p:cNvSpPr/>
          <p:nvPr/>
        </p:nvSpPr>
        <p:spPr>
          <a:xfrm>
            <a:off x="0" y="7772400"/>
            <a:ext cx="609600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914B43-1F3F-2466-55B1-5BC042F99561}"/>
              </a:ext>
            </a:extLst>
          </p:cNvPr>
          <p:cNvSpPr txBox="1"/>
          <p:nvPr/>
        </p:nvSpPr>
        <p:spPr>
          <a:xfrm>
            <a:off x="-5898187" y="284400"/>
            <a:ext cx="400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Estoque da Loja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A5D05B2-119E-F952-B8A2-BDF8786C8927}"/>
              </a:ext>
            </a:extLst>
          </p:cNvPr>
          <p:cNvSpPr txBox="1"/>
          <p:nvPr/>
        </p:nvSpPr>
        <p:spPr>
          <a:xfrm>
            <a:off x="-6479275" y="3059668"/>
            <a:ext cx="503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Estoque com pouco espaço e mau otimizado.</a:t>
            </a:r>
          </a:p>
        </p:txBody>
      </p:sp>
    </p:spTree>
    <p:extLst>
      <p:ext uri="{BB962C8B-B14F-4D97-AF65-F5344CB8AC3E}">
        <p14:creationId xmlns:p14="http://schemas.microsoft.com/office/powerpoint/2010/main" val="2414205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edifício, segurando, homem, mulher&#10;&#10;Descrição gerada automaticamente">
            <a:extLst>
              <a:ext uri="{FF2B5EF4-FFF2-40B4-BE49-F238E27FC236}">
                <a16:creationId xmlns:a16="http://schemas.microsoft.com/office/drawing/2014/main" id="{84B56619-1B18-DC55-EFF5-D531C3A09C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2C41F90-FF95-6FFF-8B97-A6D9D9ECB27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DA6D1E-6A60-C8BD-0AC9-47917180B41B}"/>
              </a:ext>
            </a:extLst>
          </p:cNvPr>
          <p:cNvSpPr txBox="1"/>
          <p:nvPr/>
        </p:nvSpPr>
        <p:spPr>
          <a:xfrm>
            <a:off x="1112213" y="284400"/>
            <a:ext cx="400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Estoque da Loja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6BE37F-C15B-54F9-31AE-B75287EFEE87}"/>
              </a:ext>
            </a:extLst>
          </p:cNvPr>
          <p:cNvSpPr txBox="1"/>
          <p:nvPr/>
        </p:nvSpPr>
        <p:spPr>
          <a:xfrm>
            <a:off x="531125" y="3059668"/>
            <a:ext cx="503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Estoque com pouco espaço e mau otimizado.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DAB34B5-CCCB-DA5E-FE7E-BE24CE7AD712}"/>
              </a:ext>
            </a:extLst>
          </p:cNvPr>
          <p:cNvSpPr/>
          <p:nvPr/>
        </p:nvSpPr>
        <p:spPr>
          <a:xfrm>
            <a:off x="12486640" y="0"/>
            <a:ext cx="730504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2B8A366-B0B4-3ADB-3B61-59B0F48EC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3" r="1634"/>
          <a:stretch/>
        </p:blipFill>
        <p:spPr>
          <a:xfrm>
            <a:off x="5120640" y="8665898"/>
            <a:ext cx="6900204" cy="395340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585E145-09C9-DF53-4335-9077FBC4ED55}"/>
              </a:ext>
            </a:extLst>
          </p:cNvPr>
          <p:cNvSpPr txBox="1"/>
          <p:nvPr/>
        </p:nvSpPr>
        <p:spPr>
          <a:xfrm>
            <a:off x="5932038" y="-3424000"/>
            <a:ext cx="5277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Melhorias no Estoque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A4748E9-0031-FCFD-8216-FC634E8B2E03}"/>
              </a:ext>
            </a:extLst>
          </p:cNvPr>
          <p:cNvSpPr txBox="1"/>
          <p:nvPr/>
        </p:nvSpPr>
        <p:spPr>
          <a:xfrm>
            <a:off x="5775960" y="-2431714"/>
            <a:ext cx="568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Há a necessidade de um ar-condicionado para melhor climatização do ambiente além de evitar perda de material. </a:t>
            </a:r>
          </a:p>
        </p:txBody>
      </p:sp>
    </p:spTree>
    <p:extLst>
      <p:ext uri="{BB962C8B-B14F-4D97-AF65-F5344CB8AC3E}">
        <p14:creationId xmlns:p14="http://schemas.microsoft.com/office/powerpoint/2010/main" val="231337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deira de escritório&#10;&#10;Descrição gerada automaticamente com confiança média">
            <a:extLst>
              <a:ext uri="{FF2B5EF4-FFF2-40B4-BE49-F238E27FC236}">
                <a16:creationId xmlns:a16="http://schemas.microsoft.com/office/drawing/2014/main" id="{83060943-AFB6-4310-A858-6CD790A12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A4B9AC5-5D50-32E5-12D2-296426953646}"/>
              </a:ext>
            </a:extLst>
          </p:cNvPr>
          <p:cNvSpPr/>
          <p:nvPr/>
        </p:nvSpPr>
        <p:spPr>
          <a:xfrm>
            <a:off x="4968240" y="0"/>
            <a:ext cx="730504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D29815-6486-B409-7383-8540EB45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3" r="1634"/>
          <a:stretch/>
        </p:blipFill>
        <p:spPr>
          <a:xfrm>
            <a:off x="5120640" y="2417498"/>
            <a:ext cx="6900204" cy="39534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E2E1A5-8E70-A010-1AE1-DC453F27FE5A}"/>
              </a:ext>
            </a:extLst>
          </p:cNvPr>
          <p:cNvSpPr txBox="1"/>
          <p:nvPr/>
        </p:nvSpPr>
        <p:spPr>
          <a:xfrm>
            <a:off x="5932038" y="284400"/>
            <a:ext cx="5277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Melhorias no Estoque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6DF6D3-BA6E-A338-0E21-ADE685C7E165}"/>
              </a:ext>
            </a:extLst>
          </p:cNvPr>
          <p:cNvSpPr txBox="1"/>
          <p:nvPr/>
        </p:nvSpPr>
        <p:spPr>
          <a:xfrm>
            <a:off x="5775960" y="1276686"/>
            <a:ext cx="568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Há a necessidade de um ar-condicionado para melhor climatização do ambiente além de evitar perda de material.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420F0E4-C3EC-8CDA-92BB-3CF50AE866E3}"/>
              </a:ext>
            </a:extLst>
          </p:cNvPr>
          <p:cNvSpPr/>
          <p:nvPr/>
        </p:nvSpPr>
        <p:spPr>
          <a:xfrm>
            <a:off x="-7086600" y="0"/>
            <a:ext cx="6096000" cy="6858000"/>
          </a:xfrm>
          <a:prstGeom prst="rect">
            <a:avLst/>
          </a:prstGeom>
          <a:solidFill>
            <a:schemeClr val="tx2">
              <a:lumMod val="10000"/>
              <a:lumOff val="9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47BDE2FC-D6B8-97F3-CEBC-F068C92B6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6" r="14866"/>
          <a:stretch/>
        </p:blipFill>
        <p:spPr>
          <a:xfrm>
            <a:off x="137668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Fluxograma: Dados 10">
            <a:extLst>
              <a:ext uri="{FF2B5EF4-FFF2-40B4-BE49-F238E27FC236}">
                <a16:creationId xmlns:a16="http://schemas.microsoft.com/office/drawing/2014/main" id="{B42EA865-647D-6AE8-1314-937BA715C8E5}"/>
              </a:ext>
            </a:extLst>
          </p:cNvPr>
          <p:cNvSpPr/>
          <p:nvPr/>
        </p:nvSpPr>
        <p:spPr>
          <a:xfrm>
            <a:off x="-11836444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Fluxograma: Dados 10">
            <a:extLst>
              <a:ext uri="{FF2B5EF4-FFF2-40B4-BE49-F238E27FC236}">
                <a16:creationId xmlns:a16="http://schemas.microsoft.com/office/drawing/2014/main" id="{76AE7A20-C36A-06C8-FDF9-1C4C87B51DB1}"/>
              </a:ext>
            </a:extLst>
          </p:cNvPr>
          <p:cNvSpPr/>
          <p:nvPr/>
        </p:nvSpPr>
        <p:spPr>
          <a:xfrm>
            <a:off x="-9886043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Fluxograma: Entrada Manual 27">
            <a:extLst>
              <a:ext uri="{FF2B5EF4-FFF2-40B4-BE49-F238E27FC236}">
                <a16:creationId xmlns:a16="http://schemas.microsoft.com/office/drawing/2014/main" id="{D64A8DA7-EFD3-646A-6FDD-3BE608654303}"/>
              </a:ext>
            </a:extLst>
          </p:cNvPr>
          <p:cNvSpPr/>
          <p:nvPr/>
        </p:nvSpPr>
        <p:spPr>
          <a:xfrm rot="5400000" flipH="1">
            <a:off x="-168791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A7DE91D-E1B5-193A-5561-691700C57398}"/>
              </a:ext>
            </a:extLst>
          </p:cNvPr>
          <p:cNvGrpSpPr/>
          <p:nvPr/>
        </p:nvGrpSpPr>
        <p:grpSpPr>
          <a:xfrm>
            <a:off x="16421603" y="3110391"/>
            <a:ext cx="2623050" cy="2623051"/>
            <a:chOff x="6871203" y="3110391"/>
            <a:chExt cx="2623050" cy="2623051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EE907FDA-BECF-3476-DB5C-E27B381C066A}"/>
                </a:ext>
              </a:extLst>
            </p:cNvPr>
            <p:cNvSpPr/>
            <p:nvPr/>
          </p:nvSpPr>
          <p:spPr>
            <a:xfrm>
              <a:off x="6871203" y="3650392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4BC5EFB0-1A13-D5C6-2E89-B8329842C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4253" y="3110391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F53A5244-384E-532B-4DA3-52FF8B3260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4253" y="3650391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DF9DDE2-A7E5-941D-EF93-261AA50B01FF}"/>
              </a:ext>
            </a:extLst>
          </p:cNvPr>
          <p:cNvSpPr txBox="1"/>
          <p:nvPr/>
        </p:nvSpPr>
        <p:spPr>
          <a:xfrm>
            <a:off x="-15490824" y="2585121"/>
            <a:ext cx="35782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Relações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Internacionais</a:t>
            </a:r>
          </a:p>
        </p:txBody>
      </p:sp>
    </p:spTree>
    <p:extLst>
      <p:ext uri="{BB962C8B-B14F-4D97-AF65-F5344CB8AC3E}">
        <p14:creationId xmlns:p14="http://schemas.microsoft.com/office/powerpoint/2010/main" val="215999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26FA1E-680C-074D-096B-2BA0E01ED30B}"/>
              </a:ext>
            </a:extLst>
          </p:cNvPr>
          <p:cNvSpPr/>
          <p:nvPr/>
        </p:nvSpPr>
        <p:spPr>
          <a:xfrm>
            <a:off x="336550" y="330200"/>
            <a:ext cx="11525250" cy="620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39D3ED-80A4-F064-2315-5E3B53BE0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6" r="14866"/>
          <a:stretch/>
        </p:blipFill>
        <p:spPr>
          <a:xfrm>
            <a:off x="42164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Fluxograma: Dados 10">
            <a:extLst>
              <a:ext uri="{FF2B5EF4-FFF2-40B4-BE49-F238E27FC236}">
                <a16:creationId xmlns:a16="http://schemas.microsoft.com/office/drawing/2014/main" id="{CE4D1E22-5FA8-1515-E717-1D7E57CB9464}"/>
              </a:ext>
            </a:extLst>
          </p:cNvPr>
          <p:cNvSpPr/>
          <p:nvPr/>
        </p:nvSpPr>
        <p:spPr>
          <a:xfrm>
            <a:off x="4292556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0">
            <a:extLst>
              <a:ext uri="{FF2B5EF4-FFF2-40B4-BE49-F238E27FC236}">
                <a16:creationId xmlns:a16="http://schemas.microsoft.com/office/drawing/2014/main" id="{CA243FF2-A2D4-95BE-75F1-15B0D332ABF9}"/>
              </a:ext>
            </a:extLst>
          </p:cNvPr>
          <p:cNvSpPr/>
          <p:nvPr/>
        </p:nvSpPr>
        <p:spPr>
          <a:xfrm>
            <a:off x="6242957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Entrada Manual 6">
            <a:extLst>
              <a:ext uri="{FF2B5EF4-FFF2-40B4-BE49-F238E27FC236}">
                <a16:creationId xmlns:a16="http://schemas.microsoft.com/office/drawing/2014/main" id="{40664764-1043-CC5B-79DA-22233C2AA634}"/>
              </a:ext>
            </a:extLst>
          </p:cNvPr>
          <p:cNvSpPr/>
          <p:nvPr/>
        </p:nvSpPr>
        <p:spPr>
          <a:xfrm rot="5400000" flipH="1">
            <a:off x="-7501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9D1716-8776-26C6-DE23-03B015B7CD60}"/>
              </a:ext>
            </a:extLst>
          </p:cNvPr>
          <p:cNvGrpSpPr/>
          <p:nvPr/>
        </p:nvGrpSpPr>
        <p:grpSpPr>
          <a:xfrm>
            <a:off x="6871203" y="3110391"/>
            <a:ext cx="2623050" cy="2623051"/>
            <a:chOff x="6871203" y="3110391"/>
            <a:chExt cx="2623050" cy="2623051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8B0D093-3A17-6B97-AA63-CC001B0D1229}"/>
                </a:ext>
              </a:extLst>
            </p:cNvPr>
            <p:cNvSpPr/>
            <p:nvPr/>
          </p:nvSpPr>
          <p:spPr>
            <a:xfrm>
              <a:off x="6871203" y="3650392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B4E38737-7187-E780-8FC3-AFCB064E7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54253" y="3110391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240499D1-0D3A-62F5-31A1-316528D30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4253" y="3650391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B88E8D3-49E9-0F85-5D69-747171314569}"/>
              </a:ext>
            </a:extLst>
          </p:cNvPr>
          <p:cNvSpPr txBox="1"/>
          <p:nvPr/>
        </p:nvSpPr>
        <p:spPr>
          <a:xfrm>
            <a:off x="638176" y="2585121"/>
            <a:ext cx="35782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Relações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Internacionais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FAF9EC9F-11BA-A3A6-4AFB-ABF496476F3C}"/>
              </a:ext>
            </a:extLst>
          </p:cNvPr>
          <p:cNvSpPr txBox="1"/>
          <p:nvPr/>
        </p:nvSpPr>
        <p:spPr>
          <a:xfrm>
            <a:off x="4353516" y="-2927297"/>
            <a:ext cx="3150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Importação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ED4407F4-15B6-E04E-4F74-5A8BB77EF2E2}"/>
              </a:ext>
            </a:extLst>
          </p:cNvPr>
          <p:cNvSpPr txBox="1"/>
          <p:nvPr/>
        </p:nvSpPr>
        <p:spPr>
          <a:xfrm>
            <a:off x="-8958587" y="838025"/>
            <a:ext cx="777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A importação é o processo pelo qual pessoas físicas ou empresas de um país adquirem </a:t>
            </a:r>
            <a:r>
              <a:rPr lang="pt-BR" sz="2000" b="1" dirty="0">
                <a:solidFill>
                  <a:srgbClr val="FFFF00"/>
                </a:solidFill>
                <a:latin typeface="Trebuchet MS" panose="020B0603020202020204" pitchFamily="34" charset="0"/>
              </a:rPr>
              <a:t>mercadorias fabricadas em outras nações</a:t>
            </a:r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. Esse processo pode envolver tanto produto final quanto matéria-prima para a produção industrial ou doméstica.</a:t>
            </a:r>
          </a:p>
        </p:txBody>
      </p:sp>
      <p:sp>
        <p:nvSpPr>
          <p:cNvPr id="80" name="Forma Livre: Forma 79">
            <a:extLst>
              <a:ext uri="{FF2B5EF4-FFF2-40B4-BE49-F238E27FC236}">
                <a16:creationId xmlns:a16="http://schemas.microsoft.com/office/drawing/2014/main" id="{CA9D9A2B-3F31-074C-DEA2-857FEB177F7F}"/>
              </a:ext>
            </a:extLst>
          </p:cNvPr>
          <p:cNvSpPr/>
          <p:nvPr/>
        </p:nvSpPr>
        <p:spPr>
          <a:xfrm rot="15980137" flipH="1">
            <a:off x="15425332" y="-746882"/>
            <a:ext cx="2451317" cy="2463068"/>
          </a:xfrm>
          <a:custGeom>
            <a:avLst/>
            <a:gdLst>
              <a:gd name="connsiteX0" fmla="*/ 888025 w 4475357"/>
              <a:gd name="connsiteY0" fmla="*/ 3617456 h 4496251"/>
              <a:gd name="connsiteX1" fmla="*/ 3159662 w 4475357"/>
              <a:gd name="connsiteY1" fmla="*/ 4388648 h 4496251"/>
              <a:gd name="connsiteX2" fmla="*/ 3154090 w 4475357"/>
              <a:gd name="connsiteY2" fmla="*/ 4186270 h 4496251"/>
              <a:gd name="connsiteX3" fmla="*/ 3120457 w 4475357"/>
              <a:gd name="connsiteY3" fmla="*/ 3881832 h 4496251"/>
              <a:gd name="connsiteX4" fmla="*/ 2644140 w 4475357"/>
              <a:gd name="connsiteY4" fmla="*/ 3916141 h 4496251"/>
              <a:gd name="connsiteX5" fmla="*/ 1825428 w 4475357"/>
              <a:gd name="connsiteY5" fmla="*/ 4088563 h 4496251"/>
              <a:gd name="connsiteX6" fmla="*/ 1701270 w 4475357"/>
              <a:gd name="connsiteY6" fmla="*/ 3747110 h 4496251"/>
              <a:gd name="connsiteX7" fmla="*/ 1404938 w 4475357"/>
              <a:gd name="connsiteY7" fmla="*/ 3464313 h 4496251"/>
              <a:gd name="connsiteX8" fmla="*/ 888025 w 4475357"/>
              <a:gd name="connsiteY8" fmla="*/ 3617456 h 4496251"/>
              <a:gd name="connsiteX9" fmla="*/ 888025 w 4475357"/>
              <a:gd name="connsiteY9" fmla="*/ 3617456 h 4496251"/>
              <a:gd name="connsiteX10" fmla="*/ 4475102 w 4475357"/>
              <a:gd name="connsiteY10" fmla="*/ 2571783 h 4496251"/>
              <a:gd name="connsiteX11" fmla="*/ 2919175 w 4475357"/>
              <a:gd name="connsiteY11" fmla="*/ 625949 h 4496251"/>
              <a:gd name="connsiteX12" fmla="*/ 3026188 w 4475357"/>
              <a:gd name="connsiteY12" fmla="*/ 1102161 h 4496251"/>
              <a:gd name="connsiteX13" fmla="*/ 3666306 w 4475357"/>
              <a:gd name="connsiteY13" fmla="*/ 1615472 h 4496251"/>
              <a:gd name="connsiteX14" fmla="*/ 3488741 w 4475357"/>
              <a:gd name="connsiteY14" fmla="*/ 2224253 h 4496251"/>
              <a:gd name="connsiteX15" fmla="*/ 3695557 w 4475357"/>
              <a:gd name="connsiteY15" fmla="*/ 2545494 h 4496251"/>
              <a:gd name="connsiteX16" fmla="*/ 4475102 w 4475357"/>
              <a:gd name="connsiteY16" fmla="*/ 2571783 h 4496251"/>
              <a:gd name="connsiteX17" fmla="*/ 4475102 w 4475357"/>
              <a:gd name="connsiteY17" fmla="*/ 2571783 h 4496251"/>
              <a:gd name="connsiteX18" fmla="*/ 2030463 w 4475357"/>
              <a:gd name="connsiteY18" fmla="*/ 1074500 h 4496251"/>
              <a:gd name="connsiteX19" fmla="*/ 2062534 w 4475357"/>
              <a:gd name="connsiteY19" fmla="*/ 1287660 h 4496251"/>
              <a:gd name="connsiteX20" fmla="*/ 2187159 w 4475357"/>
              <a:gd name="connsiteY20" fmla="*/ 1163045 h 4496251"/>
              <a:gd name="connsiteX21" fmla="*/ 2187159 w 4475357"/>
              <a:gd name="connsiteY21" fmla="*/ 1155291 h 4496251"/>
              <a:gd name="connsiteX22" fmla="*/ 2072297 w 4475357"/>
              <a:gd name="connsiteY22" fmla="*/ 1040429 h 4496251"/>
              <a:gd name="connsiteX23" fmla="*/ 2072373 w 4475357"/>
              <a:gd name="connsiteY23" fmla="*/ 1040353 h 4496251"/>
              <a:gd name="connsiteX24" fmla="*/ 2064553 w 4475357"/>
              <a:gd name="connsiteY24" fmla="*/ 1040429 h 4496251"/>
              <a:gd name="connsiteX25" fmla="*/ 2030463 w 4475357"/>
              <a:gd name="connsiteY25" fmla="*/ 1074500 h 4496251"/>
              <a:gd name="connsiteX26" fmla="*/ 2030463 w 4475357"/>
              <a:gd name="connsiteY26" fmla="*/ 1074500 h 4496251"/>
              <a:gd name="connsiteX27" fmla="*/ 1111977 w 4475357"/>
              <a:gd name="connsiteY27" fmla="*/ 349171 h 4496251"/>
              <a:gd name="connsiteX28" fmla="*/ 1323394 w 4475357"/>
              <a:gd name="connsiteY28" fmla="*/ 382985 h 4496251"/>
              <a:gd name="connsiteX29" fmla="*/ 1366799 w 4475357"/>
              <a:gd name="connsiteY29" fmla="*/ 337256 h 4496251"/>
              <a:gd name="connsiteX30" fmla="*/ 1365247 w 4475357"/>
              <a:gd name="connsiteY30" fmla="*/ 333379 h 4496251"/>
              <a:gd name="connsiteX31" fmla="*/ 1250385 w 4475357"/>
              <a:gd name="connsiteY31" fmla="*/ 218517 h 4496251"/>
              <a:gd name="connsiteX32" fmla="*/ 1250461 w 4475357"/>
              <a:gd name="connsiteY32" fmla="*/ 218441 h 4496251"/>
              <a:gd name="connsiteX33" fmla="*/ 1242641 w 4475357"/>
              <a:gd name="connsiteY33" fmla="*/ 218517 h 4496251"/>
              <a:gd name="connsiteX34" fmla="*/ 1111977 w 4475357"/>
              <a:gd name="connsiteY34" fmla="*/ 349171 h 4496251"/>
              <a:gd name="connsiteX35" fmla="*/ 1111977 w 4475357"/>
              <a:gd name="connsiteY35" fmla="*/ 349171 h 4496251"/>
              <a:gd name="connsiteX36" fmla="*/ 1108215 w 4475357"/>
              <a:gd name="connsiteY36" fmla="*/ 895087 h 4496251"/>
              <a:gd name="connsiteX37" fmla="*/ 80201 w 4475357"/>
              <a:gd name="connsiteY37" fmla="*/ 453222 h 4496251"/>
              <a:gd name="connsiteX38" fmla="*/ 115729 w 4475357"/>
              <a:gd name="connsiteY38" fmla="*/ 417151 h 4496251"/>
              <a:gd name="connsiteX39" fmla="*/ 364884 w 4475357"/>
              <a:gd name="connsiteY39" fmla="*/ 306614 h 4496251"/>
              <a:gd name="connsiteX40" fmla="*/ 1462869 w 4475357"/>
              <a:gd name="connsiteY40" fmla="*/ 482217 h 4496251"/>
              <a:gd name="connsiteX41" fmla="*/ 1108215 w 4475357"/>
              <a:gd name="connsiteY41" fmla="*/ 895087 h 4496251"/>
              <a:gd name="connsiteX42" fmla="*/ 1108215 w 4475357"/>
              <a:gd name="connsiteY42" fmla="*/ 895087 h 4496251"/>
              <a:gd name="connsiteX43" fmla="*/ 388172 w 4475357"/>
              <a:gd name="connsiteY43" fmla="*/ 1733344 h 4496251"/>
              <a:gd name="connsiteX44" fmla="*/ 514702 w 4475357"/>
              <a:gd name="connsiteY44" fmla="*/ 1586040 h 4496251"/>
              <a:gd name="connsiteX45" fmla="*/ 93688 w 4475357"/>
              <a:gd name="connsiteY45" fmla="*/ 1525042 h 4496251"/>
              <a:gd name="connsiteX46" fmla="*/ 0 w 4475357"/>
              <a:gd name="connsiteY46" fmla="*/ 1566505 h 4496251"/>
              <a:gd name="connsiteX47" fmla="*/ 388172 w 4475357"/>
              <a:gd name="connsiteY47" fmla="*/ 1733344 h 4496251"/>
              <a:gd name="connsiteX48" fmla="*/ 388172 w 4475357"/>
              <a:gd name="connsiteY48" fmla="*/ 1733344 h 4496251"/>
              <a:gd name="connsiteX49" fmla="*/ 1933137 w 4475357"/>
              <a:gd name="connsiteY49" fmla="*/ 939521 h 4496251"/>
              <a:gd name="connsiteX50" fmla="*/ 2098796 w 4475357"/>
              <a:gd name="connsiteY50" fmla="*/ 2040383 h 4496251"/>
              <a:gd name="connsiteX51" fmla="*/ 1987982 w 4475357"/>
              <a:gd name="connsiteY51" fmla="*/ 2289947 h 4496251"/>
              <a:gd name="connsiteX52" fmla="*/ 1952254 w 4475357"/>
              <a:gd name="connsiteY52" fmla="*/ 2325180 h 4496251"/>
              <a:gd name="connsiteX53" fmla="*/ 1512113 w 4475357"/>
              <a:gd name="connsiteY53" fmla="*/ 1301176 h 4496251"/>
              <a:gd name="connsiteX54" fmla="*/ 1933137 w 4475357"/>
              <a:gd name="connsiteY54" fmla="*/ 939521 h 4496251"/>
              <a:gd name="connsiteX55" fmla="*/ 1933137 w 4475357"/>
              <a:gd name="connsiteY55" fmla="*/ 939521 h 4496251"/>
              <a:gd name="connsiteX56" fmla="*/ 884187 w 4475357"/>
              <a:gd name="connsiteY56" fmla="*/ 1840558 h 4496251"/>
              <a:gd name="connsiteX57" fmla="*/ 1451581 w 4475357"/>
              <a:gd name="connsiteY57" fmla="*/ 1353163 h 4496251"/>
              <a:gd name="connsiteX58" fmla="*/ 1893075 w 4475357"/>
              <a:gd name="connsiteY58" fmla="*/ 2380311 h 4496251"/>
              <a:gd name="connsiteX59" fmla="*/ 1931965 w 4475357"/>
              <a:gd name="connsiteY59" fmla="*/ 2410734 h 4496251"/>
              <a:gd name="connsiteX60" fmla="*/ 2045113 w 4475357"/>
              <a:gd name="connsiteY60" fmla="*/ 2339944 h 4496251"/>
              <a:gd name="connsiteX61" fmla="*/ 2174091 w 4475357"/>
              <a:gd name="connsiteY61" fmla="*/ 2029067 h 4496251"/>
              <a:gd name="connsiteX62" fmla="*/ 2076622 w 4475357"/>
              <a:gd name="connsiteY62" fmla="*/ 1381319 h 4496251"/>
              <a:gd name="connsiteX63" fmla="*/ 2241023 w 4475357"/>
              <a:gd name="connsiteY63" fmla="*/ 1216918 h 4496251"/>
              <a:gd name="connsiteX64" fmla="*/ 2243604 w 4475357"/>
              <a:gd name="connsiteY64" fmla="*/ 1104266 h 4496251"/>
              <a:gd name="connsiteX65" fmla="*/ 2126152 w 4475357"/>
              <a:gd name="connsiteY65" fmla="*/ 986546 h 4496251"/>
              <a:gd name="connsiteX66" fmla="*/ 2126075 w 4475357"/>
              <a:gd name="connsiteY66" fmla="*/ 986622 h 4496251"/>
              <a:gd name="connsiteX67" fmla="*/ 2016414 w 4475357"/>
              <a:gd name="connsiteY67" fmla="*/ 981298 h 4496251"/>
              <a:gd name="connsiteX68" fmla="*/ 2001317 w 4475357"/>
              <a:gd name="connsiteY68" fmla="*/ 880943 h 4496251"/>
              <a:gd name="connsiteX69" fmla="*/ 2266150 w 4475357"/>
              <a:gd name="connsiteY69" fmla="*/ 653448 h 4496251"/>
              <a:gd name="connsiteX70" fmla="*/ 2316071 w 4475357"/>
              <a:gd name="connsiteY70" fmla="*/ 595612 h 4496251"/>
              <a:gd name="connsiteX71" fmla="*/ 2841974 w 4475357"/>
              <a:gd name="connsiteY71" fmla="*/ 611528 h 4496251"/>
              <a:gd name="connsiteX72" fmla="*/ 2957408 w 4475357"/>
              <a:gd name="connsiteY72" fmla="*/ 1134593 h 4496251"/>
              <a:gd name="connsiteX73" fmla="*/ 3591573 w 4475357"/>
              <a:gd name="connsiteY73" fmla="*/ 1629751 h 4496251"/>
              <a:gd name="connsiteX74" fmla="*/ 3412817 w 4475357"/>
              <a:gd name="connsiteY74" fmla="*/ 2223644 h 4496251"/>
              <a:gd name="connsiteX75" fmla="*/ 3660115 w 4475357"/>
              <a:gd name="connsiteY75" fmla="*/ 2612740 h 4496251"/>
              <a:gd name="connsiteX76" fmla="*/ 4472235 w 4475357"/>
              <a:gd name="connsiteY76" fmla="*/ 2651316 h 4496251"/>
              <a:gd name="connsiteX77" fmla="*/ 3233881 w 4475357"/>
              <a:gd name="connsiteY77" fmla="*/ 4361273 h 4496251"/>
              <a:gd name="connsiteX78" fmla="*/ 3189208 w 4475357"/>
              <a:gd name="connsiteY78" fmla="*/ 3849380 h 4496251"/>
              <a:gd name="connsiteX79" fmla="*/ 2611698 w 4475357"/>
              <a:gd name="connsiteY79" fmla="*/ 3847380 h 4496251"/>
              <a:gd name="connsiteX80" fmla="*/ 2052685 w 4475357"/>
              <a:gd name="connsiteY80" fmla="*/ 4034927 h 4496251"/>
              <a:gd name="connsiteX81" fmla="*/ 1775974 w 4475357"/>
              <a:gd name="connsiteY81" fmla="*/ 3761703 h 4496251"/>
              <a:gd name="connsiteX82" fmla="*/ 1646253 w 4475357"/>
              <a:gd name="connsiteY82" fmla="*/ 3415736 h 4496251"/>
              <a:gd name="connsiteX83" fmla="*/ 846934 w 4475357"/>
              <a:gd name="connsiteY83" fmla="*/ 3552600 h 4496251"/>
              <a:gd name="connsiteX84" fmla="*/ 618715 w 4475357"/>
              <a:gd name="connsiteY84" fmla="*/ 2082264 h 4496251"/>
              <a:gd name="connsiteX85" fmla="*/ 788813 w 4475357"/>
              <a:gd name="connsiteY85" fmla="*/ 2477999 h 4496251"/>
              <a:gd name="connsiteX86" fmla="*/ 819607 w 4475357"/>
              <a:gd name="connsiteY86" fmla="*/ 2503584 h 4496251"/>
              <a:gd name="connsiteX87" fmla="*/ 893426 w 4475357"/>
              <a:gd name="connsiteY87" fmla="*/ 2464579 h 4496251"/>
              <a:gd name="connsiteX88" fmla="*/ 958434 w 4475357"/>
              <a:gd name="connsiteY88" fmla="*/ 2303768 h 4496251"/>
              <a:gd name="connsiteX89" fmla="*/ 896188 w 4475357"/>
              <a:gd name="connsiteY89" fmla="*/ 1874152 h 4496251"/>
              <a:gd name="connsiteX90" fmla="*/ 884187 w 4475357"/>
              <a:gd name="connsiteY90" fmla="*/ 1840558 h 4496251"/>
              <a:gd name="connsiteX91" fmla="*/ 884187 w 4475357"/>
              <a:gd name="connsiteY91" fmla="*/ 1840558 h 4496251"/>
              <a:gd name="connsiteX92" fmla="*/ 674951 w 4475357"/>
              <a:gd name="connsiteY92" fmla="*/ 2020285 h 4496251"/>
              <a:gd name="connsiteX93" fmla="*/ 841667 w 4475357"/>
              <a:gd name="connsiteY93" fmla="*/ 2408162 h 4496251"/>
              <a:gd name="connsiteX94" fmla="*/ 883120 w 4475357"/>
              <a:gd name="connsiteY94" fmla="*/ 2314474 h 4496251"/>
              <a:gd name="connsiteX95" fmla="*/ 822179 w 4475357"/>
              <a:gd name="connsiteY95" fmla="*/ 1893812 h 4496251"/>
              <a:gd name="connsiteX96" fmla="*/ 674951 w 4475357"/>
              <a:gd name="connsiteY96" fmla="*/ 2020285 h 4496251"/>
              <a:gd name="connsiteX97" fmla="*/ 674951 w 4475357"/>
              <a:gd name="connsiteY97" fmla="*/ 2020285 h 4496251"/>
              <a:gd name="connsiteX98" fmla="*/ 2017576 w 4475357"/>
              <a:gd name="connsiteY98" fmla="*/ 268818 h 4496251"/>
              <a:gd name="connsiteX99" fmla="*/ 2037226 w 4475357"/>
              <a:gd name="connsiteY99" fmla="*/ 195295 h 4496251"/>
              <a:gd name="connsiteX100" fmla="*/ 2185368 w 4475357"/>
              <a:gd name="connsiteY100" fmla="*/ 313891 h 4496251"/>
              <a:gd name="connsiteX101" fmla="*/ 2185483 w 4475357"/>
              <a:gd name="connsiteY101" fmla="*/ 313824 h 4496251"/>
              <a:gd name="connsiteX102" fmla="*/ 2209162 w 4475357"/>
              <a:gd name="connsiteY102" fmla="*/ 377775 h 4496251"/>
              <a:gd name="connsiteX103" fmla="*/ 2134457 w 4475357"/>
              <a:gd name="connsiteY103" fmla="*/ 392358 h 4496251"/>
              <a:gd name="connsiteX104" fmla="*/ 2118808 w 4475357"/>
              <a:gd name="connsiteY104" fmla="*/ 350438 h 4496251"/>
              <a:gd name="connsiteX105" fmla="*/ 2118922 w 4475357"/>
              <a:gd name="connsiteY105" fmla="*/ 350371 h 4496251"/>
              <a:gd name="connsiteX106" fmla="*/ 2017576 w 4475357"/>
              <a:gd name="connsiteY106" fmla="*/ 268818 h 4496251"/>
              <a:gd name="connsiteX107" fmla="*/ 2017576 w 4475357"/>
              <a:gd name="connsiteY107" fmla="*/ 268818 h 4496251"/>
              <a:gd name="connsiteX108" fmla="*/ 748179 w 4475357"/>
              <a:gd name="connsiteY108" fmla="*/ 1604166 h 4496251"/>
              <a:gd name="connsiteX109" fmla="*/ 598923 w 4475357"/>
              <a:gd name="connsiteY109" fmla="*/ 1753414 h 4496251"/>
              <a:gd name="connsiteX110" fmla="*/ 652796 w 4475357"/>
              <a:gd name="connsiteY110" fmla="*/ 1807287 h 4496251"/>
              <a:gd name="connsiteX111" fmla="*/ 802053 w 4475357"/>
              <a:gd name="connsiteY111" fmla="*/ 1658040 h 4496251"/>
              <a:gd name="connsiteX112" fmla="*/ 748179 w 4475357"/>
              <a:gd name="connsiteY112" fmla="*/ 1604166 h 4496251"/>
              <a:gd name="connsiteX113" fmla="*/ 748179 w 4475357"/>
              <a:gd name="connsiteY113" fmla="*/ 1604166 h 4496251"/>
              <a:gd name="connsiteX114" fmla="*/ 3207496 w 4475357"/>
              <a:gd name="connsiteY114" fmla="*/ 2735479 h 4496251"/>
              <a:gd name="connsiteX115" fmla="*/ 3559597 w 4475357"/>
              <a:gd name="connsiteY115" fmla="*/ 2884974 h 4496251"/>
              <a:gd name="connsiteX116" fmla="*/ 3927367 w 4475357"/>
              <a:gd name="connsiteY116" fmla="*/ 3544533 h 4496251"/>
              <a:gd name="connsiteX117" fmla="*/ 3927301 w 4475357"/>
              <a:gd name="connsiteY117" fmla="*/ 3544495 h 4496251"/>
              <a:gd name="connsiteX118" fmla="*/ 3383871 w 4475357"/>
              <a:gd name="connsiteY118" fmla="*/ 3403944 h 4496251"/>
              <a:gd name="connsiteX119" fmla="*/ 2640806 w 4475357"/>
              <a:gd name="connsiteY119" fmla="*/ 3476086 h 4496251"/>
              <a:gd name="connsiteX120" fmla="*/ 2243233 w 4475357"/>
              <a:gd name="connsiteY120" fmla="*/ 3135205 h 4496251"/>
              <a:gd name="connsiteX121" fmla="*/ 2114493 w 4475357"/>
              <a:gd name="connsiteY121" fmla="*/ 2756625 h 4496251"/>
              <a:gd name="connsiteX122" fmla="*/ 2232041 w 4475357"/>
              <a:gd name="connsiteY122" fmla="*/ 2511327 h 4496251"/>
              <a:gd name="connsiteX123" fmla="*/ 2613289 w 4475357"/>
              <a:gd name="connsiteY123" fmla="*/ 2671043 h 4496251"/>
              <a:gd name="connsiteX124" fmla="*/ 3207496 w 4475357"/>
              <a:gd name="connsiteY124" fmla="*/ 2735479 h 4496251"/>
              <a:gd name="connsiteX125" fmla="*/ 3207496 w 4475357"/>
              <a:gd name="connsiteY125" fmla="*/ 2735479 h 4496251"/>
              <a:gd name="connsiteX126" fmla="*/ 3505724 w 4475357"/>
              <a:gd name="connsiteY126" fmla="*/ 2938552 h 4496251"/>
              <a:gd name="connsiteX127" fmla="*/ 3861083 w 4475357"/>
              <a:gd name="connsiteY127" fmla="*/ 3433995 h 4496251"/>
              <a:gd name="connsiteX128" fmla="*/ 3862188 w 4475357"/>
              <a:gd name="connsiteY128" fmla="*/ 3505537 h 4496251"/>
              <a:gd name="connsiteX129" fmla="*/ 3862254 w 4475357"/>
              <a:gd name="connsiteY129" fmla="*/ 3505576 h 4496251"/>
              <a:gd name="connsiteX130" fmla="*/ 3815667 w 4475357"/>
              <a:gd name="connsiteY130" fmla="*/ 3521387 h 4496251"/>
              <a:gd name="connsiteX131" fmla="*/ 3426152 w 4475357"/>
              <a:gd name="connsiteY131" fmla="*/ 3340831 h 4496251"/>
              <a:gd name="connsiteX132" fmla="*/ 2619089 w 4475357"/>
              <a:gd name="connsiteY132" fmla="*/ 3403153 h 4496251"/>
              <a:gd name="connsiteX133" fmla="*/ 2310518 w 4475357"/>
              <a:gd name="connsiteY133" fmla="*/ 3099782 h 4496251"/>
              <a:gd name="connsiteX134" fmla="*/ 2190122 w 4475357"/>
              <a:gd name="connsiteY134" fmla="*/ 2747986 h 4496251"/>
              <a:gd name="connsiteX135" fmla="*/ 2245767 w 4475357"/>
              <a:gd name="connsiteY135" fmla="*/ 2586032 h 4496251"/>
              <a:gd name="connsiteX136" fmla="*/ 2568378 w 4475357"/>
              <a:gd name="connsiteY136" fmla="*/ 2732355 h 4496251"/>
              <a:gd name="connsiteX137" fmla="*/ 3261103 w 4475357"/>
              <a:gd name="connsiteY137" fmla="*/ 2789353 h 4496251"/>
              <a:gd name="connsiteX138" fmla="*/ 3505724 w 4475357"/>
              <a:gd name="connsiteY138" fmla="*/ 2938552 h 4496251"/>
              <a:gd name="connsiteX139" fmla="*/ 3505724 w 4475357"/>
              <a:gd name="connsiteY139" fmla="*/ 2938552 h 4496251"/>
              <a:gd name="connsiteX140" fmla="*/ 2258035 w 4475357"/>
              <a:gd name="connsiteY140" fmla="*/ 543539 h 4496251"/>
              <a:gd name="connsiteX141" fmla="*/ 2216763 w 4475357"/>
              <a:gd name="connsiteY141" fmla="*/ 595707 h 4496251"/>
              <a:gd name="connsiteX142" fmla="*/ 1937728 w 4475357"/>
              <a:gd name="connsiteY142" fmla="*/ 835394 h 4496251"/>
              <a:gd name="connsiteX143" fmla="*/ 1933956 w 4475357"/>
              <a:gd name="connsiteY143" fmla="*/ 838642 h 4496251"/>
              <a:gd name="connsiteX144" fmla="*/ 1443171 w 4475357"/>
              <a:gd name="connsiteY144" fmla="*/ 1260219 h 4496251"/>
              <a:gd name="connsiteX145" fmla="*/ 1439551 w 4475357"/>
              <a:gd name="connsiteY145" fmla="*/ 1263324 h 4496251"/>
              <a:gd name="connsiteX146" fmla="*/ 606085 w 4475357"/>
              <a:gd name="connsiteY146" fmla="*/ 1979261 h 4496251"/>
              <a:gd name="connsiteX147" fmla="*/ 602742 w 4475357"/>
              <a:gd name="connsiteY147" fmla="*/ 1982080 h 4496251"/>
              <a:gd name="connsiteX148" fmla="*/ 453514 w 4475357"/>
              <a:gd name="connsiteY148" fmla="*/ 1995110 h 4496251"/>
              <a:gd name="connsiteX149" fmla="*/ 391011 w 4475357"/>
              <a:gd name="connsiteY149" fmla="*/ 1888783 h 4496251"/>
              <a:gd name="connsiteX150" fmla="*/ 429168 w 4475357"/>
              <a:gd name="connsiteY150" fmla="*/ 1802239 h 4496251"/>
              <a:gd name="connsiteX151" fmla="*/ 1146077 w 4475357"/>
              <a:gd name="connsiteY151" fmla="*/ 967630 h 4496251"/>
              <a:gd name="connsiteX152" fmla="*/ 1149163 w 4475357"/>
              <a:gd name="connsiteY152" fmla="*/ 964039 h 4496251"/>
              <a:gd name="connsiteX153" fmla="*/ 1815322 w 4475357"/>
              <a:gd name="connsiteY153" fmla="*/ 188523 h 4496251"/>
              <a:gd name="connsiteX154" fmla="*/ 1886445 w 4475357"/>
              <a:gd name="connsiteY154" fmla="*/ 139555 h 4496251"/>
              <a:gd name="connsiteX155" fmla="*/ 2272122 w 4475357"/>
              <a:gd name="connsiteY155" fmla="*/ 7357 h 4496251"/>
              <a:gd name="connsiteX156" fmla="*/ 2388384 w 4475357"/>
              <a:gd name="connsiteY156" fmla="*/ 116771 h 4496251"/>
              <a:gd name="connsiteX157" fmla="*/ 2267398 w 4475357"/>
              <a:gd name="connsiteY157" fmla="*/ 519535 h 4496251"/>
              <a:gd name="connsiteX158" fmla="*/ 2258035 w 4475357"/>
              <a:gd name="connsiteY158" fmla="*/ 543539 h 449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475357" h="4496251">
                <a:moveTo>
                  <a:pt x="888025" y="3617456"/>
                </a:moveTo>
                <a:cubicBezTo>
                  <a:pt x="1378144" y="4358720"/>
                  <a:pt x="2311079" y="4682227"/>
                  <a:pt x="3159662" y="4388648"/>
                </a:cubicBezTo>
                <a:cubicBezTo>
                  <a:pt x="3154328" y="4321582"/>
                  <a:pt x="3154204" y="4252707"/>
                  <a:pt x="3154090" y="4186270"/>
                </a:cubicBezTo>
                <a:cubicBezTo>
                  <a:pt x="3153880" y="4064807"/>
                  <a:pt x="3153680" y="3951917"/>
                  <a:pt x="3120457" y="3881832"/>
                </a:cubicBezTo>
                <a:cubicBezTo>
                  <a:pt x="3075632" y="3787287"/>
                  <a:pt x="2954360" y="3769066"/>
                  <a:pt x="2644140" y="3916141"/>
                </a:cubicBezTo>
                <a:cubicBezTo>
                  <a:pt x="2403539" y="4030222"/>
                  <a:pt x="2028273" y="4177822"/>
                  <a:pt x="1825428" y="4088563"/>
                </a:cubicBezTo>
                <a:cubicBezTo>
                  <a:pt x="1690469" y="4029184"/>
                  <a:pt x="1673200" y="3889385"/>
                  <a:pt x="1701270" y="3747110"/>
                </a:cubicBezTo>
                <a:cubicBezTo>
                  <a:pt x="1746980" y="3515396"/>
                  <a:pt x="1630794" y="3441234"/>
                  <a:pt x="1404938" y="3464313"/>
                </a:cubicBezTo>
                <a:cubicBezTo>
                  <a:pt x="1259719" y="3479153"/>
                  <a:pt x="1079097" y="3535503"/>
                  <a:pt x="888025" y="3617456"/>
                </a:cubicBezTo>
                <a:lnTo>
                  <a:pt x="888025" y="3617456"/>
                </a:lnTo>
                <a:close/>
                <a:moveTo>
                  <a:pt x="4475102" y="2571783"/>
                </a:moveTo>
                <a:cubicBezTo>
                  <a:pt x="4490295" y="1624855"/>
                  <a:pt x="3826945" y="814191"/>
                  <a:pt x="2919175" y="625949"/>
                </a:cubicBezTo>
                <a:cubicBezTo>
                  <a:pt x="2931262" y="791265"/>
                  <a:pt x="2960894" y="963610"/>
                  <a:pt x="3026188" y="1102161"/>
                </a:cubicBezTo>
                <a:cubicBezTo>
                  <a:pt x="3202801" y="1476941"/>
                  <a:pt x="3611309" y="1327903"/>
                  <a:pt x="3666306" y="1615472"/>
                </a:cubicBezTo>
                <a:cubicBezTo>
                  <a:pt x="3721465" y="1903937"/>
                  <a:pt x="3491884" y="1952000"/>
                  <a:pt x="3488741" y="2224253"/>
                </a:cubicBezTo>
                <a:cubicBezTo>
                  <a:pt x="3487103" y="2366433"/>
                  <a:pt x="3563626" y="2475752"/>
                  <a:pt x="3695557" y="2545494"/>
                </a:cubicBezTo>
                <a:cubicBezTo>
                  <a:pt x="3913518" y="2660698"/>
                  <a:pt x="4221613" y="2643973"/>
                  <a:pt x="4475102" y="2571783"/>
                </a:cubicBezTo>
                <a:lnTo>
                  <a:pt x="4475102" y="2571783"/>
                </a:lnTo>
                <a:close/>
                <a:moveTo>
                  <a:pt x="2030463" y="1074500"/>
                </a:moveTo>
                <a:lnTo>
                  <a:pt x="2062534" y="1287660"/>
                </a:lnTo>
                <a:lnTo>
                  <a:pt x="2187159" y="1163045"/>
                </a:lnTo>
                <a:lnTo>
                  <a:pt x="2187159" y="1155291"/>
                </a:lnTo>
                <a:lnTo>
                  <a:pt x="2072297" y="1040429"/>
                </a:lnTo>
                <a:lnTo>
                  <a:pt x="2072373" y="1040353"/>
                </a:lnTo>
                <a:lnTo>
                  <a:pt x="2064553" y="1040429"/>
                </a:lnTo>
                <a:lnTo>
                  <a:pt x="2030463" y="1074500"/>
                </a:lnTo>
                <a:lnTo>
                  <a:pt x="2030463" y="1074500"/>
                </a:lnTo>
                <a:close/>
                <a:moveTo>
                  <a:pt x="1111977" y="349171"/>
                </a:moveTo>
                <a:lnTo>
                  <a:pt x="1323394" y="382985"/>
                </a:lnTo>
                <a:cubicBezTo>
                  <a:pt x="1329395" y="376984"/>
                  <a:pt x="1366799" y="342323"/>
                  <a:pt x="1366799" y="337256"/>
                </a:cubicBezTo>
                <a:lnTo>
                  <a:pt x="1365247" y="333379"/>
                </a:lnTo>
                <a:lnTo>
                  <a:pt x="1250385" y="218517"/>
                </a:lnTo>
                <a:lnTo>
                  <a:pt x="1250461" y="218441"/>
                </a:lnTo>
                <a:lnTo>
                  <a:pt x="1242641" y="218517"/>
                </a:lnTo>
                <a:lnTo>
                  <a:pt x="1111977" y="349171"/>
                </a:lnTo>
                <a:lnTo>
                  <a:pt x="1111977" y="349171"/>
                </a:lnTo>
                <a:close/>
                <a:moveTo>
                  <a:pt x="1108215" y="895087"/>
                </a:moveTo>
                <a:lnTo>
                  <a:pt x="80201" y="453222"/>
                </a:lnTo>
                <a:cubicBezTo>
                  <a:pt x="88783" y="442459"/>
                  <a:pt x="100946" y="430105"/>
                  <a:pt x="115729" y="417151"/>
                </a:cubicBezTo>
                <a:cubicBezTo>
                  <a:pt x="181518" y="359516"/>
                  <a:pt x="291884" y="294936"/>
                  <a:pt x="364884" y="306614"/>
                </a:cubicBezTo>
                <a:lnTo>
                  <a:pt x="1462869" y="482217"/>
                </a:lnTo>
                <a:lnTo>
                  <a:pt x="1108215" y="895087"/>
                </a:lnTo>
                <a:lnTo>
                  <a:pt x="1108215" y="895087"/>
                </a:lnTo>
                <a:close/>
                <a:moveTo>
                  <a:pt x="388172" y="1733344"/>
                </a:moveTo>
                <a:lnTo>
                  <a:pt x="514702" y="1586040"/>
                </a:lnTo>
                <a:lnTo>
                  <a:pt x="93688" y="1525042"/>
                </a:lnTo>
                <a:cubicBezTo>
                  <a:pt x="67923" y="1521308"/>
                  <a:pt x="27584" y="1544149"/>
                  <a:pt x="0" y="1566505"/>
                </a:cubicBezTo>
                <a:lnTo>
                  <a:pt x="388172" y="1733344"/>
                </a:lnTo>
                <a:lnTo>
                  <a:pt x="388172" y="1733344"/>
                </a:lnTo>
                <a:close/>
                <a:moveTo>
                  <a:pt x="1933137" y="939521"/>
                </a:moveTo>
                <a:lnTo>
                  <a:pt x="2098796" y="2040383"/>
                </a:lnTo>
                <a:cubicBezTo>
                  <a:pt x="2109835" y="2113735"/>
                  <a:pt x="2045399" y="2224206"/>
                  <a:pt x="1987982" y="2289947"/>
                </a:cubicBezTo>
                <a:cubicBezTo>
                  <a:pt x="1975323" y="2304444"/>
                  <a:pt x="1963093" y="2316503"/>
                  <a:pt x="1952254" y="2325180"/>
                </a:cubicBezTo>
                <a:lnTo>
                  <a:pt x="1512113" y="1301176"/>
                </a:lnTo>
                <a:lnTo>
                  <a:pt x="1933137" y="939521"/>
                </a:lnTo>
                <a:lnTo>
                  <a:pt x="1933137" y="939521"/>
                </a:lnTo>
                <a:close/>
                <a:moveTo>
                  <a:pt x="884187" y="1840558"/>
                </a:moveTo>
                <a:lnTo>
                  <a:pt x="1451581" y="1353163"/>
                </a:lnTo>
                <a:lnTo>
                  <a:pt x="1893075" y="2380311"/>
                </a:lnTo>
                <a:cubicBezTo>
                  <a:pt x="1900761" y="2398180"/>
                  <a:pt x="1914077" y="2408038"/>
                  <a:pt x="1931965" y="2410734"/>
                </a:cubicBezTo>
                <a:cubicBezTo>
                  <a:pt x="1972104" y="2416801"/>
                  <a:pt x="2016233" y="2373015"/>
                  <a:pt x="2045113" y="2339944"/>
                </a:cubicBezTo>
                <a:cubicBezTo>
                  <a:pt x="2113131" y="2262068"/>
                  <a:pt x="2188778" y="2126651"/>
                  <a:pt x="2174091" y="2029067"/>
                </a:cubicBezTo>
                <a:lnTo>
                  <a:pt x="2076622" y="1381319"/>
                </a:lnTo>
                <a:lnTo>
                  <a:pt x="2241023" y="1216918"/>
                </a:lnTo>
                <a:cubicBezTo>
                  <a:pt x="2271741" y="1186200"/>
                  <a:pt x="2273160" y="1138537"/>
                  <a:pt x="2243604" y="1104266"/>
                </a:cubicBezTo>
                <a:lnTo>
                  <a:pt x="2126152" y="986546"/>
                </a:lnTo>
                <a:lnTo>
                  <a:pt x="2126075" y="986622"/>
                </a:lnTo>
                <a:cubicBezTo>
                  <a:pt x="2097481" y="956971"/>
                  <a:pt x="2048780" y="954571"/>
                  <a:pt x="2016414" y="981298"/>
                </a:cubicBezTo>
                <a:lnTo>
                  <a:pt x="2001317" y="880943"/>
                </a:lnTo>
                <a:lnTo>
                  <a:pt x="2266150" y="653448"/>
                </a:lnTo>
                <a:cubicBezTo>
                  <a:pt x="2286381" y="636074"/>
                  <a:pt x="2302936" y="617024"/>
                  <a:pt x="2316071" y="595612"/>
                </a:cubicBezTo>
                <a:cubicBezTo>
                  <a:pt x="2490721" y="577486"/>
                  <a:pt x="2669296" y="582934"/>
                  <a:pt x="2841974" y="611528"/>
                </a:cubicBezTo>
                <a:cubicBezTo>
                  <a:pt x="2853862" y="793684"/>
                  <a:pt x="2885427" y="981850"/>
                  <a:pt x="2957408" y="1134593"/>
                </a:cubicBezTo>
                <a:cubicBezTo>
                  <a:pt x="3145126" y="1532929"/>
                  <a:pt x="3549939" y="1412047"/>
                  <a:pt x="3591573" y="1629751"/>
                </a:cubicBezTo>
                <a:cubicBezTo>
                  <a:pt x="3639331" y="1879477"/>
                  <a:pt x="3416275" y="1923606"/>
                  <a:pt x="3412817" y="2223644"/>
                </a:cubicBezTo>
                <a:cubicBezTo>
                  <a:pt x="3410845" y="2394770"/>
                  <a:pt x="3503305" y="2529853"/>
                  <a:pt x="3660115" y="2612740"/>
                </a:cubicBezTo>
                <a:cubicBezTo>
                  <a:pt x="3889553" y="2734022"/>
                  <a:pt x="4205497" y="2723125"/>
                  <a:pt x="4472235" y="2651316"/>
                </a:cubicBezTo>
                <a:cubicBezTo>
                  <a:pt x="4429097" y="3422698"/>
                  <a:pt x="3936130" y="4085781"/>
                  <a:pt x="3233881" y="4361273"/>
                </a:cubicBezTo>
                <a:cubicBezTo>
                  <a:pt x="3223508" y="4197786"/>
                  <a:pt x="3246968" y="3971205"/>
                  <a:pt x="3189208" y="3849380"/>
                </a:cubicBezTo>
                <a:cubicBezTo>
                  <a:pt x="3124648" y="3713221"/>
                  <a:pt x="2974801" y="3675225"/>
                  <a:pt x="2611698" y="3847380"/>
                </a:cubicBezTo>
                <a:cubicBezTo>
                  <a:pt x="2400243" y="3947640"/>
                  <a:pt x="2204800" y="4016354"/>
                  <a:pt x="2052685" y="4034927"/>
                </a:cubicBezTo>
                <a:cubicBezTo>
                  <a:pt x="1831143" y="4061969"/>
                  <a:pt x="1732017" y="3984502"/>
                  <a:pt x="1775974" y="3761703"/>
                </a:cubicBezTo>
                <a:cubicBezTo>
                  <a:pt x="1804597" y="3616618"/>
                  <a:pt x="1783461" y="3477553"/>
                  <a:pt x="1646253" y="3415736"/>
                </a:cubicBezTo>
                <a:cubicBezTo>
                  <a:pt x="1444400" y="3324801"/>
                  <a:pt x="1080402" y="3451483"/>
                  <a:pt x="846934" y="3552600"/>
                </a:cubicBezTo>
                <a:cubicBezTo>
                  <a:pt x="582330" y="3116136"/>
                  <a:pt x="497767" y="2585908"/>
                  <a:pt x="618715" y="2082264"/>
                </a:cubicBezTo>
                <a:lnTo>
                  <a:pt x="788813" y="2477999"/>
                </a:lnTo>
                <a:cubicBezTo>
                  <a:pt x="794947" y="2492268"/>
                  <a:pt x="805463" y="2500593"/>
                  <a:pt x="819607" y="2503584"/>
                </a:cubicBezTo>
                <a:cubicBezTo>
                  <a:pt x="848392" y="2509937"/>
                  <a:pt x="873843" y="2487048"/>
                  <a:pt x="893426" y="2464579"/>
                </a:cubicBezTo>
                <a:cubicBezTo>
                  <a:pt x="927792" y="2425155"/>
                  <a:pt x="965930" y="2355556"/>
                  <a:pt x="958434" y="2303768"/>
                </a:cubicBezTo>
                <a:lnTo>
                  <a:pt x="896188" y="1874152"/>
                </a:lnTo>
                <a:lnTo>
                  <a:pt x="884187" y="1840558"/>
                </a:lnTo>
                <a:lnTo>
                  <a:pt x="884187" y="1840558"/>
                </a:lnTo>
                <a:close/>
                <a:moveTo>
                  <a:pt x="674951" y="2020285"/>
                </a:moveTo>
                <a:lnTo>
                  <a:pt x="841667" y="2408162"/>
                </a:lnTo>
                <a:cubicBezTo>
                  <a:pt x="864022" y="2380578"/>
                  <a:pt x="886854" y="2340239"/>
                  <a:pt x="883120" y="2314474"/>
                </a:cubicBezTo>
                <a:lnTo>
                  <a:pt x="822179" y="1893812"/>
                </a:lnTo>
                <a:lnTo>
                  <a:pt x="674951" y="2020285"/>
                </a:lnTo>
                <a:lnTo>
                  <a:pt x="674951" y="2020285"/>
                </a:lnTo>
                <a:close/>
                <a:moveTo>
                  <a:pt x="2017576" y="268818"/>
                </a:moveTo>
                <a:cubicBezTo>
                  <a:pt x="1969132" y="255874"/>
                  <a:pt x="1988906" y="182303"/>
                  <a:pt x="2037226" y="195295"/>
                </a:cubicBezTo>
                <a:cubicBezTo>
                  <a:pt x="2100348" y="212269"/>
                  <a:pt x="2153098" y="256807"/>
                  <a:pt x="2185368" y="313891"/>
                </a:cubicBezTo>
                <a:lnTo>
                  <a:pt x="2185483" y="313824"/>
                </a:lnTo>
                <a:cubicBezTo>
                  <a:pt x="2196941" y="334550"/>
                  <a:pt x="2204895" y="356229"/>
                  <a:pt x="2209162" y="377775"/>
                </a:cubicBezTo>
                <a:cubicBezTo>
                  <a:pt x="2218811" y="426848"/>
                  <a:pt x="2144144" y="441621"/>
                  <a:pt x="2134457" y="392358"/>
                </a:cubicBezTo>
                <a:cubicBezTo>
                  <a:pt x="2131695" y="378461"/>
                  <a:pt x="2126456" y="364249"/>
                  <a:pt x="2118808" y="350438"/>
                </a:cubicBezTo>
                <a:lnTo>
                  <a:pt x="2118922" y="350371"/>
                </a:lnTo>
                <a:cubicBezTo>
                  <a:pt x="2097996" y="312614"/>
                  <a:pt x="2059257" y="280096"/>
                  <a:pt x="2017576" y="268818"/>
                </a:cubicBezTo>
                <a:lnTo>
                  <a:pt x="2017576" y="268818"/>
                </a:lnTo>
                <a:close/>
                <a:moveTo>
                  <a:pt x="748179" y="1604166"/>
                </a:moveTo>
                <a:lnTo>
                  <a:pt x="598923" y="1753414"/>
                </a:lnTo>
                <a:cubicBezTo>
                  <a:pt x="563461" y="1788875"/>
                  <a:pt x="617334" y="1842758"/>
                  <a:pt x="652796" y="1807287"/>
                </a:cubicBezTo>
                <a:lnTo>
                  <a:pt x="802053" y="1658040"/>
                </a:lnTo>
                <a:cubicBezTo>
                  <a:pt x="837524" y="1622578"/>
                  <a:pt x="783641" y="1568705"/>
                  <a:pt x="748179" y="1604166"/>
                </a:cubicBezTo>
                <a:lnTo>
                  <a:pt x="748179" y="1604166"/>
                </a:lnTo>
                <a:close/>
                <a:moveTo>
                  <a:pt x="3207496" y="2735479"/>
                </a:moveTo>
                <a:cubicBezTo>
                  <a:pt x="3268637" y="2674891"/>
                  <a:pt x="3351333" y="2674824"/>
                  <a:pt x="3559597" y="2884974"/>
                </a:cubicBezTo>
                <a:cubicBezTo>
                  <a:pt x="3762775" y="3090000"/>
                  <a:pt x="4011092" y="3403991"/>
                  <a:pt x="3927367" y="3544533"/>
                </a:cubicBezTo>
                <a:lnTo>
                  <a:pt x="3927301" y="3544495"/>
                </a:lnTo>
                <a:cubicBezTo>
                  <a:pt x="3847795" y="3677635"/>
                  <a:pt x="3576409" y="3532445"/>
                  <a:pt x="3383871" y="3403944"/>
                </a:cubicBezTo>
                <a:cubicBezTo>
                  <a:pt x="2787101" y="3005656"/>
                  <a:pt x="2967771" y="3378236"/>
                  <a:pt x="2640806" y="3476086"/>
                </a:cubicBezTo>
                <a:cubicBezTo>
                  <a:pt x="2512076" y="3514615"/>
                  <a:pt x="2352694" y="3343479"/>
                  <a:pt x="2243233" y="3135205"/>
                </a:cubicBezTo>
                <a:cubicBezTo>
                  <a:pt x="2177082" y="3009332"/>
                  <a:pt x="2127666" y="2869363"/>
                  <a:pt x="2114493" y="2756625"/>
                </a:cubicBezTo>
                <a:cubicBezTo>
                  <a:pt x="2099453" y="2627780"/>
                  <a:pt x="2130514" y="2530244"/>
                  <a:pt x="2232041" y="2511327"/>
                </a:cubicBezTo>
                <a:cubicBezTo>
                  <a:pt x="2310737" y="2496668"/>
                  <a:pt x="2433571" y="2539560"/>
                  <a:pt x="2613289" y="2671043"/>
                </a:cubicBezTo>
                <a:cubicBezTo>
                  <a:pt x="3128629" y="3048080"/>
                  <a:pt x="3120314" y="2821871"/>
                  <a:pt x="3207496" y="2735479"/>
                </a:cubicBezTo>
                <a:lnTo>
                  <a:pt x="3207496" y="2735479"/>
                </a:lnTo>
                <a:close/>
                <a:moveTo>
                  <a:pt x="3505724" y="2938552"/>
                </a:moveTo>
                <a:cubicBezTo>
                  <a:pt x="3712293" y="3146997"/>
                  <a:pt x="3831269" y="3323305"/>
                  <a:pt x="3861083" y="3433995"/>
                </a:cubicBezTo>
                <a:cubicBezTo>
                  <a:pt x="3870065" y="3467333"/>
                  <a:pt x="3870465" y="3491631"/>
                  <a:pt x="3862188" y="3505537"/>
                </a:cubicBezTo>
                <a:lnTo>
                  <a:pt x="3862254" y="3505576"/>
                </a:lnTo>
                <a:cubicBezTo>
                  <a:pt x="3855453" y="3516462"/>
                  <a:pt x="3840814" y="3521958"/>
                  <a:pt x="3815667" y="3521387"/>
                </a:cubicBezTo>
                <a:cubicBezTo>
                  <a:pt x="3740992" y="3519701"/>
                  <a:pt x="3611833" y="3464761"/>
                  <a:pt x="3426152" y="3340831"/>
                </a:cubicBezTo>
                <a:cubicBezTo>
                  <a:pt x="2767279" y="2901090"/>
                  <a:pt x="2904620" y="3317695"/>
                  <a:pt x="2619089" y="3403153"/>
                </a:cubicBezTo>
                <a:cubicBezTo>
                  <a:pt x="2531193" y="3429461"/>
                  <a:pt x="2404710" y="3279004"/>
                  <a:pt x="2310518" y="3099782"/>
                </a:cubicBezTo>
                <a:cubicBezTo>
                  <a:pt x="2248443" y="2981662"/>
                  <a:pt x="2202209" y="2851503"/>
                  <a:pt x="2190122" y="2747986"/>
                </a:cubicBezTo>
                <a:cubicBezTo>
                  <a:pt x="2179911" y="2660565"/>
                  <a:pt x="2193989" y="2595681"/>
                  <a:pt x="2245767" y="2586032"/>
                </a:cubicBezTo>
                <a:cubicBezTo>
                  <a:pt x="2304984" y="2575002"/>
                  <a:pt x="2407596" y="2614721"/>
                  <a:pt x="2568378" y="2732355"/>
                </a:cubicBezTo>
                <a:cubicBezTo>
                  <a:pt x="3158385" y="3164047"/>
                  <a:pt x="3179760" y="2869963"/>
                  <a:pt x="3261103" y="2789353"/>
                </a:cubicBezTo>
                <a:cubicBezTo>
                  <a:pt x="3290097" y="2760597"/>
                  <a:pt x="3342084" y="2773417"/>
                  <a:pt x="3505724" y="2938552"/>
                </a:cubicBezTo>
                <a:lnTo>
                  <a:pt x="3505724" y="2938552"/>
                </a:lnTo>
                <a:close/>
                <a:moveTo>
                  <a:pt x="2258035" y="543539"/>
                </a:moveTo>
                <a:cubicBezTo>
                  <a:pt x="2248252" y="563551"/>
                  <a:pt x="2234384" y="580572"/>
                  <a:pt x="2216763" y="595707"/>
                </a:cubicBezTo>
                <a:lnTo>
                  <a:pt x="1937728" y="835394"/>
                </a:lnTo>
                <a:cubicBezTo>
                  <a:pt x="1936394" y="836394"/>
                  <a:pt x="1935137" y="837480"/>
                  <a:pt x="1933956" y="838642"/>
                </a:cubicBezTo>
                <a:lnTo>
                  <a:pt x="1443171" y="1260219"/>
                </a:lnTo>
                <a:cubicBezTo>
                  <a:pt x="1441895" y="1261181"/>
                  <a:pt x="1440685" y="1262219"/>
                  <a:pt x="1439551" y="1263324"/>
                </a:cubicBezTo>
                <a:lnTo>
                  <a:pt x="606085" y="1979261"/>
                </a:lnTo>
                <a:cubicBezTo>
                  <a:pt x="604914" y="1980147"/>
                  <a:pt x="603799" y="1981090"/>
                  <a:pt x="602742" y="1982080"/>
                </a:cubicBezTo>
                <a:cubicBezTo>
                  <a:pt x="563109" y="2017237"/>
                  <a:pt x="492585" y="2034182"/>
                  <a:pt x="453514" y="1995110"/>
                </a:cubicBezTo>
                <a:cubicBezTo>
                  <a:pt x="417233" y="1958839"/>
                  <a:pt x="387658" y="1940046"/>
                  <a:pt x="391011" y="1888783"/>
                </a:cubicBezTo>
                <a:cubicBezTo>
                  <a:pt x="393097" y="1856912"/>
                  <a:pt x="405946" y="1831099"/>
                  <a:pt x="429168" y="1802239"/>
                </a:cubicBezTo>
                <a:lnTo>
                  <a:pt x="1146077" y="967630"/>
                </a:lnTo>
                <a:cubicBezTo>
                  <a:pt x="1147172" y="966506"/>
                  <a:pt x="1148201" y="965306"/>
                  <a:pt x="1149163" y="964039"/>
                </a:cubicBezTo>
                <a:lnTo>
                  <a:pt x="1815322" y="188523"/>
                </a:lnTo>
                <a:cubicBezTo>
                  <a:pt x="1835391" y="165158"/>
                  <a:pt x="1857470" y="149480"/>
                  <a:pt x="1886445" y="139555"/>
                </a:cubicBezTo>
                <a:lnTo>
                  <a:pt x="2272122" y="7357"/>
                </a:lnTo>
                <a:cubicBezTo>
                  <a:pt x="2353808" y="-20627"/>
                  <a:pt x="2413083" y="34532"/>
                  <a:pt x="2388384" y="116771"/>
                </a:cubicBezTo>
                <a:lnTo>
                  <a:pt x="2267398" y="519535"/>
                </a:lnTo>
                <a:lnTo>
                  <a:pt x="2258035" y="543539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241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42">
            <a:extLst>
              <a:ext uri="{FF2B5EF4-FFF2-40B4-BE49-F238E27FC236}">
                <a16:creationId xmlns:a16="http://schemas.microsoft.com/office/drawing/2014/main" id="{80DA9633-4980-2A17-94DE-8CA9513C8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rgbClr val="3B315D">
                  <a:alpha val="8000"/>
                </a:srgbClr>
              </a:gs>
              <a:gs pos="79000">
                <a:srgbClr val="3B315D">
                  <a:alpha val="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 descr="Pessoas dentro de uma biblioteca&#10;&#10;Descrição gerada automaticamente com confiança média">
            <a:extLst>
              <a:ext uri="{FF2B5EF4-FFF2-40B4-BE49-F238E27FC236}">
                <a16:creationId xmlns:a16="http://schemas.microsoft.com/office/drawing/2014/main" id="{87503D66-657E-3AF3-1064-EAB713E9D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91" b="87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9" name="Forma Livre: Forma 38">
            <a:extLst>
              <a:ext uri="{FF2B5EF4-FFF2-40B4-BE49-F238E27FC236}">
                <a16:creationId xmlns:a16="http://schemas.microsoft.com/office/drawing/2014/main" id="{13BD4D82-CE7F-6773-6D98-3BFF66565304}"/>
              </a:ext>
            </a:extLst>
          </p:cNvPr>
          <p:cNvSpPr/>
          <p:nvPr/>
        </p:nvSpPr>
        <p:spPr>
          <a:xfrm>
            <a:off x="-1" y="0"/>
            <a:ext cx="5375275" cy="6858000"/>
          </a:xfrm>
          <a:custGeom>
            <a:avLst/>
            <a:gdLst/>
            <a:ahLst/>
            <a:cxnLst/>
            <a:rect l="l" t="t" r="r" b="b"/>
            <a:pathLst>
              <a:path w="5375275" h="6858000">
                <a:moveTo>
                  <a:pt x="4124726" y="4878585"/>
                </a:moveTo>
                <a:lnTo>
                  <a:pt x="4182253" y="4878585"/>
                </a:lnTo>
                <a:cubicBezTo>
                  <a:pt x="4209646" y="4878585"/>
                  <a:pt x="4234156" y="4883847"/>
                  <a:pt x="4255783" y="4894372"/>
                </a:cubicBezTo>
                <a:cubicBezTo>
                  <a:pt x="4277410" y="4904897"/>
                  <a:pt x="4294495" y="4921117"/>
                  <a:pt x="4307038" y="4943032"/>
                </a:cubicBezTo>
                <a:cubicBezTo>
                  <a:pt x="4319581" y="4964947"/>
                  <a:pt x="4325853" y="4993350"/>
                  <a:pt x="4325853" y="5028241"/>
                </a:cubicBezTo>
                <a:cubicBezTo>
                  <a:pt x="4325853" y="5064574"/>
                  <a:pt x="4320519" y="5093769"/>
                  <a:pt x="4309849" y="5115829"/>
                </a:cubicBezTo>
                <a:cubicBezTo>
                  <a:pt x="4299180" y="5137888"/>
                  <a:pt x="4283177" y="5153891"/>
                  <a:pt x="4261839" y="5163840"/>
                </a:cubicBezTo>
                <a:cubicBezTo>
                  <a:pt x="4240500" y="5173788"/>
                  <a:pt x="4213972" y="5178762"/>
                  <a:pt x="4182253" y="5178762"/>
                </a:cubicBezTo>
                <a:lnTo>
                  <a:pt x="4124726" y="5178762"/>
                </a:lnTo>
                <a:close/>
                <a:moveTo>
                  <a:pt x="3543701" y="4871664"/>
                </a:moveTo>
                <a:lnTo>
                  <a:pt x="3615502" y="4871664"/>
                </a:lnTo>
                <a:cubicBezTo>
                  <a:pt x="3629054" y="4871664"/>
                  <a:pt x="3641597" y="4875845"/>
                  <a:pt x="3653132" y="4884208"/>
                </a:cubicBezTo>
                <a:cubicBezTo>
                  <a:pt x="3664666" y="4892570"/>
                  <a:pt x="3670433" y="4906988"/>
                  <a:pt x="3670433" y="4927461"/>
                </a:cubicBezTo>
                <a:cubicBezTo>
                  <a:pt x="3670433" y="4940149"/>
                  <a:pt x="3667838" y="4951106"/>
                  <a:pt x="3662647" y="4960333"/>
                </a:cubicBezTo>
                <a:cubicBezTo>
                  <a:pt x="3657457" y="4969561"/>
                  <a:pt x="3649671" y="4976697"/>
                  <a:pt x="3639291" y="4981744"/>
                </a:cubicBezTo>
                <a:cubicBezTo>
                  <a:pt x="3628910" y="4986790"/>
                  <a:pt x="3615934" y="4989313"/>
                  <a:pt x="3600363" y="4989313"/>
                </a:cubicBezTo>
                <a:lnTo>
                  <a:pt x="3543701" y="4989313"/>
                </a:lnTo>
                <a:close/>
                <a:moveTo>
                  <a:pt x="4592916" y="4737580"/>
                </a:moveTo>
                <a:lnTo>
                  <a:pt x="4592916" y="5319767"/>
                </a:lnTo>
                <a:lnTo>
                  <a:pt x="4762901" y="5319767"/>
                </a:lnTo>
                <a:lnTo>
                  <a:pt x="4762901" y="4737580"/>
                </a:lnTo>
                <a:close/>
                <a:moveTo>
                  <a:pt x="3954741" y="4737580"/>
                </a:moveTo>
                <a:lnTo>
                  <a:pt x="3954741" y="5319767"/>
                </a:lnTo>
                <a:lnTo>
                  <a:pt x="4195661" y="5319767"/>
                </a:lnTo>
                <a:cubicBezTo>
                  <a:pt x="4258234" y="5319767"/>
                  <a:pt x="4312373" y="5309242"/>
                  <a:pt x="4358077" y="5288192"/>
                </a:cubicBezTo>
                <a:cubicBezTo>
                  <a:pt x="4403781" y="5267143"/>
                  <a:pt x="4439104" y="5235063"/>
                  <a:pt x="4464047" y="5191954"/>
                </a:cubicBezTo>
                <a:cubicBezTo>
                  <a:pt x="4488990" y="5148845"/>
                  <a:pt x="4501461" y="5094274"/>
                  <a:pt x="4501461" y="5028241"/>
                </a:cubicBezTo>
                <a:cubicBezTo>
                  <a:pt x="4501461" y="4964514"/>
                  <a:pt x="4489206" y="4911097"/>
                  <a:pt x="4464696" y="4867988"/>
                </a:cubicBezTo>
                <a:cubicBezTo>
                  <a:pt x="4440186" y="4824879"/>
                  <a:pt x="4405079" y="4792367"/>
                  <a:pt x="4359375" y="4770452"/>
                </a:cubicBezTo>
                <a:cubicBezTo>
                  <a:pt x="4313670" y="4748537"/>
                  <a:pt x="4259099" y="4737580"/>
                  <a:pt x="4195661" y="4737580"/>
                </a:cubicBezTo>
                <a:close/>
                <a:moveTo>
                  <a:pt x="3373716" y="4737580"/>
                </a:moveTo>
                <a:lnTo>
                  <a:pt x="3373716" y="5319767"/>
                </a:lnTo>
                <a:lnTo>
                  <a:pt x="3543701" y="5319767"/>
                </a:lnTo>
                <a:lnTo>
                  <a:pt x="3543701" y="5122965"/>
                </a:lnTo>
                <a:lnTo>
                  <a:pt x="3595173" y="5122965"/>
                </a:lnTo>
                <a:cubicBezTo>
                  <a:pt x="3617087" y="5122965"/>
                  <a:pt x="3634028" y="5125993"/>
                  <a:pt x="3645995" y="5132048"/>
                </a:cubicBezTo>
                <a:cubicBezTo>
                  <a:pt x="3657962" y="5138104"/>
                  <a:pt x="3667477" y="5148917"/>
                  <a:pt x="3674542" y="5164488"/>
                </a:cubicBezTo>
                <a:cubicBezTo>
                  <a:pt x="3681607" y="5180059"/>
                  <a:pt x="3688888" y="5201974"/>
                  <a:pt x="3696385" y="5230233"/>
                </a:cubicBezTo>
                <a:lnTo>
                  <a:pt x="3719309" y="5319767"/>
                </a:lnTo>
                <a:lnTo>
                  <a:pt x="3892755" y="5319767"/>
                </a:lnTo>
                <a:lnTo>
                  <a:pt x="3854691" y="5193035"/>
                </a:lnTo>
                <a:cubicBezTo>
                  <a:pt x="3846906" y="5166218"/>
                  <a:pt x="3838832" y="5143294"/>
                  <a:pt x="3830470" y="5124263"/>
                </a:cubicBezTo>
                <a:cubicBezTo>
                  <a:pt x="3822107" y="5105232"/>
                  <a:pt x="3810285" y="5090021"/>
                  <a:pt x="3795002" y="5078631"/>
                </a:cubicBezTo>
                <a:cubicBezTo>
                  <a:pt x="3779719" y="5067241"/>
                  <a:pt x="3757660" y="5059383"/>
                  <a:pt x="3728825" y="5055058"/>
                </a:cubicBezTo>
                <a:cubicBezTo>
                  <a:pt x="3766023" y="5042082"/>
                  <a:pt x="3795002" y="5022834"/>
                  <a:pt x="3815764" y="4997315"/>
                </a:cubicBezTo>
                <a:cubicBezTo>
                  <a:pt x="3836525" y="4971795"/>
                  <a:pt x="3846906" y="4940725"/>
                  <a:pt x="3846906" y="4904104"/>
                </a:cubicBezTo>
                <a:cubicBezTo>
                  <a:pt x="3846906" y="4862004"/>
                  <a:pt x="3837534" y="4828844"/>
                  <a:pt x="3818792" y="4804622"/>
                </a:cubicBezTo>
                <a:cubicBezTo>
                  <a:pt x="3800048" y="4780400"/>
                  <a:pt x="3774168" y="4763171"/>
                  <a:pt x="3741152" y="4752934"/>
                </a:cubicBezTo>
                <a:cubicBezTo>
                  <a:pt x="3708135" y="4742698"/>
                  <a:pt x="3670145" y="4737580"/>
                  <a:pt x="3627180" y="4737580"/>
                </a:cubicBezTo>
                <a:close/>
                <a:moveTo>
                  <a:pt x="2859366" y="4737580"/>
                </a:moveTo>
                <a:lnTo>
                  <a:pt x="2859366" y="5319767"/>
                </a:lnTo>
                <a:lnTo>
                  <a:pt x="3272001" y="5319767"/>
                </a:lnTo>
                <a:lnTo>
                  <a:pt x="3272001" y="5179627"/>
                </a:lnTo>
                <a:lnTo>
                  <a:pt x="3029351" y="5179627"/>
                </a:lnTo>
                <a:lnTo>
                  <a:pt x="3029351" y="5093986"/>
                </a:lnTo>
                <a:lnTo>
                  <a:pt x="3243887" y="5093986"/>
                </a:lnTo>
                <a:lnTo>
                  <a:pt x="3243887" y="4959036"/>
                </a:lnTo>
                <a:lnTo>
                  <a:pt x="3029351" y="4959036"/>
                </a:lnTo>
                <a:lnTo>
                  <a:pt x="3029351" y="4877720"/>
                </a:lnTo>
                <a:lnTo>
                  <a:pt x="3272001" y="4877720"/>
                </a:lnTo>
                <a:lnTo>
                  <a:pt x="3272001" y="4737580"/>
                </a:lnTo>
                <a:close/>
                <a:moveTo>
                  <a:pt x="2341170" y="4737580"/>
                </a:moveTo>
                <a:lnTo>
                  <a:pt x="2341170" y="4877720"/>
                </a:lnTo>
                <a:lnTo>
                  <a:pt x="2485635" y="4877720"/>
                </a:lnTo>
                <a:lnTo>
                  <a:pt x="2485635" y="5319767"/>
                </a:lnTo>
                <a:lnTo>
                  <a:pt x="2655620" y="5319767"/>
                </a:lnTo>
                <a:lnTo>
                  <a:pt x="2655620" y="4877720"/>
                </a:lnTo>
                <a:lnTo>
                  <a:pt x="2799221" y="4877720"/>
                </a:lnTo>
                <a:lnTo>
                  <a:pt x="2799221" y="4737580"/>
                </a:lnTo>
                <a:close/>
                <a:moveTo>
                  <a:pt x="1744941" y="4737580"/>
                </a:moveTo>
                <a:lnTo>
                  <a:pt x="1744941" y="5319767"/>
                </a:lnTo>
                <a:lnTo>
                  <a:pt x="1903680" y="5319767"/>
                </a:lnTo>
                <a:lnTo>
                  <a:pt x="1903680" y="4997531"/>
                </a:lnTo>
                <a:lnTo>
                  <a:pt x="2115188" y="5319767"/>
                </a:lnTo>
                <a:lnTo>
                  <a:pt x="2278253" y="5319767"/>
                </a:lnTo>
                <a:lnTo>
                  <a:pt x="2278253" y="4737580"/>
                </a:lnTo>
                <a:lnTo>
                  <a:pt x="2118648" y="4737580"/>
                </a:lnTo>
                <a:lnTo>
                  <a:pt x="2118648" y="5055923"/>
                </a:lnTo>
                <a:lnTo>
                  <a:pt x="1908871" y="4737580"/>
                </a:lnTo>
                <a:close/>
                <a:moveTo>
                  <a:pt x="1459191" y="4737580"/>
                </a:moveTo>
                <a:lnTo>
                  <a:pt x="1459191" y="5319767"/>
                </a:lnTo>
                <a:lnTo>
                  <a:pt x="1629176" y="5319767"/>
                </a:lnTo>
                <a:lnTo>
                  <a:pt x="1629176" y="4737580"/>
                </a:lnTo>
                <a:close/>
                <a:moveTo>
                  <a:pt x="5092337" y="4730659"/>
                </a:moveTo>
                <a:cubicBezTo>
                  <a:pt x="5049660" y="4730659"/>
                  <a:pt x="5010516" y="4735994"/>
                  <a:pt x="4974904" y="4746663"/>
                </a:cubicBezTo>
                <a:cubicBezTo>
                  <a:pt x="4939292" y="4757332"/>
                  <a:pt x="4910818" y="4775066"/>
                  <a:pt x="4889479" y="4799864"/>
                </a:cubicBezTo>
                <a:cubicBezTo>
                  <a:pt x="4868141" y="4824663"/>
                  <a:pt x="4857472" y="4858544"/>
                  <a:pt x="4857472" y="4901509"/>
                </a:cubicBezTo>
                <a:cubicBezTo>
                  <a:pt x="4857472" y="4941014"/>
                  <a:pt x="4866699" y="4972588"/>
                  <a:pt x="4885154" y="4996233"/>
                </a:cubicBezTo>
                <a:cubicBezTo>
                  <a:pt x="4903609" y="5019879"/>
                  <a:pt x="4928119" y="5038766"/>
                  <a:pt x="4958684" y="5052895"/>
                </a:cubicBezTo>
                <a:cubicBezTo>
                  <a:pt x="4989250" y="5067025"/>
                  <a:pt x="5022555" y="5079856"/>
                  <a:pt x="5058599" y="5091390"/>
                </a:cubicBezTo>
                <a:cubicBezTo>
                  <a:pt x="5090029" y="5101195"/>
                  <a:pt x="5113459" y="5109485"/>
                  <a:pt x="5128886" y="5116261"/>
                </a:cubicBezTo>
                <a:cubicBezTo>
                  <a:pt x="5144312" y="5123037"/>
                  <a:pt x="5154621" y="5129453"/>
                  <a:pt x="5159812" y="5135509"/>
                </a:cubicBezTo>
                <a:cubicBezTo>
                  <a:pt x="5165002" y="5141564"/>
                  <a:pt x="5167597" y="5148629"/>
                  <a:pt x="5167597" y="5156703"/>
                </a:cubicBezTo>
                <a:cubicBezTo>
                  <a:pt x="5167597" y="5164488"/>
                  <a:pt x="5165074" y="5171121"/>
                  <a:pt x="5160028" y="5176599"/>
                </a:cubicBezTo>
                <a:cubicBezTo>
                  <a:pt x="5154982" y="5182078"/>
                  <a:pt x="5147340" y="5186187"/>
                  <a:pt x="5137104" y="5188926"/>
                </a:cubicBezTo>
                <a:cubicBezTo>
                  <a:pt x="5126867" y="5191666"/>
                  <a:pt x="5113675" y="5193035"/>
                  <a:pt x="5097527" y="5193035"/>
                </a:cubicBezTo>
                <a:cubicBezTo>
                  <a:pt x="5081956" y="5193035"/>
                  <a:pt x="5068835" y="5191161"/>
                  <a:pt x="5058167" y="5187413"/>
                </a:cubicBezTo>
                <a:cubicBezTo>
                  <a:pt x="5047497" y="5183664"/>
                  <a:pt x="5039279" y="5177608"/>
                  <a:pt x="5033513" y="5169246"/>
                </a:cubicBezTo>
                <a:cubicBezTo>
                  <a:pt x="5027745" y="5160884"/>
                  <a:pt x="5024285" y="5149638"/>
                  <a:pt x="5023132" y="5135509"/>
                </a:cubicBezTo>
                <a:lnTo>
                  <a:pt x="4847524" y="5135509"/>
                </a:lnTo>
                <a:cubicBezTo>
                  <a:pt x="4848389" y="5181645"/>
                  <a:pt x="4859707" y="5218771"/>
                  <a:pt x="4881478" y="5246886"/>
                </a:cubicBezTo>
                <a:cubicBezTo>
                  <a:pt x="4903248" y="5275000"/>
                  <a:pt x="4932732" y="5295473"/>
                  <a:pt x="4969930" y="5308305"/>
                </a:cubicBezTo>
                <a:cubicBezTo>
                  <a:pt x="5007128" y="5321137"/>
                  <a:pt x="5049084" y="5327553"/>
                  <a:pt x="5095797" y="5327553"/>
                </a:cubicBezTo>
                <a:cubicBezTo>
                  <a:pt x="5141357" y="5327553"/>
                  <a:pt x="5182952" y="5321786"/>
                  <a:pt x="5220583" y="5310252"/>
                </a:cubicBezTo>
                <a:cubicBezTo>
                  <a:pt x="5258213" y="5298717"/>
                  <a:pt x="5288274" y="5279758"/>
                  <a:pt x="5310765" y="5253374"/>
                </a:cubicBezTo>
                <a:cubicBezTo>
                  <a:pt x="5333257" y="5226989"/>
                  <a:pt x="5344503" y="5191594"/>
                  <a:pt x="5344503" y="5147187"/>
                </a:cubicBezTo>
                <a:cubicBezTo>
                  <a:pt x="5344503" y="5107971"/>
                  <a:pt x="5337582" y="5076612"/>
                  <a:pt x="5323741" y="5053111"/>
                </a:cubicBezTo>
                <a:cubicBezTo>
                  <a:pt x="5309900" y="5029611"/>
                  <a:pt x="5288850" y="5010291"/>
                  <a:pt x="5260591" y="4995152"/>
                </a:cubicBezTo>
                <a:cubicBezTo>
                  <a:pt x="5232332" y="4980014"/>
                  <a:pt x="5196577" y="4965668"/>
                  <a:pt x="5153324" y="4952115"/>
                </a:cubicBezTo>
                <a:cubicBezTo>
                  <a:pt x="5118144" y="4940869"/>
                  <a:pt x="5092048" y="4931786"/>
                  <a:pt x="5075035" y="4924866"/>
                </a:cubicBezTo>
                <a:cubicBezTo>
                  <a:pt x="5058022" y="4917945"/>
                  <a:pt x="5046921" y="4911818"/>
                  <a:pt x="5041731" y="4906483"/>
                </a:cubicBezTo>
                <a:cubicBezTo>
                  <a:pt x="5036540" y="4901149"/>
                  <a:pt x="5033945" y="4895454"/>
                  <a:pt x="5033945" y="4889398"/>
                </a:cubicBezTo>
                <a:cubicBezTo>
                  <a:pt x="5033945" y="4880171"/>
                  <a:pt x="5039496" y="4872962"/>
                  <a:pt x="5050598" y="4867772"/>
                </a:cubicBezTo>
                <a:cubicBezTo>
                  <a:pt x="5061699" y="4862581"/>
                  <a:pt x="5075612" y="4859986"/>
                  <a:pt x="5092337" y="4859986"/>
                </a:cubicBezTo>
                <a:cubicBezTo>
                  <a:pt x="5111080" y="4859986"/>
                  <a:pt x="5125930" y="4864023"/>
                  <a:pt x="5136887" y="4872097"/>
                </a:cubicBezTo>
                <a:cubicBezTo>
                  <a:pt x="5147845" y="4880171"/>
                  <a:pt x="5153324" y="4891849"/>
                  <a:pt x="5153324" y="4907132"/>
                </a:cubicBezTo>
                <a:lnTo>
                  <a:pt x="5328931" y="4907132"/>
                </a:lnTo>
                <a:cubicBezTo>
                  <a:pt x="5328931" y="4865609"/>
                  <a:pt x="5318334" y="4831871"/>
                  <a:pt x="5297140" y="4805920"/>
                </a:cubicBezTo>
                <a:cubicBezTo>
                  <a:pt x="5275946" y="4779968"/>
                  <a:pt x="5247471" y="4760936"/>
                  <a:pt x="5211715" y="4748825"/>
                </a:cubicBezTo>
                <a:cubicBezTo>
                  <a:pt x="5175959" y="4736714"/>
                  <a:pt x="5136166" y="4730659"/>
                  <a:pt x="5092337" y="4730659"/>
                </a:cubicBezTo>
                <a:close/>
                <a:moveTo>
                  <a:pt x="1629840" y="3875586"/>
                </a:moveTo>
                <a:lnTo>
                  <a:pt x="1692990" y="3875586"/>
                </a:lnTo>
                <a:cubicBezTo>
                  <a:pt x="1712021" y="3875586"/>
                  <a:pt x="1728241" y="3880705"/>
                  <a:pt x="1741649" y="3890941"/>
                </a:cubicBezTo>
                <a:cubicBezTo>
                  <a:pt x="1755058" y="3901178"/>
                  <a:pt x="1761762" y="3916677"/>
                  <a:pt x="1761762" y="3937438"/>
                </a:cubicBezTo>
                <a:cubicBezTo>
                  <a:pt x="1761762" y="3959353"/>
                  <a:pt x="1755418" y="3976222"/>
                  <a:pt x="1742731" y="3988045"/>
                </a:cubicBezTo>
                <a:cubicBezTo>
                  <a:pt x="1730043" y="3999867"/>
                  <a:pt x="1713463" y="4005778"/>
                  <a:pt x="1692990" y="4005778"/>
                </a:cubicBezTo>
                <a:lnTo>
                  <a:pt x="1629840" y="4005778"/>
                </a:lnTo>
                <a:close/>
                <a:moveTo>
                  <a:pt x="4783387" y="3874721"/>
                </a:moveTo>
                <a:cubicBezTo>
                  <a:pt x="4811357" y="3874721"/>
                  <a:pt x="4833849" y="3881930"/>
                  <a:pt x="4850862" y="3896348"/>
                </a:cubicBezTo>
                <a:cubicBezTo>
                  <a:pt x="4867875" y="3910766"/>
                  <a:pt x="4880202" y="3929869"/>
                  <a:pt x="4887843" y="3953658"/>
                </a:cubicBezTo>
                <a:cubicBezTo>
                  <a:pt x="4895485" y="3977448"/>
                  <a:pt x="4899305" y="4003327"/>
                  <a:pt x="4899305" y="4031298"/>
                </a:cubicBezTo>
                <a:cubicBezTo>
                  <a:pt x="4899305" y="4058980"/>
                  <a:pt x="4895485" y="4084716"/>
                  <a:pt x="4887843" y="4108505"/>
                </a:cubicBezTo>
                <a:cubicBezTo>
                  <a:pt x="4880202" y="4132294"/>
                  <a:pt x="4867875" y="4151398"/>
                  <a:pt x="4850862" y="4165815"/>
                </a:cubicBezTo>
                <a:cubicBezTo>
                  <a:pt x="4833849" y="4180233"/>
                  <a:pt x="4811357" y="4187442"/>
                  <a:pt x="4783387" y="4187442"/>
                </a:cubicBezTo>
                <a:cubicBezTo>
                  <a:pt x="4755417" y="4187442"/>
                  <a:pt x="4732925" y="4180593"/>
                  <a:pt x="4715912" y="4166897"/>
                </a:cubicBezTo>
                <a:cubicBezTo>
                  <a:pt x="4698899" y="4153200"/>
                  <a:pt x="4686644" y="4134529"/>
                  <a:pt x="4679147" y="4110884"/>
                </a:cubicBezTo>
                <a:cubicBezTo>
                  <a:pt x="4671650" y="4087239"/>
                  <a:pt x="4667901" y="4060710"/>
                  <a:pt x="4667901" y="4031298"/>
                </a:cubicBezTo>
                <a:cubicBezTo>
                  <a:pt x="4667901" y="4002174"/>
                  <a:pt x="4671650" y="3975790"/>
                  <a:pt x="4679147" y="3952144"/>
                </a:cubicBezTo>
                <a:cubicBezTo>
                  <a:pt x="4686644" y="3928499"/>
                  <a:pt x="4698899" y="3909684"/>
                  <a:pt x="4715912" y="3895699"/>
                </a:cubicBezTo>
                <a:cubicBezTo>
                  <a:pt x="4732925" y="3881714"/>
                  <a:pt x="4755417" y="3874721"/>
                  <a:pt x="4783387" y="3874721"/>
                </a:cubicBezTo>
                <a:close/>
                <a:moveTo>
                  <a:pt x="2840287" y="3874721"/>
                </a:moveTo>
                <a:cubicBezTo>
                  <a:pt x="2868258" y="3874721"/>
                  <a:pt x="2890749" y="3881930"/>
                  <a:pt x="2907762" y="3896348"/>
                </a:cubicBezTo>
                <a:cubicBezTo>
                  <a:pt x="2924775" y="3910766"/>
                  <a:pt x="2937102" y="3929869"/>
                  <a:pt x="2944744" y="3953658"/>
                </a:cubicBezTo>
                <a:cubicBezTo>
                  <a:pt x="2952385" y="3977448"/>
                  <a:pt x="2956205" y="4003327"/>
                  <a:pt x="2956205" y="4031298"/>
                </a:cubicBezTo>
                <a:cubicBezTo>
                  <a:pt x="2956205" y="4058980"/>
                  <a:pt x="2952385" y="4084716"/>
                  <a:pt x="2944744" y="4108505"/>
                </a:cubicBezTo>
                <a:cubicBezTo>
                  <a:pt x="2937102" y="4132294"/>
                  <a:pt x="2924775" y="4151398"/>
                  <a:pt x="2907762" y="4165815"/>
                </a:cubicBezTo>
                <a:cubicBezTo>
                  <a:pt x="2890749" y="4180233"/>
                  <a:pt x="2868258" y="4187442"/>
                  <a:pt x="2840287" y="4187442"/>
                </a:cubicBezTo>
                <a:cubicBezTo>
                  <a:pt x="2812317" y="4187442"/>
                  <a:pt x="2789825" y="4180593"/>
                  <a:pt x="2772812" y="4166897"/>
                </a:cubicBezTo>
                <a:cubicBezTo>
                  <a:pt x="2755799" y="4153200"/>
                  <a:pt x="2743544" y="4134529"/>
                  <a:pt x="2736047" y="4110884"/>
                </a:cubicBezTo>
                <a:cubicBezTo>
                  <a:pt x="2728550" y="4087239"/>
                  <a:pt x="2724801" y="4060710"/>
                  <a:pt x="2724801" y="4031298"/>
                </a:cubicBezTo>
                <a:cubicBezTo>
                  <a:pt x="2724801" y="4002174"/>
                  <a:pt x="2728550" y="3975790"/>
                  <a:pt x="2736047" y="3952144"/>
                </a:cubicBezTo>
                <a:cubicBezTo>
                  <a:pt x="2743544" y="3928499"/>
                  <a:pt x="2755799" y="3909684"/>
                  <a:pt x="2772812" y="3895699"/>
                </a:cubicBezTo>
                <a:cubicBezTo>
                  <a:pt x="2789825" y="3881714"/>
                  <a:pt x="2812317" y="3874721"/>
                  <a:pt x="2840287" y="3874721"/>
                </a:cubicBezTo>
                <a:close/>
                <a:moveTo>
                  <a:pt x="2182290" y="3873856"/>
                </a:moveTo>
                <a:lnTo>
                  <a:pt x="2254090" y="3873856"/>
                </a:lnTo>
                <a:cubicBezTo>
                  <a:pt x="2267643" y="3873856"/>
                  <a:pt x="2280186" y="3878037"/>
                  <a:pt x="2291720" y="3886400"/>
                </a:cubicBezTo>
                <a:cubicBezTo>
                  <a:pt x="2303255" y="3894762"/>
                  <a:pt x="2309022" y="3909180"/>
                  <a:pt x="2309022" y="3929653"/>
                </a:cubicBezTo>
                <a:cubicBezTo>
                  <a:pt x="2309022" y="3942340"/>
                  <a:pt x="2306427" y="3953298"/>
                  <a:pt x="2301236" y="3962525"/>
                </a:cubicBezTo>
                <a:cubicBezTo>
                  <a:pt x="2296046" y="3971753"/>
                  <a:pt x="2288260" y="3978889"/>
                  <a:pt x="2277880" y="3983936"/>
                </a:cubicBezTo>
                <a:cubicBezTo>
                  <a:pt x="2267499" y="3988982"/>
                  <a:pt x="2254523" y="3991505"/>
                  <a:pt x="2238952" y="3991505"/>
                </a:cubicBezTo>
                <a:lnTo>
                  <a:pt x="2182290" y="3991505"/>
                </a:lnTo>
                <a:close/>
                <a:moveTo>
                  <a:pt x="4018234" y="3739771"/>
                </a:moveTo>
                <a:lnTo>
                  <a:pt x="4018234" y="3879912"/>
                </a:lnTo>
                <a:lnTo>
                  <a:pt x="4162699" y="3879912"/>
                </a:lnTo>
                <a:lnTo>
                  <a:pt x="4162699" y="4321959"/>
                </a:lnTo>
                <a:lnTo>
                  <a:pt x="4332684" y="4321959"/>
                </a:lnTo>
                <a:lnTo>
                  <a:pt x="4332684" y="3879912"/>
                </a:lnTo>
                <a:lnTo>
                  <a:pt x="4476285" y="3879912"/>
                </a:lnTo>
                <a:lnTo>
                  <a:pt x="4476285" y="3739771"/>
                </a:lnTo>
                <a:close/>
                <a:moveTo>
                  <a:pt x="3555355" y="3739771"/>
                </a:moveTo>
                <a:lnTo>
                  <a:pt x="3555355" y="4321959"/>
                </a:lnTo>
                <a:lnTo>
                  <a:pt x="3967990" y="4321959"/>
                </a:lnTo>
                <a:lnTo>
                  <a:pt x="3967990" y="4181819"/>
                </a:lnTo>
                <a:lnTo>
                  <a:pt x="3725340" y="4181819"/>
                </a:lnTo>
                <a:lnTo>
                  <a:pt x="3725340" y="4096178"/>
                </a:lnTo>
                <a:lnTo>
                  <a:pt x="3939876" y="4096178"/>
                </a:lnTo>
                <a:lnTo>
                  <a:pt x="3939876" y="3961228"/>
                </a:lnTo>
                <a:lnTo>
                  <a:pt x="3725340" y="3961228"/>
                </a:lnTo>
                <a:lnTo>
                  <a:pt x="3725340" y="3879912"/>
                </a:lnTo>
                <a:lnTo>
                  <a:pt x="3967990" y="3879912"/>
                </a:lnTo>
                <a:lnTo>
                  <a:pt x="3967990" y="3739771"/>
                </a:lnTo>
                <a:close/>
                <a:moveTo>
                  <a:pt x="3278190" y="3739771"/>
                </a:moveTo>
                <a:lnTo>
                  <a:pt x="3278190" y="4100503"/>
                </a:lnTo>
                <a:cubicBezTo>
                  <a:pt x="3278190" y="4130492"/>
                  <a:pt x="3271558" y="4151398"/>
                  <a:pt x="3258294" y="4163220"/>
                </a:cubicBezTo>
                <a:cubicBezTo>
                  <a:pt x="3245030" y="4175043"/>
                  <a:pt x="3229315" y="4180954"/>
                  <a:pt x="3211148" y="4180954"/>
                </a:cubicBezTo>
                <a:lnTo>
                  <a:pt x="3154054" y="4180954"/>
                </a:lnTo>
                <a:lnTo>
                  <a:pt x="3154054" y="4326285"/>
                </a:lnTo>
                <a:lnTo>
                  <a:pt x="3223259" y="4326285"/>
                </a:lnTo>
                <a:cubicBezTo>
                  <a:pt x="3272568" y="4326285"/>
                  <a:pt x="3313514" y="4318139"/>
                  <a:pt x="3346098" y="4301847"/>
                </a:cubicBezTo>
                <a:cubicBezTo>
                  <a:pt x="3378682" y="4285554"/>
                  <a:pt x="3403120" y="4260756"/>
                  <a:pt x="3419412" y="4227451"/>
                </a:cubicBezTo>
                <a:cubicBezTo>
                  <a:pt x="3435704" y="4194146"/>
                  <a:pt x="3443850" y="4152118"/>
                  <a:pt x="3443850" y="4101368"/>
                </a:cubicBezTo>
                <a:lnTo>
                  <a:pt x="3443850" y="3739771"/>
                </a:lnTo>
                <a:close/>
                <a:moveTo>
                  <a:pt x="2012305" y="3739771"/>
                </a:moveTo>
                <a:lnTo>
                  <a:pt x="2012305" y="4321959"/>
                </a:lnTo>
                <a:lnTo>
                  <a:pt x="2182290" y="4321959"/>
                </a:lnTo>
                <a:lnTo>
                  <a:pt x="2182290" y="4125157"/>
                </a:lnTo>
                <a:lnTo>
                  <a:pt x="2233761" y="4125157"/>
                </a:lnTo>
                <a:cubicBezTo>
                  <a:pt x="2255676" y="4125157"/>
                  <a:pt x="2272617" y="4128185"/>
                  <a:pt x="2284584" y="4134240"/>
                </a:cubicBezTo>
                <a:cubicBezTo>
                  <a:pt x="2296550" y="4140296"/>
                  <a:pt x="2306066" y="4151109"/>
                  <a:pt x="2313131" y="4166680"/>
                </a:cubicBezTo>
                <a:cubicBezTo>
                  <a:pt x="2320196" y="4182251"/>
                  <a:pt x="2327476" y="4204166"/>
                  <a:pt x="2334974" y="4232425"/>
                </a:cubicBezTo>
                <a:lnTo>
                  <a:pt x="2357898" y="4321959"/>
                </a:lnTo>
                <a:lnTo>
                  <a:pt x="2531343" y="4321959"/>
                </a:lnTo>
                <a:lnTo>
                  <a:pt x="2493280" y="4195227"/>
                </a:lnTo>
                <a:cubicBezTo>
                  <a:pt x="2485495" y="4168410"/>
                  <a:pt x="2477421" y="4145486"/>
                  <a:pt x="2469059" y="4126455"/>
                </a:cubicBezTo>
                <a:cubicBezTo>
                  <a:pt x="2460696" y="4107423"/>
                  <a:pt x="2448874" y="4092213"/>
                  <a:pt x="2433591" y="4080823"/>
                </a:cubicBezTo>
                <a:cubicBezTo>
                  <a:pt x="2418308" y="4069433"/>
                  <a:pt x="2396249" y="4061575"/>
                  <a:pt x="2367414" y="4057250"/>
                </a:cubicBezTo>
                <a:cubicBezTo>
                  <a:pt x="2404611" y="4044274"/>
                  <a:pt x="2433591" y="4025026"/>
                  <a:pt x="2454353" y="3999507"/>
                </a:cubicBezTo>
                <a:cubicBezTo>
                  <a:pt x="2475114" y="3973987"/>
                  <a:pt x="2485495" y="3942917"/>
                  <a:pt x="2485495" y="3906296"/>
                </a:cubicBezTo>
                <a:cubicBezTo>
                  <a:pt x="2485495" y="3864196"/>
                  <a:pt x="2476123" y="3831036"/>
                  <a:pt x="2457380" y="3806814"/>
                </a:cubicBezTo>
                <a:cubicBezTo>
                  <a:pt x="2438637" y="3782592"/>
                  <a:pt x="2412757" y="3765363"/>
                  <a:pt x="2379741" y="3755126"/>
                </a:cubicBezTo>
                <a:cubicBezTo>
                  <a:pt x="2346724" y="3744890"/>
                  <a:pt x="2308734" y="3739771"/>
                  <a:pt x="2265769" y="3739771"/>
                </a:cubicBezTo>
                <a:close/>
                <a:moveTo>
                  <a:pt x="1459855" y="3739771"/>
                </a:moveTo>
                <a:lnTo>
                  <a:pt x="1459855" y="4321959"/>
                </a:lnTo>
                <a:lnTo>
                  <a:pt x="1629840" y="4321959"/>
                </a:lnTo>
                <a:lnTo>
                  <a:pt x="1629840" y="4139431"/>
                </a:lnTo>
                <a:lnTo>
                  <a:pt x="1708993" y="4139431"/>
                </a:lnTo>
                <a:cubicBezTo>
                  <a:pt x="1749651" y="4139431"/>
                  <a:pt x="1787282" y="4132654"/>
                  <a:pt x="1821884" y="4119102"/>
                </a:cubicBezTo>
                <a:cubicBezTo>
                  <a:pt x="1856487" y="4105549"/>
                  <a:pt x="1884241" y="4083923"/>
                  <a:pt x="1905147" y="4054222"/>
                </a:cubicBezTo>
                <a:cubicBezTo>
                  <a:pt x="1926052" y="4024521"/>
                  <a:pt x="1936505" y="3985594"/>
                  <a:pt x="1936505" y="3937438"/>
                </a:cubicBezTo>
                <a:cubicBezTo>
                  <a:pt x="1936505" y="3890148"/>
                  <a:pt x="1926052" y="3852013"/>
                  <a:pt x="1905147" y="3823034"/>
                </a:cubicBezTo>
                <a:cubicBezTo>
                  <a:pt x="1884241" y="3794054"/>
                  <a:pt x="1856487" y="3772932"/>
                  <a:pt x="1821884" y="3759668"/>
                </a:cubicBezTo>
                <a:cubicBezTo>
                  <a:pt x="1787282" y="3746404"/>
                  <a:pt x="1749651" y="3739771"/>
                  <a:pt x="1708993" y="3739771"/>
                </a:cubicBezTo>
                <a:close/>
                <a:moveTo>
                  <a:pt x="4783387" y="3731986"/>
                </a:moveTo>
                <a:cubicBezTo>
                  <a:pt x="4722832" y="3731986"/>
                  <a:pt x="4670929" y="3743880"/>
                  <a:pt x="4627675" y="3767670"/>
                </a:cubicBezTo>
                <a:cubicBezTo>
                  <a:pt x="4584422" y="3791459"/>
                  <a:pt x="4551262" y="3825701"/>
                  <a:pt x="4528193" y="3870396"/>
                </a:cubicBezTo>
                <a:cubicBezTo>
                  <a:pt x="4505125" y="3915091"/>
                  <a:pt x="4493591" y="3968725"/>
                  <a:pt x="4493591" y="4031298"/>
                </a:cubicBezTo>
                <a:cubicBezTo>
                  <a:pt x="4493591" y="4093582"/>
                  <a:pt x="4505125" y="4147000"/>
                  <a:pt x="4528193" y="4191551"/>
                </a:cubicBezTo>
                <a:cubicBezTo>
                  <a:pt x="4551262" y="4236102"/>
                  <a:pt x="4584422" y="4270272"/>
                  <a:pt x="4627675" y="4294061"/>
                </a:cubicBezTo>
                <a:cubicBezTo>
                  <a:pt x="4670929" y="4317850"/>
                  <a:pt x="4722832" y="4329745"/>
                  <a:pt x="4783387" y="4329745"/>
                </a:cubicBezTo>
                <a:cubicBezTo>
                  <a:pt x="4844230" y="4329745"/>
                  <a:pt x="4896278" y="4317850"/>
                  <a:pt x="4939531" y="4294061"/>
                </a:cubicBezTo>
                <a:cubicBezTo>
                  <a:pt x="4982784" y="4270272"/>
                  <a:pt x="5015945" y="4236102"/>
                  <a:pt x="5039013" y="4191551"/>
                </a:cubicBezTo>
                <a:cubicBezTo>
                  <a:pt x="5062082" y="4147000"/>
                  <a:pt x="5073616" y="4093582"/>
                  <a:pt x="5073616" y="4031298"/>
                </a:cubicBezTo>
                <a:cubicBezTo>
                  <a:pt x="5073616" y="3968725"/>
                  <a:pt x="5062082" y="3915091"/>
                  <a:pt x="5039013" y="3870396"/>
                </a:cubicBezTo>
                <a:cubicBezTo>
                  <a:pt x="5015945" y="3825701"/>
                  <a:pt x="4982784" y="3791459"/>
                  <a:pt x="4939531" y="3767670"/>
                </a:cubicBezTo>
                <a:cubicBezTo>
                  <a:pt x="4896278" y="3743880"/>
                  <a:pt x="4844230" y="3731986"/>
                  <a:pt x="4783387" y="3731986"/>
                </a:cubicBezTo>
                <a:close/>
                <a:moveTo>
                  <a:pt x="2840287" y="3731986"/>
                </a:moveTo>
                <a:cubicBezTo>
                  <a:pt x="2779733" y="3731986"/>
                  <a:pt x="2727829" y="3743880"/>
                  <a:pt x="2684576" y="3767670"/>
                </a:cubicBezTo>
                <a:cubicBezTo>
                  <a:pt x="2641323" y="3791459"/>
                  <a:pt x="2608162" y="3825701"/>
                  <a:pt x="2585093" y="3870396"/>
                </a:cubicBezTo>
                <a:cubicBezTo>
                  <a:pt x="2562025" y="3915091"/>
                  <a:pt x="2550491" y="3968725"/>
                  <a:pt x="2550491" y="4031298"/>
                </a:cubicBezTo>
                <a:cubicBezTo>
                  <a:pt x="2550491" y="4093582"/>
                  <a:pt x="2562025" y="4147000"/>
                  <a:pt x="2585093" y="4191551"/>
                </a:cubicBezTo>
                <a:cubicBezTo>
                  <a:pt x="2608162" y="4236102"/>
                  <a:pt x="2641323" y="4270272"/>
                  <a:pt x="2684576" y="4294061"/>
                </a:cubicBezTo>
                <a:cubicBezTo>
                  <a:pt x="2727829" y="4317850"/>
                  <a:pt x="2779733" y="4329745"/>
                  <a:pt x="2840287" y="4329745"/>
                </a:cubicBezTo>
                <a:cubicBezTo>
                  <a:pt x="2901130" y="4329745"/>
                  <a:pt x="2953178" y="4317850"/>
                  <a:pt x="2996431" y="4294061"/>
                </a:cubicBezTo>
                <a:cubicBezTo>
                  <a:pt x="3039684" y="4270272"/>
                  <a:pt x="3072845" y="4236102"/>
                  <a:pt x="3095913" y="4191551"/>
                </a:cubicBezTo>
                <a:cubicBezTo>
                  <a:pt x="3118982" y="4147000"/>
                  <a:pt x="3130516" y="4093582"/>
                  <a:pt x="3130516" y="4031298"/>
                </a:cubicBezTo>
                <a:cubicBezTo>
                  <a:pt x="3130516" y="3968725"/>
                  <a:pt x="3118982" y="3915091"/>
                  <a:pt x="3095913" y="3870396"/>
                </a:cubicBezTo>
                <a:cubicBezTo>
                  <a:pt x="3072845" y="3825701"/>
                  <a:pt x="3039684" y="3791459"/>
                  <a:pt x="2996431" y="3767670"/>
                </a:cubicBezTo>
                <a:cubicBezTo>
                  <a:pt x="2953178" y="3743880"/>
                  <a:pt x="2901130" y="3731986"/>
                  <a:pt x="2840287" y="3731986"/>
                </a:cubicBezTo>
                <a:close/>
                <a:moveTo>
                  <a:pt x="0" y="0"/>
                </a:moveTo>
                <a:lnTo>
                  <a:pt x="5375275" y="0"/>
                </a:lnTo>
                <a:lnTo>
                  <a:pt x="53752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B33AF67-894C-12BB-7642-6A4D98900BC0}"/>
              </a:ext>
            </a:extLst>
          </p:cNvPr>
          <p:cNvSpPr txBox="1"/>
          <p:nvPr/>
        </p:nvSpPr>
        <p:spPr>
          <a:xfrm>
            <a:off x="5282725" y="4461880"/>
            <a:ext cx="42338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000" dirty="0">
                <a:solidFill>
                  <a:schemeClr val="bg1">
                    <a:lumMod val="95000"/>
                  </a:schemeClr>
                </a:solidFill>
                <a:latin typeface="Aptos Black" panose="020B0004020202020204" pitchFamily="34" charset="0"/>
              </a:rPr>
              <a:t>CIPLINAR</a:t>
            </a:r>
          </a:p>
        </p:txBody>
      </p:sp>
      <p:pic>
        <p:nvPicPr>
          <p:cNvPr id="42" name="Imagem 41" descr="Logotipo&#10;&#10;Descrição gerada automaticamente">
            <a:extLst>
              <a:ext uri="{FF2B5EF4-FFF2-40B4-BE49-F238E27FC236}">
                <a16:creationId xmlns:a16="http://schemas.microsoft.com/office/drawing/2014/main" id="{F9497D1D-8102-1BDE-8B98-B31C0F8752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alphaModFix amt="40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75563" cy="6858000"/>
          </a:xfrm>
          <a:prstGeom prst="rect">
            <a:avLst/>
          </a:prstGeom>
        </p:spPr>
      </p:pic>
      <p:grpSp>
        <p:nvGrpSpPr>
          <p:cNvPr id="45" name="Agrupar 44">
            <a:extLst>
              <a:ext uri="{FF2B5EF4-FFF2-40B4-BE49-F238E27FC236}">
                <a16:creationId xmlns:a16="http://schemas.microsoft.com/office/drawing/2014/main" id="{116B8E3B-24C0-F5AE-2712-4BC31DED6F36}"/>
              </a:ext>
            </a:extLst>
          </p:cNvPr>
          <p:cNvGrpSpPr/>
          <p:nvPr/>
        </p:nvGrpSpPr>
        <p:grpSpPr>
          <a:xfrm>
            <a:off x="277507" y="281374"/>
            <a:ext cx="4332149" cy="1253352"/>
            <a:chOff x="1396773" y="2725687"/>
            <a:chExt cx="4082415" cy="1181100"/>
          </a:xfrm>
        </p:grpSpPr>
        <p:grpSp>
          <p:nvGrpSpPr>
            <p:cNvPr id="46" name="Gráfico 7">
              <a:extLst>
                <a:ext uri="{FF2B5EF4-FFF2-40B4-BE49-F238E27FC236}">
                  <a16:creationId xmlns:a16="http://schemas.microsoft.com/office/drawing/2014/main" id="{618B163C-71E4-6187-490A-0D32D23B9664}"/>
                </a:ext>
              </a:extLst>
            </p:cNvPr>
            <p:cNvGrpSpPr/>
            <p:nvPr/>
          </p:nvGrpSpPr>
          <p:grpSpPr>
            <a:xfrm>
              <a:off x="1396773" y="2725687"/>
              <a:ext cx="4082415" cy="1181100"/>
              <a:chOff x="4052887" y="2838450"/>
              <a:chExt cx="4082415" cy="1181100"/>
            </a:xfrm>
          </p:grpSpPr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FC6C0016-1B51-2BF1-DF37-F2D55BA93550}"/>
                  </a:ext>
                </a:extLst>
              </p:cNvPr>
              <p:cNvSpPr/>
              <p:nvPr/>
            </p:nvSpPr>
            <p:spPr>
              <a:xfrm>
                <a:off x="6372224" y="3405187"/>
                <a:ext cx="113347" cy="49529"/>
              </a:xfrm>
              <a:custGeom>
                <a:avLst/>
                <a:gdLst>
                  <a:gd name="connsiteX0" fmla="*/ 9525 w 113347"/>
                  <a:gd name="connsiteY0" fmla="*/ 0 h 49529"/>
                  <a:gd name="connsiteX1" fmla="*/ 113347 w 113347"/>
                  <a:gd name="connsiteY1" fmla="*/ 0 h 49529"/>
                  <a:gd name="connsiteX2" fmla="*/ 102870 w 113347"/>
                  <a:gd name="connsiteY2" fmla="*/ 49530 h 49529"/>
                  <a:gd name="connsiteX3" fmla="*/ 0 w 113347"/>
                  <a:gd name="connsiteY3" fmla="*/ 49530 h 4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347" h="49529">
                    <a:moveTo>
                      <a:pt x="9525" y="0"/>
                    </a:moveTo>
                    <a:lnTo>
                      <a:pt x="113347" y="0"/>
                    </a:lnTo>
                    <a:lnTo>
                      <a:pt x="102870" y="49530"/>
                    </a:lnTo>
                    <a:lnTo>
                      <a:pt x="0" y="49530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01B306F8-5200-598A-A24D-478887C4A9A4}"/>
                  </a:ext>
                </a:extLst>
              </p:cNvPr>
              <p:cNvSpPr/>
              <p:nvPr/>
            </p:nvSpPr>
            <p:spPr>
              <a:xfrm>
                <a:off x="4805362" y="3242310"/>
                <a:ext cx="240029" cy="314325"/>
              </a:xfrm>
              <a:custGeom>
                <a:avLst/>
                <a:gdLst>
                  <a:gd name="connsiteX0" fmla="*/ 226695 w 240029"/>
                  <a:gd name="connsiteY0" fmla="*/ 62865 h 314325"/>
                  <a:gd name="connsiteX1" fmla="*/ 161925 w 240029"/>
                  <a:gd name="connsiteY1" fmla="*/ 46672 h 314325"/>
                  <a:gd name="connsiteX2" fmla="*/ 110490 w 240029"/>
                  <a:gd name="connsiteY2" fmla="*/ 81915 h 314325"/>
                  <a:gd name="connsiteX3" fmla="*/ 215265 w 240029"/>
                  <a:gd name="connsiteY3" fmla="*/ 212407 h 314325"/>
                  <a:gd name="connsiteX4" fmla="*/ 88583 w 240029"/>
                  <a:gd name="connsiteY4" fmla="*/ 314325 h 314325"/>
                  <a:gd name="connsiteX5" fmla="*/ 0 w 240029"/>
                  <a:gd name="connsiteY5" fmla="*/ 297180 h 314325"/>
                  <a:gd name="connsiteX6" fmla="*/ 16192 w 240029"/>
                  <a:gd name="connsiteY6" fmla="*/ 245745 h 314325"/>
                  <a:gd name="connsiteX7" fmla="*/ 91440 w 240029"/>
                  <a:gd name="connsiteY7" fmla="*/ 266700 h 314325"/>
                  <a:gd name="connsiteX8" fmla="*/ 150495 w 240029"/>
                  <a:gd name="connsiteY8" fmla="*/ 219075 h 314325"/>
                  <a:gd name="connsiteX9" fmla="*/ 44767 w 240029"/>
                  <a:gd name="connsiteY9" fmla="*/ 91440 h 314325"/>
                  <a:gd name="connsiteX10" fmla="*/ 160020 w 240029"/>
                  <a:gd name="connsiteY10" fmla="*/ 0 h 314325"/>
                  <a:gd name="connsiteX11" fmla="*/ 240030 w 240029"/>
                  <a:gd name="connsiteY11" fmla="*/ 13335 h 314325"/>
                  <a:gd name="connsiteX12" fmla="*/ 226695 w 240029"/>
                  <a:gd name="connsiteY12" fmla="*/ 6286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0029" h="314325">
                    <a:moveTo>
                      <a:pt x="226695" y="62865"/>
                    </a:moveTo>
                    <a:cubicBezTo>
                      <a:pt x="208598" y="54292"/>
                      <a:pt x="184785" y="46672"/>
                      <a:pt x="161925" y="46672"/>
                    </a:cubicBezTo>
                    <a:cubicBezTo>
                      <a:pt x="140017" y="46672"/>
                      <a:pt x="110490" y="55245"/>
                      <a:pt x="110490" y="81915"/>
                    </a:cubicBezTo>
                    <a:cubicBezTo>
                      <a:pt x="110490" y="130492"/>
                      <a:pt x="215265" y="127635"/>
                      <a:pt x="215265" y="212407"/>
                    </a:cubicBezTo>
                    <a:cubicBezTo>
                      <a:pt x="215265" y="286703"/>
                      <a:pt x="156210" y="314325"/>
                      <a:pt x="88583" y="314325"/>
                    </a:cubicBezTo>
                    <a:cubicBezTo>
                      <a:pt x="59055" y="314325"/>
                      <a:pt x="28575" y="307657"/>
                      <a:pt x="0" y="297180"/>
                    </a:cubicBezTo>
                    <a:lnTo>
                      <a:pt x="16192" y="245745"/>
                    </a:lnTo>
                    <a:cubicBezTo>
                      <a:pt x="39052" y="257175"/>
                      <a:pt x="64770" y="266700"/>
                      <a:pt x="91440" y="266700"/>
                    </a:cubicBezTo>
                    <a:cubicBezTo>
                      <a:pt x="120967" y="266700"/>
                      <a:pt x="150495" y="252413"/>
                      <a:pt x="150495" y="219075"/>
                    </a:cubicBezTo>
                    <a:cubicBezTo>
                      <a:pt x="150495" y="163830"/>
                      <a:pt x="44767" y="173355"/>
                      <a:pt x="44767" y="91440"/>
                    </a:cubicBezTo>
                    <a:cubicBezTo>
                      <a:pt x="44767" y="27622"/>
                      <a:pt x="100965" y="0"/>
                      <a:pt x="160020" y="0"/>
                    </a:cubicBezTo>
                    <a:cubicBezTo>
                      <a:pt x="187642" y="0"/>
                      <a:pt x="215265" y="3810"/>
                      <a:pt x="240030" y="13335"/>
                    </a:cubicBezTo>
                    <a:lnTo>
                      <a:pt x="226695" y="62865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928C9D3E-7163-CEE9-183E-2383EE0D112D}"/>
                  </a:ext>
                </a:extLst>
              </p:cNvPr>
              <p:cNvSpPr/>
              <p:nvPr/>
            </p:nvSpPr>
            <p:spPr>
              <a:xfrm>
                <a:off x="5028247" y="3308032"/>
                <a:ext cx="245744" cy="237172"/>
              </a:xfrm>
              <a:custGeom>
                <a:avLst/>
                <a:gdLst>
                  <a:gd name="connsiteX0" fmla="*/ 50482 w 245744"/>
                  <a:gd name="connsiteY0" fmla="*/ 0 h 237172"/>
                  <a:gd name="connsiteX1" fmla="*/ 99060 w 245744"/>
                  <a:gd name="connsiteY1" fmla="*/ 0 h 237172"/>
                  <a:gd name="connsiteX2" fmla="*/ 79057 w 245744"/>
                  <a:gd name="connsiteY2" fmla="*/ 95250 h 237172"/>
                  <a:gd name="connsiteX3" fmla="*/ 176213 w 245744"/>
                  <a:gd name="connsiteY3" fmla="*/ 95250 h 237172"/>
                  <a:gd name="connsiteX4" fmla="*/ 197167 w 245744"/>
                  <a:gd name="connsiteY4" fmla="*/ 0 h 237172"/>
                  <a:gd name="connsiteX5" fmla="*/ 245745 w 245744"/>
                  <a:gd name="connsiteY5" fmla="*/ 0 h 237172"/>
                  <a:gd name="connsiteX6" fmla="*/ 194310 w 245744"/>
                  <a:gd name="connsiteY6" fmla="*/ 237172 h 237172"/>
                  <a:gd name="connsiteX7" fmla="*/ 145732 w 245744"/>
                  <a:gd name="connsiteY7" fmla="*/ 237172 h 237172"/>
                  <a:gd name="connsiteX8" fmla="*/ 168592 w 245744"/>
                  <a:gd name="connsiteY8" fmla="*/ 133350 h 237172"/>
                  <a:gd name="connsiteX9" fmla="*/ 70485 w 245744"/>
                  <a:gd name="connsiteY9" fmla="*/ 133350 h 237172"/>
                  <a:gd name="connsiteX10" fmla="*/ 48577 w 245744"/>
                  <a:gd name="connsiteY10" fmla="*/ 237172 h 237172"/>
                  <a:gd name="connsiteX11" fmla="*/ 0 w 245744"/>
                  <a:gd name="connsiteY11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5744" h="237172">
                    <a:moveTo>
                      <a:pt x="50482" y="0"/>
                    </a:moveTo>
                    <a:lnTo>
                      <a:pt x="99060" y="0"/>
                    </a:lnTo>
                    <a:lnTo>
                      <a:pt x="79057" y="95250"/>
                    </a:lnTo>
                    <a:lnTo>
                      <a:pt x="176213" y="95250"/>
                    </a:lnTo>
                    <a:lnTo>
                      <a:pt x="197167" y="0"/>
                    </a:lnTo>
                    <a:lnTo>
                      <a:pt x="245745" y="0"/>
                    </a:lnTo>
                    <a:lnTo>
                      <a:pt x="194310" y="237172"/>
                    </a:lnTo>
                    <a:lnTo>
                      <a:pt x="145732" y="237172"/>
                    </a:lnTo>
                    <a:lnTo>
                      <a:pt x="168592" y="133350"/>
                    </a:lnTo>
                    <a:lnTo>
                      <a:pt x="70485" y="133350"/>
                    </a:lnTo>
                    <a:lnTo>
                      <a:pt x="48577" y="237172"/>
                    </a:lnTo>
                    <a:lnTo>
                      <a:pt x="0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4FDA6D0A-9191-F6A0-D0F2-D64258F67024}"/>
                  </a:ext>
                </a:extLst>
              </p:cNvPr>
              <p:cNvSpPr/>
              <p:nvPr/>
            </p:nvSpPr>
            <p:spPr>
              <a:xfrm>
                <a:off x="5264466" y="3308032"/>
                <a:ext cx="193357" cy="237172"/>
              </a:xfrm>
              <a:custGeom>
                <a:avLst/>
                <a:gdLst>
                  <a:gd name="connsiteX0" fmla="*/ 50483 w 193357"/>
                  <a:gd name="connsiteY0" fmla="*/ 0 h 237172"/>
                  <a:gd name="connsiteX1" fmla="*/ 193358 w 193357"/>
                  <a:gd name="connsiteY1" fmla="*/ 0 h 237172"/>
                  <a:gd name="connsiteX2" fmla="*/ 186690 w 193357"/>
                  <a:gd name="connsiteY2" fmla="*/ 37148 h 237172"/>
                  <a:gd name="connsiteX3" fmla="*/ 91440 w 193357"/>
                  <a:gd name="connsiteY3" fmla="*/ 37148 h 237172"/>
                  <a:gd name="connsiteX4" fmla="*/ 79058 w 193357"/>
                  <a:gd name="connsiteY4" fmla="*/ 95250 h 237172"/>
                  <a:gd name="connsiteX5" fmla="*/ 163830 w 193357"/>
                  <a:gd name="connsiteY5" fmla="*/ 95250 h 237172"/>
                  <a:gd name="connsiteX6" fmla="*/ 156210 w 193357"/>
                  <a:gd name="connsiteY6" fmla="*/ 133350 h 237172"/>
                  <a:gd name="connsiteX7" fmla="*/ 71438 w 193357"/>
                  <a:gd name="connsiteY7" fmla="*/ 133350 h 237172"/>
                  <a:gd name="connsiteX8" fmla="*/ 56198 w 193357"/>
                  <a:gd name="connsiteY8" fmla="*/ 200978 h 237172"/>
                  <a:gd name="connsiteX9" fmla="*/ 152400 w 193357"/>
                  <a:gd name="connsiteY9" fmla="*/ 200978 h 237172"/>
                  <a:gd name="connsiteX10" fmla="*/ 144780 w 193357"/>
                  <a:gd name="connsiteY10" fmla="*/ 237172 h 237172"/>
                  <a:gd name="connsiteX11" fmla="*/ 0 w 193357"/>
                  <a:gd name="connsiteY11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3357" h="237172">
                    <a:moveTo>
                      <a:pt x="50483" y="0"/>
                    </a:moveTo>
                    <a:lnTo>
                      <a:pt x="193358" y="0"/>
                    </a:lnTo>
                    <a:lnTo>
                      <a:pt x="186690" y="37148"/>
                    </a:lnTo>
                    <a:lnTo>
                      <a:pt x="91440" y="37148"/>
                    </a:lnTo>
                    <a:lnTo>
                      <a:pt x="79058" y="95250"/>
                    </a:lnTo>
                    <a:lnTo>
                      <a:pt x="163830" y="95250"/>
                    </a:lnTo>
                    <a:lnTo>
                      <a:pt x="156210" y="133350"/>
                    </a:lnTo>
                    <a:lnTo>
                      <a:pt x="71438" y="133350"/>
                    </a:lnTo>
                    <a:lnTo>
                      <a:pt x="56198" y="200978"/>
                    </a:lnTo>
                    <a:lnTo>
                      <a:pt x="152400" y="200978"/>
                    </a:lnTo>
                    <a:lnTo>
                      <a:pt x="144780" y="237172"/>
                    </a:lnTo>
                    <a:lnTo>
                      <a:pt x="0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AC96D513-8608-C29D-2E3D-C28F5C16AA0E}"/>
                  </a:ext>
                </a:extLst>
              </p:cNvPr>
              <p:cNvSpPr/>
              <p:nvPr/>
            </p:nvSpPr>
            <p:spPr>
              <a:xfrm>
                <a:off x="5449252" y="3308032"/>
                <a:ext cx="203834" cy="238125"/>
              </a:xfrm>
              <a:custGeom>
                <a:avLst/>
                <a:gdLst>
                  <a:gd name="connsiteX0" fmla="*/ 116205 w 203834"/>
                  <a:gd name="connsiteY0" fmla="*/ 0 h 238125"/>
                  <a:gd name="connsiteX1" fmla="*/ 203835 w 203834"/>
                  <a:gd name="connsiteY1" fmla="*/ 56198 h 238125"/>
                  <a:gd name="connsiteX2" fmla="*/ 133350 w 203834"/>
                  <a:gd name="connsiteY2" fmla="*/ 120015 h 238125"/>
                  <a:gd name="connsiteX3" fmla="*/ 133350 w 203834"/>
                  <a:gd name="connsiteY3" fmla="*/ 120968 h 238125"/>
                  <a:gd name="connsiteX4" fmla="*/ 158115 w 203834"/>
                  <a:gd name="connsiteY4" fmla="*/ 141922 h 238125"/>
                  <a:gd name="connsiteX5" fmla="*/ 180975 w 203834"/>
                  <a:gd name="connsiteY5" fmla="*/ 238125 h 238125"/>
                  <a:gd name="connsiteX6" fmla="*/ 130492 w 203834"/>
                  <a:gd name="connsiteY6" fmla="*/ 238125 h 238125"/>
                  <a:gd name="connsiteX7" fmla="*/ 118110 w 203834"/>
                  <a:gd name="connsiteY7" fmla="*/ 182880 h 238125"/>
                  <a:gd name="connsiteX8" fmla="*/ 116205 w 203834"/>
                  <a:gd name="connsiteY8" fmla="*/ 169545 h 238125"/>
                  <a:gd name="connsiteX9" fmla="*/ 116205 w 203834"/>
                  <a:gd name="connsiteY9" fmla="*/ 100965 h 238125"/>
                  <a:gd name="connsiteX10" fmla="*/ 154305 w 203834"/>
                  <a:gd name="connsiteY10" fmla="*/ 62865 h 238125"/>
                  <a:gd name="connsiteX11" fmla="*/ 116205 w 203834"/>
                  <a:gd name="connsiteY11" fmla="*/ 38100 h 238125"/>
                  <a:gd name="connsiteX12" fmla="*/ 116205 w 203834"/>
                  <a:gd name="connsiteY12" fmla="*/ 0 h 238125"/>
                  <a:gd name="connsiteX13" fmla="*/ 50482 w 203834"/>
                  <a:gd name="connsiteY13" fmla="*/ 0 h 238125"/>
                  <a:gd name="connsiteX14" fmla="*/ 107632 w 203834"/>
                  <a:gd name="connsiteY14" fmla="*/ 0 h 238125"/>
                  <a:gd name="connsiteX15" fmla="*/ 116205 w 203834"/>
                  <a:gd name="connsiteY15" fmla="*/ 0 h 238125"/>
                  <a:gd name="connsiteX16" fmla="*/ 116205 w 203834"/>
                  <a:gd name="connsiteY16" fmla="*/ 38100 h 238125"/>
                  <a:gd name="connsiteX17" fmla="*/ 112395 w 203834"/>
                  <a:gd name="connsiteY17" fmla="*/ 38100 h 238125"/>
                  <a:gd name="connsiteX18" fmla="*/ 91440 w 203834"/>
                  <a:gd name="connsiteY18" fmla="*/ 38100 h 238125"/>
                  <a:gd name="connsiteX19" fmla="*/ 78105 w 203834"/>
                  <a:gd name="connsiteY19" fmla="*/ 101918 h 238125"/>
                  <a:gd name="connsiteX20" fmla="*/ 96202 w 203834"/>
                  <a:gd name="connsiteY20" fmla="*/ 101918 h 238125"/>
                  <a:gd name="connsiteX21" fmla="*/ 116205 w 203834"/>
                  <a:gd name="connsiteY21" fmla="*/ 100965 h 238125"/>
                  <a:gd name="connsiteX22" fmla="*/ 116205 w 203834"/>
                  <a:gd name="connsiteY22" fmla="*/ 168593 h 238125"/>
                  <a:gd name="connsiteX23" fmla="*/ 87630 w 203834"/>
                  <a:gd name="connsiteY23" fmla="*/ 139065 h 238125"/>
                  <a:gd name="connsiteX24" fmla="*/ 69532 w 203834"/>
                  <a:gd name="connsiteY24" fmla="*/ 139065 h 238125"/>
                  <a:gd name="connsiteX25" fmla="*/ 48577 w 203834"/>
                  <a:gd name="connsiteY25" fmla="*/ 238125 h 238125"/>
                  <a:gd name="connsiteX26" fmla="*/ 0 w 203834"/>
                  <a:gd name="connsiteY26" fmla="*/ 238125 h 238125"/>
                  <a:gd name="connsiteX27" fmla="*/ 50482 w 203834"/>
                  <a:gd name="connsiteY27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03834" h="238125">
                    <a:moveTo>
                      <a:pt x="116205" y="0"/>
                    </a:moveTo>
                    <a:cubicBezTo>
                      <a:pt x="159067" y="0"/>
                      <a:pt x="203835" y="2857"/>
                      <a:pt x="203835" y="56198"/>
                    </a:cubicBezTo>
                    <a:cubicBezTo>
                      <a:pt x="203835" y="97155"/>
                      <a:pt x="173355" y="119063"/>
                      <a:pt x="133350" y="120015"/>
                    </a:cubicBezTo>
                    <a:lnTo>
                      <a:pt x="133350" y="120968"/>
                    </a:lnTo>
                    <a:cubicBezTo>
                      <a:pt x="146685" y="121920"/>
                      <a:pt x="155257" y="129540"/>
                      <a:pt x="158115" y="141922"/>
                    </a:cubicBezTo>
                    <a:lnTo>
                      <a:pt x="180975" y="238125"/>
                    </a:lnTo>
                    <a:lnTo>
                      <a:pt x="130492" y="238125"/>
                    </a:lnTo>
                    <a:lnTo>
                      <a:pt x="118110" y="182880"/>
                    </a:lnTo>
                    <a:cubicBezTo>
                      <a:pt x="117157" y="178118"/>
                      <a:pt x="117157" y="173355"/>
                      <a:pt x="116205" y="169545"/>
                    </a:cubicBezTo>
                    <a:lnTo>
                      <a:pt x="116205" y="100965"/>
                    </a:lnTo>
                    <a:cubicBezTo>
                      <a:pt x="136207" y="97155"/>
                      <a:pt x="154305" y="86678"/>
                      <a:pt x="154305" y="62865"/>
                    </a:cubicBezTo>
                    <a:cubicBezTo>
                      <a:pt x="154305" y="39053"/>
                      <a:pt x="135255" y="38100"/>
                      <a:pt x="116205" y="38100"/>
                    </a:cubicBezTo>
                    <a:lnTo>
                      <a:pt x="116205" y="0"/>
                    </a:lnTo>
                    <a:close/>
                    <a:moveTo>
                      <a:pt x="50482" y="0"/>
                    </a:moveTo>
                    <a:lnTo>
                      <a:pt x="107632" y="0"/>
                    </a:lnTo>
                    <a:lnTo>
                      <a:pt x="116205" y="0"/>
                    </a:lnTo>
                    <a:lnTo>
                      <a:pt x="116205" y="38100"/>
                    </a:lnTo>
                    <a:lnTo>
                      <a:pt x="112395" y="38100"/>
                    </a:lnTo>
                    <a:lnTo>
                      <a:pt x="91440" y="38100"/>
                    </a:lnTo>
                    <a:lnTo>
                      <a:pt x="78105" y="101918"/>
                    </a:lnTo>
                    <a:lnTo>
                      <a:pt x="96202" y="101918"/>
                    </a:lnTo>
                    <a:cubicBezTo>
                      <a:pt x="101917" y="101918"/>
                      <a:pt x="109538" y="101918"/>
                      <a:pt x="116205" y="100965"/>
                    </a:cubicBezTo>
                    <a:lnTo>
                      <a:pt x="116205" y="168593"/>
                    </a:lnTo>
                    <a:cubicBezTo>
                      <a:pt x="112395" y="150495"/>
                      <a:pt x="109538" y="139065"/>
                      <a:pt x="87630" y="139065"/>
                    </a:cubicBezTo>
                    <a:lnTo>
                      <a:pt x="69532" y="139065"/>
                    </a:lnTo>
                    <a:lnTo>
                      <a:pt x="48577" y="238125"/>
                    </a:lnTo>
                    <a:lnTo>
                      <a:pt x="0" y="238125"/>
                    </a:lnTo>
                    <a:lnTo>
                      <a:pt x="50482" y="0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1753396C-5EEC-0E9D-ADB5-FCC2A04A7E7B}"/>
                  </a:ext>
                </a:extLst>
              </p:cNvPr>
              <p:cNvSpPr/>
              <p:nvPr/>
            </p:nvSpPr>
            <p:spPr>
              <a:xfrm>
                <a:off x="5681662" y="3308032"/>
                <a:ext cx="340042" cy="237172"/>
              </a:xfrm>
              <a:custGeom>
                <a:avLst/>
                <a:gdLst>
                  <a:gd name="connsiteX0" fmla="*/ 0 w 340042"/>
                  <a:gd name="connsiteY0" fmla="*/ 0 h 237172"/>
                  <a:gd name="connsiteX1" fmla="*/ 48578 w 340042"/>
                  <a:gd name="connsiteY1" fmla="*/ 0 h 237172"/>
                  <a:gd name="connsiteX2" fmla="*/ 56197 w 340042"/>
                  <a:gd name="connsiteY2" fmla="*/ 181928 h 237172"/>
                  <a:gd name="connsiteX3" fmla="*/ 56197 w 340042"/>
                  <a:gd name="connsiteY3" fmla="*/ 181928 h 237172"/>
                  <a:gd name="connsiteX4" fmla="*/ 137160 w 340042"/>
                  <a:gd name="connsiteY4" fmla="*/ 0 h 237172"/>
                  <a:gd name="connsiteX5" fmla="*/ 201930 w 340042"/>
                  <a:gd name="connsiteY5" fmla="*/ 0 h 237172"/>
                  <a:gd name="connsiteX6" fmla="*/ 202883 w 340042"/>
                  <a:gd name="connsiteY6" fmla="*/ 181928 h 237172"/>
                  <a:gd name="connsiteX7" fmla="*/ 203835 w 340042"/>
                  <a:gd name="connsiteY7" fmla="*/ 181928 h 237172"/>
                  <a:gd name="connsiteX8" fmla="*/ 289560 w 340042"/>
                  <a:gd name="connsiteY8" fmla="*/ 0 h 237172"/>
                  <a:gd name="connsiteX9" fmla="*/ 340042 w 340042"/>
                  <a:gd name="connsiteY9" fmla="*/ 0 h 237172"/>
                  <a:gd name="connsiteX10" fmla="*/ 223838 w 340042"/>
                  <a:gd name="connsiteY10" fmla="*/ 237172 h 237172"/>
                  <a:gd name="connsiteX11" fmla="*/ 163830 w 340042"/>
                  <a:gd name="connsiteY11" fmla="*/ 237172 h 237172"/>
                  <a:gd name="connsiteX12" fmla="*/ 160972 w 340042"/>
                  <a:gd name="connsiteY12" fmla="*/ 47625 h 237172"/>
                  <a:gd name="connsiteX13" fmla="*/ 160020 w 340042"/>
                  <a:gd name="connsiteY13" fmla="*/ 47625 h 237172"/>
                  <a:gd name="connsiteX14" fmla="*/ 75247 w 340042"/>
                  <a:gd name="connsiteY14" fmla="*/ 237172 h 237172"/>
                  <a:gd name="connsiteX15" fmla="*/ 14288 w 340042"/>
                  <a:gd name="connsiteY15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0042" h="237172">
                    <a:moveTo>
                      <a:pt x="0" y="0"/>
                    </a:moveTo>
                    <a:lnTo>
                      <a:pt x="48578" y="0"/>
                    </a:lnTo>
                    <a:lnTo>
                      <a:pt x="56197" y="181928"/>
                    </a:lnTo>
                    <a:lnTo>
                      <a:pt x="56197" y="181928"/>
                    </a:lnTo>
                    <a:lnTo>
                      <a:pt x="137160" y="0"/>
                    </a:lnTo>
                    <a:lnTo>
                      <a:pt x="201930" y="0"/>
                    </a:lnTo>
                    <a:lnTo>
                      <a:pt x="202883" y="181928"/>
                    </a:lnTo>
                    <a:lnTo>
                      <a:pt x="203835" y="181928"/>
                    </a:lnTo>
                    <a:lnTo>
                      <a:pt x="289560" y="0"/>
                    </a:lnTo>
                    <a:lnTo>
                      <a:pt x="340042" y="0"/>
                    </a:lnTo>
                    <a:lnTo>
                      <a:pt x="223838" y="237172"/>
                    </a:lnTo>
                    <a:lnTo>
                      <a:pt x="163830" y="237172"/>
                    </a:lnTo>
                    <a:lnTo>
                      <a:pt x="160972" y="47625"/>
                    </a:lnTo>
                    <a:lnTo>
                      <a:pt x="160020" y="47625"/>
                    </a:lnTo>
                    <a:lnTo>
                      <a:pt x="75247" y="237172"/>
                    </a:lnTo>
                    <a:lnTo>
                      <a:pt x="14288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A093B094-07C8-8D06-ECAC-175B340E6E4D}"/>
                  </a:ext>
                </a:extLst>
              </p:cNvPr>
              <p:cNvSpPr/>
              <p:nvPr/>
            </p:nvSpPr>
            <p:spPr>
              <a:xfrm>
                <a:off x="5996939" y="3308032"/>
                <a:ext cx="100964" cy="237172"/>
              </a:xfrm>
              <a:custGeom>
                <a:avLst/>
                <a:gdLst>
                  <a:gd name="connsiteX0" fmla="*/ 50482 w 100964"/>
                  <a:gd name="connsiteY0" fmla="*/ 0 h 237172"/>
                  <a:gd name="connsiteX1" fmla="*/ 100965 w 100964"/>
                  <a:gd name="connsiteY1" fmla="*/ 0 h 237172"/>
                  <a:gd name="connsiteX2" fmla="*/ 49530 w 100964"/>
                  <a:gd name="connsiteY2" fmla="*/ 237172 h 237172"/>
                  <a:gd name="connsiteX3" fmla="*/ 0 w 100964"/>
                  <a:gd name="connsiteY3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964" h="237172">
                    <a:moveTo>
                      <a:pt x="50482" y="0"/>
                    </a:moveTo>
                    <a:lnTo>
                      <a:pt x="100965" y="0"/>
                    </a:lnTo>
                    <a:lnTo>
                      <a:pt x="49530" y="237172"/>
                    </a:lnTo>
                    <a:lnTo>
                      <a:pt x="0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F620DC58-A24F-AF0C-F545-E29B45FADA9B}"/>
                  </a:ext>
                </a:extLst>
              </p:cNvPr>
              <p:cNvSpPr/>
              <p:nvPr/>
            </p:nvSpPr>
            <p:spPr>
              <a:xfrm>
                <a:off x="6090284" y="3308032"/>
                <a:ext cx="251460" cy="237172"/>
              </a:xfrm>
              <a:custGeom>
                <a:avLst/>
                <a:gdLst>
                  <a:gd name="connsiteX0" fmla="*/ 52388 w 251460"/>
                  <a:gd name="connsiteY0" fmla="*/ 0 h 237172"/>
                  <a:gd name="connsiteX1" fmla="*/ 114300 w 251460"/>
                  <a:gd name="connsiteY1" fmla="*/ 0 h 237172"/>
                  <a:gd name="connsiteX2" fmla="*/ 165735 w 251460"/>
                  <a:gd name="connsiteY2" fmla="*/ 180975 h 237172"/>
                  <a:gd name="connsiteX3" fmla="*/ 166688 w 251460"/>
                  <a:gd name="connsiteY3" fmla="*/ 180975 h 237172"/>
                  <a:gd name="connsiteX4" fmla="*/ 205740 w 251460"/>
                  <a:gd name="connsiteY4" fmla="*/ 0 h 237172"/>
                  <a:gd name="connsiteX5" fmla="*/ 251460 w 251460"/>
                  <a:gd name="connsiteY5" fmla="*/ 0 h 237172"/>
                  <a:gd name="connsiteX6" fmla="*/ 199073 w 251460"/>
                  <a:gd name="connsiteY6" fmla="*/ 237172 h 237172"/>
                  <a:gd name="connsiteX7" fmla="*/ 137160 w 251460"/>
                  <a:gd name="connsiteY7" fmla="*/ 237172 h 237172"/>
                  <a:gd name="connsiteX8" fmla="*/ 85725 w 251460"/>
                  <a:gd name="connsiteY8" fmla="*/ 55245 h 237172"/>
                  <a:gd name="connsiteX9" fmla="*/ 85725 w 251460"/>
                  <a:gd name="connsiteY9" fmla="*/ 55245 h 237172"/>
                  <a:gd name="connsiteX10" fmla="*/ 46673 w 251460"/>
                  <a:gd name="connsiteY10" fmla="*/ 237172 h 237172"/>
                  <a:gd name="connsiteX11" fmla="*/ 0 w 251460"/>
                  <a:gd name="connsiteY11" fmla="*/ 237172 h 23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1460" h="237172">
                    <a:moveTo>
                      <a:pt x="52388" y="0"/>
                    </a:moveTo>
                    <a:lnTo>
                      <a:pt x="114300" y="0"/>
                    </a:lnTo>
                    <a:lnTo>
                      <a:pt x="165735" y="180975"/>
                    </a:lnTo>
                    <a:lnTo>
                      <a:pt x="166688" y="180975"/>
                    </a:lnTo>
                    <a:lnTo>
                      <a:pt x="205740" y="0"/>
                    </a:lnTo>
                    <a:lnTo>
                      <a:pt x="251460" y="0"/>
                    </a:lnTo>
                    <a:lnTo>
                      <a:pt x="199073" y="237172"/>
                    </a:lnTo>
                    <a:lnTo>
                      <a:pt x="137160" y="237172"/>
                    </a:lnTo>
                    <a:lnTo>
                      <a:pt x="85725" y="55245"/>
                    </a:lnTo>
                    <a:lnTo>
                      <a:pt x="85725" y="55245"/>
                    </a:lnTo>
                    <a:lnTo>
                      <a:pt x="46673" y="237172"/>
                    </a:lnTo>
                    <a:lnTo>
                      <a:pt x="0" y="237172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grpSp>
            <p:nvGrpSpPr>
              <p:cNvPr id="68" name="Gráfico 7">
                <a:extLst>
                  <a:ext uri="{FF2B5EF4-FFF2-40B4-BE49-F238E27FC236}">
                    <a16:creationId xmlns:a16="http://schemas.microsoft.com/office/drawing/2014/main" id="{4A899AE0-E816-151B-6AE8-C12738976AB7}"/>
                  </a:ext>
                </a:extLst>
              </p:cNvPr>
              <p:cNvGrpSpPr/>
              <p:nvPr/>
            </p:nvGrpSpPr>
            <p:grpSpPr>
              <a:xfrm>
                <a:off x="6521767" y="3246119"/>
                <a:ext cx="1613535" cy="304801"/>
                <a:chOff x="6521767" y="3246119"/>
                <a:chExt cx="1613535" cy="304801"/>
              </a:xfrm>
              <a:solidFill>
                <a:srgbClr val="FFFFFF"/>
              </a:solidFill>
            </p:grpSpPr>
            <p:sp>
              <p:nvSpPr>
                <p:cNvPr id="116" name="Forma Livre: Forma 115">
                  <a:extLst>
                    <a:ext uri="{FF2B5EF4-FFF2-40B4-BE49-F238E27FC236}">
                      <a16:creationId xmlns:a16="http://schemas.microsoft.com/office/drawing/2014/main" id="{76B35A7B-E7E5-6B86-723E-526C7CF33CD1}"/>
                    </a:ext>
                  </a:extLst>
                </p:cNvPr>
                <p:cNvSpPr/>
                <p:nvPr/>
              </p:nvSpPr>
              <p:spPr>
                <a:xfrm>
                  <a:off x="6521767" y="3246119"/>
                  <a:ext cx="403859" cy="303847"/>
                </a:xfrm>
                <a:custGeom>
                  <a:avLst/>
                  <a:gdLst>
                    <a:gd name="connsiteX0" fmla="*/ 0 w 403859"/>
                    <a:gd name="connsiteY0" fmla="*/ 0 h 303847"/>
                    <a:gd name="connsiteX1" fmla="*/ 57150 w 403859"/>
                    <a:gd name="connsiteY1" fmla="*/ 0 h 303847"/>
                    <a:gd name="connsiteX2" fmla="*/ 65722 w 403859"/>
                    <a:gd name="connsiteY2" fmla="*/ 232410 h 303847"/>
                    <a:gd name="connsiteX3" fmla="*/ 66675 w 403859"/>
                    <a:gd name="connsiteY3" fmla="*/ 232410 h 303847"/>
                    <a:gd name="connsiteX4" fmla="*/ 162877 w 403859"/>
                    <a:gd name="connsiteY4" fmla="*/ 0 h 303847"/>
                    <a:gd name="connsiteX5" fmla="*/ 240030 w 403859"/>
                    <a:gd name="connsiteY5" fmla="*/ 0 h 303847"/>
                    <a:gd name="connsiteX6" fmla="*/ 241935 w 403859"/>
                    <a:gd name="connsiteY6" fmla="*/ 232410 h 303847"/>
                    <a:gd name="connsiteX7" fmla="*/ 242888 w 403859"/>
                    <a:gd name="connsiteY7" fmla="*/ 232410 h 303847"/>
                    <a:gd name="connsiteX8" fmla="*/ 343852 w 403859"/>
                    <a:gd name="connsiteY8" fmla="*/ 0 h 303847"/>
                    <a:gd name="connsiteX9" fmla="*/ 403860 w 403859"/>
                    <a:gd name="connsiteY9" fmla="*/ 0 h 303847"/>
                    <a:gd name="connsiteX10" fmla="*/ 266700 w 403859"/>
                    <a:gd name="connsiteY10" fmla="*/ 303847 h 303847"/>
                    <a:gd name="connsiteX11" fmla="*/ 194310 w 403859"/>
                    <a:gd name="connsiteY11" fmla="*/ 303847 h 303847"/>
                    <a:gd name="connsiteX12" fmla="*/ 191452 w 403859"/>
                    <a:gd name="connsiteY12" fmla="*/ 60960 h 303847"/>
                    <a:gd name="connsiteX13" fmla="*/ 191452 w 403859"/>
                    <a:gd name="connsiteY13" fmla="*/ 60960 h 303847"/>
                    <a:gd name="connsiteX14" fmla="*/ 88582 w 403859"/>
                    <a:gd name="connsiteY14" fmla="*/ 303847 h 303847"/>
                    <a:gd name="connsiteX15" fmla="*/ 17145 w 403859"/>
                    <a:gd name="connsiteY15" fmla="*/ 303847 h 303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3859" h="303847">
                      <a:moveTo>
                        <a:pt x="0" y="0"/>
                      </a:moveTo>
                      <a:lnTo>
                        <a:pt x="57150" y="0"/>
                      </a:lnTo>
                      <a:lnTo>
                        <a:pt x="65722" y="232410"/>
                      </a:lnTo>
                      <a:lnTo>
                        <a:pt x="66675" y="232410"/>
                      </a:lnTo>
                      <a:lnTo>
                        <a:pt x="162877" y="0"/>
                      </a:lnTo>
                      <a:lnTo>
                        <a:pt x="240030" y="0"/>
                      </a:lnTo>
                      <a:lnTo>
                        <a:pt x="241935" y="232410"/>
                      </a:lnTo>
                      <a:lnTo>
                        <a:pt x="242888" y="232410"/>
                      </a:lnTo>
                      <a:lnTo>
                        <a:pt x="343852" y="0"/>
                      </a:lnTo>
                      <a:lnTo>
                        <a:pt x="403860" y="0"/>
                      </a:lnTo>
                      <a:lnTo>
                        <a:pt x="266700" y="303847"/>
                      </a:lnTo>
                      <a:lnTo>
                        <a:pt x="194310" y="303847"/>
                      </a:lnTo>
                      <a:lnTo>
                        <a:pt x="191452" y="60960"/>
                      </a:lnTo>
                      <a:lnTo>
                        <a:pt x="191452" y="60960"/>
                      </a:lnTo>
                      <a:lnTo>
                        <a:pt x="88582" y="303847"/>
                      </a:lnTo>
                      <a:lnTo>
                        <a:pt x="17145" y="303847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17" name="Forma Livre: Forma 116">
                  <a:extLst>
                    <a:ext uri="{FF2B5EF4-FFF2-40B4-BE49-F238E27FC236}">
                      <a16:creationId xmlns:a16="http://schemas.microsoft.com/office/drawing/2014/main" id="{2B9B4BA0-3C44-B92B-41AF-696C062E6A70}"/>
                    </a:ext>
                  </a:extLst>
                </p:cNvPr>
                <p:cNvSpPr/>
                <p:nvPr/>
              </p:nvSpPr>
              <p:spPr>
                <a:xfrm>
                  <a:off x="6875144" y="3308032"/>
                  <a:ext cx="95250" cy="238125"/>
                </a:xfrm>
                <a:custGeom>
                  <a:avLst/>
                  <a:gdLst>
                    <a:gd name="connsiteX0" fmla="*/ 47625 w 95250"/>
                    <a:gd name="connsiteY0" fmla="*/ 0 h 238125"/>
                    <a:gd name="connsiteX1" fmla="*/ 95250 w 95250"/>
                    <a:gd name="connsiteY1" fmla="*/ 0 h 238125"/>
                    <a:gd name="connsiteX2" fmla="*/ 47625 w 95250"/>
                    <a:gd name="connsiteY2" fmla="*/ 238125 h 238125"/>
                    <a:gd name="connsiteX3" fmla="*/ 0 w 95250"/>
                    <a:gd name="connsiteY3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0" h="238125">
                      <a:moveTo>
                        <a:pt x="47625" y="0"/>
                      </a:moveTo>
                      <a:lnTo>
                        <a:pt x="95250" y="0"/>
                      </a:lnTo>
                      <a:lnTo>
                        <a:pt x="47625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18" name="Forma Livre: Forma 117">
                  <a:extLst>
                    <a:ext uri="{FF2B5EF4-FFF2-40B4-BE49-F238E27FC236}">
                      <a16:creationId xmlns:a16="http://schemas.microsoft.com/office/drawing/2014/main" id="{3BB249AD-D7C6-39EF-4F1F-87D087253A62}"/>
                    </a:ext>
                  </a:extLst>
                </p:cNvPr>
                <p:cNvSpPr/>
                <p:nvPr/>
              </p:nvSpPr>
              <p:spPr>
                <a:xfrm>
                  <a:off x="6963727" y="3308032"/>
                  <a:ext cx="140969" cy="238125"/>
                </a:xfrm>
                <a:custGeom>
                  <a:avLst/>
                  <a:gdLst>
                    <a:gd name="connsiteX0" fmla="*/ 47625 w 140969"/>
                    <a:gd name="connsiteY0" fmla="*/ 0 h 238125"/>
                    <a:gd name="connsiteX1" fmla="*/ 93345 w 140969"/>
                    <a:gd name="connsiteY1" fmla="*/ 0 h 238125"/>
                    <a:gd name="connsiteX2" fmla="*/ 53340 w 140969"/>
                    <a:gd name="connsiteY2" fmla="*/ 200978 h 238125"/>
                    <a:gd name="connsiteX3" fmla="*/ 140970 w 140969"/>
                    <a:gd name="connsiteY3" fmla="*/ 200978 h 238125"/>
                    <a:gd name="connsiteX4" fmla="*/ 134303 w 140969"/>
                    <a:gd name="connsiteY4" fmla="*/ 238125 h 238125"/>
                    <a:gd name="connsiteX5" fmla="*/ 0 w 140969"/>
                    <a:gd name="connsiteY5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969" h="238125">
                      <a:moveTo>
                        <a:pt x="47625" y="0"/>
                      </a:moveTo>
                      <a:lnTo>
                        <a:pt x="93345" y="0"/>
                      </a:lnTo>
                      <a:lnTo>
                        <a:pt x="53340" y="200978"/>
                      </a:lnTo>
                      <a:lnTo>
                        <a:pt x="140970" y="200978"/>
                      </a:lnTo>
                      <a:lnTo>
                        <a:pt x="134303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19" name="Forma Livre: Forma 118">
                  <a:extLst>
                    <a:ext uri="{FF2B5EF4-FFF2-40B4-BE49-F238E27FC236}">
                      <a16:creationId xmlns:a16="http://schemas.microsoft.com/office/drawing/2014/main" id="{7BBA6232-6866-B4AC-62FD-82D05909DCA1}"/>
                    </a:ext>
                  </a:extLst>
                </p:cNvPr>
                <p:cNvSpPr/>
                <p:nvPr/>
              </p:nvSpPr>
              <p:spPr>
                <a:xfrm>
                  <a:off x="7125652" y="3308032"/>
                  <a:ext cx="140969" cy="238125"/>
                </a:xfrm>
                <a:custGeom>
                  <a:avLst/>
                  <a:gdLst>
                    <a:gd name="connsiteX0" fmla="*/ 47625 w 140969"/>
                    <a:gd name="connsiteY0" fmla="*/ 0 h 238125"/>
                    <a:gd name="connsiteX1" fmla="*/ 92392 w 140969"/>
                    <a:gd name="connsiteY1" fmla="*/ 0 h 238125"/>
                    <a:gd name="connsiteX2" fmla="*/ 52388 w 140969"/>
                    <a:gd name="connsiteY2" fmla="*/ 200978 h 238125"/>
                    <a:gd name="connsiteX3" fmla="*/ 140970 w 140969"/>
                    <a:gd name="connsiteY3" fmla="*/ 200978 h 238125"/>
                    <a:gd name="connsiteX4" fmla="*/ 133350 w 140969"/>
                    <a:gd name="connsiteY4" fmla="*/ 238125 h 238125"/>
                    <a:gd name="connsiteX5" fmla="*/ 0 w 140969"/>
                    <a:gd name="connsiteY5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969" h="238125">
                      <a:moveTo>
                        <a:pt x="47625" y="0"/>
                      </a:moveTo>
                      <a:lnTo>
                        <a:pt x="92392" y="0"/>
                      </a:lnTo>
                      <a:lnTo>
                        <a:pt x="52388" y="200978"/>
                      </a:lnTo>
                      <a:lnTo>
                        <a:pt x="140970" y="200978"/>
                      </a:lnTo>
                      <a:lnTo>
                        <a:pt x="133350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0" name="Forma Livre: Forma 119">
                  <a:extLst>
                    <a:ext uri="{FF2B5EF4-FFF2-40B4-BE49-F238E27FC236}">
                      <a16:creationId xmlns:a16="http://schemas.microsoft.com/office/drawing/2014/main" id="{8081F8A0-103B-1FC6-4E79-53A3BA44DEEA}"/>
                    </a:ext>
                  </a:extLst>
                </p:cNvPr>
                <p:cNvSpPr/>
                <p:nvPr/>
              </p:nvSpPr>
              <p:spPr>
                <a:xfrm>
                  <a:off x="7284719" y="3308032"/>
                  <a:ext cx="94297" cy="238125"/>
                </a:xfrm>
                <a:custGeom>
                  <a:avLst/>
                  <a:gdLst>
                    <a:gd name="connsiteX0" fmla="*/ 47625 w 94297"/>
                    <a:gd name="connsiteY0" fmla="*/ 0 h 238125"/>
                    <a:gd name="connsiteX1" fmla="*/ 94298 w 94297"/>
                    <a:gd name="connsiteY1" fmla="*/ 0 h 238125"/>
                    <a:gd name="connsiteX2" fmla="*/ 47625 w 94297"/>
                    <a:gd name="connsiteY2" fmla="*/ 238125 h 238125"/>
                    <a:gd name="connsiteX3" fmla="*/ 0 w 94297"/>
                    <a:gd name="connsiteY3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297" h="238125">
                      <a:moveTo>
                        <a:pt x="47625" y="0"/>
                      </a:moveTo>
                      <a:lnTo>
                        <a:pt x="94298" y="0"/>
                      </a:lnTo>
                      <a:lnTo>
                        <a:pt x="47625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1" name="Forma Livre: Forma 120">
                  <a:extLst>
                    <a:ext uri="{FF2B5EF4-FFF2-40B4-BE49-F238E27FC236}">
                      <a16:creationId xmlns:a16="http://schemas.microsoft.com/office/drawing/2014/main" id="{184F2299-2789-9BEE-1D82-964D25CC5D99}"/>
                    </a:ext>
                  </a:extLst>
                </p:cNvPr>
                <p:cNvSpPr/>
                <p:nvPr/>
              </p:nvSpPr>
              <p:spPr>
                <a:xfrm>
                  <a:off x="7355204" y="3308032"/>
                  <a:ext cx="228600" cy="239077"/>
                </a:xfrm>
                <a:custGeom>
                  <a:avLst/>
                  <a:gdLst>
                    <a:gd name="connsiteX0" fmla="*/ 137160 w 228600"/>
                    <a:gd name="connsiteY0" fmla="*/ 0 h 239077"/>
                    <a:gd name="connsiteX1" fmla="*/ 187642 w 228600"/>
                    <a:gd name="connsiteY1" fmla="*/ 0 h 239077"/>
                    <a:gd name="connsiteX2" fmla="*/ 228600 w 228600"/>
                    <a:gd name="connsiteY2" fmla="*/ 238125 h 239077"/>
                    <a:gd name="connsiteX3" fmla="*/ 183832 w 228600"/>
                    <a:gd name="connsiteY3" fmla="*/ 238125 h 239077"/>
                    <a:gd name="connsiteX4" fmla="*/ 175260 w 228600"/>
                    <a:gd name="connsiteY4" fmla="*/ 182880 h 239077"/>
                    <a:gd name="connsiteX5" fmla="*/ 135255 w 228600"/>
                    <a:gd name="connsiteY5" fmla="*/ 182880 h 239077"/>
                    <a:gd name="connsiteX6" fmla="*/ 135255 w 228600"/>
                    <a:gd name="connsiteY6" fmla="*/ 144780 h 239077"/>
                    <a:gd name="connsiteX7" fmla="*/ 169545 w 228600"/>
                    <a:gd name="connsiteY7" fmla="*/ 144780 h 239077"/>
                    <a:gd name="connsiteX8" fmla="*/ 155257 w 228600"/>
                    <a:gd name="connsiteY8" fmla="*/ 41910 h 239077"/>
                    <a:gd name="connsiteX9" fmla="*/ 154305 w 228600"/>
                    <a:gd name="connsiteY9" fmla="*/ 41910 h 239077"/>
                    <a:gd name="connsiteX10" fmla="*/ 135255 w 228600"/>
                    <a:gd name="connsiteY10" fmla="*/ 79057 h 239077"/>
                    <a:gd name="connsiteX11" fmla="*/ 135255 w 228600"/>
                    <a:gd name="connsiteY11" fmla="*/ 4763 h 239077"/>
                    <a:gd name="connsiteX12" fmla="*/ 137160 w 228600"/>
                    <a:gd name="connsiteY12" fmla="*/ 0 h 239077"/>
                    <a:gd name="connsiteX13" fmla="*/ 134302 w 228600"/>
                    <a:gd name="connsiteY13" fmla="*/ 183833 h 239077"/>
                    <a:gd name="connsiteX14" fmla="*/ 79057 w 228600"/>
                    <a:gd name="connsiteY14" fmla="*/ 183833 h 239077"/>
                    <a:gd name="connsiteX15" fmla="*/ 50482 w 228600"/>
                    <a:gd name="connsiteY15" fmla="*/ 239078 h 239077"/>
                    <a:gd name="connsiteX16" fmla="*/ 0 w 228600"/>
                    <a:gd name="connsiteY16" fmla="*/ 239078 h 239077"/>
                    <a:gd name="connsiteX17" fmla="*/ 133350 w 228600"/>
                    <a:gd name="connsiteY17" fmla="*/ 5715 h 239077"/>
                    <a:gd name="connsiteX18" fmla="*/ 133350 w 228600"/>
                    <a:gd name="connsiteY18" fmla="*/ 80010 h 239077"/>
                    <a:gd name="connsiteX19" fmla="*/ 98107 w 228600"/>
                    <a:gd name="connsiteY19" fmla="*/ 146685 h 239077"/>
                    <a:gd name="connsiteX20" fmla="*/ 133350 w 228600"/>
                    <a:gd name="connsiteY20" fmla="*/ 146685 h 239077"/>
                    <a:gd name="connsiteX21" fmla="*/ 134302 w 228600"/>
                    <a:gd name="connsiteY21" fmla="*/ 183833 h 239077"/>
                    <a:gd name="connsiteX22" fmla="*/ 134302 w 228600"/>
                    <a:gd name="connsiteY22" fmla="*/ 183833 h 239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8600" h="239077">
                      <a:moveTo>
                        <a:pt x="137160" y="0"/>
                      </a:moveTo>
                      <a:lnTo>
                        <a:pt x="187642" y="0"/>
                      </a:lnTo>
                      <a:lnTo>
                        <a:pt x="228600" y="238125"/>
                      </a:lnTo>
                      <a:lnTo>
                        <a:pt x="183832" y="238125"/>
                      </a:lnTo>
                      <a:lnTo>
                        <a:pt x="175260" y="182880"/>
                      </a:lnTo>
                      <a:lnTo>
                        <a:pt x="135255" y="182880"/>
                      </a:lnTo>
                      <a:lnTo>
                        <a:pt x="135255" y="144780"/>
                      </a:lnTo>
                      <a:lnTo>
                        <a:pt x="169545" y="144780"/>
                      </a:lnTo>
                      <a:lnTo>
                        <a:pt x="155257" y="41910"/>
                      </a:lnTo>
                      <a:lnTo>
                        <a:pt x="154305" y="41910"/>
                      </a:lnTo>
                      <a:lnTo>
                        <a:pt x="135255" y="79057"/>
                      </a:lnTo>
                      <a:lnTo>
                        <a:pt x="135255" y="4763"/>
                      </a:lnTo>
                      <a:lnTo>
                        <a:pt x="137160" y="0"/>
                      </a:lnTo>
                      <a:close/>
                      <a:moveTo>
                        <a:pt x="134302" y="183833"/>
                      </a:moveTo>
                      <a:lnTo>
                        <a:pt x="79057" y="183833"/>
                      </a:lnTo>
                      <a:lnTo>
                        <a:pt x="50482" y="239078"/>
                      </a:lnTo>
                      <a:lnTo>
                        <a:pt x="0" y="239078"/>
                      </a:lnTo>
                      <a:lnTo>
                        <a:pt x="133350" y="5715"/>
                      </a:lnTo>
                      <a:lnTo>
                        <a:pt x="133350" y="80010"/>
                      </a:lnTo>
                      <a:lnTo>
                        <a:pt x="98107" y="146685"/>
                      </a:lnTo>
                      <a:lnTo>
                        <a:pt x="133350" y="146685"/>
                      </a:lnTo>
                      <a:lnTo>
                        <a:pt x="134302" y="183833"/>
                      </a:lnTo>
                      <a:lnTo>
                        <a:pt x="134302" y="183833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2" name="Forma Livre: Forma 121">
                  <a:extLst>
                    <a:ext uri="{FF2B5EF4-FFF2-40B4-BE49-F238E27FC236}">
                      <a16:creationId xmlns:a16="http://schemas.microsoft.com/office/drawing/2014/main" id="{3EA859E6-03DC-5368-369E-CAA70D82B809}"/>
                    </a:ext>
                  </a:extLst>
                </p:cNvPr>
                <p:cNvSpPr/>
                <p:nvPr/>
              </p:nvSpPr>
              <p:spPr>
                <a:xfrm>
                  <a:off x="7607617" y="3308032"/>
                  <a:ext cx="302894" cy="238125"/>
                </a:xfrm>
                <a:custGeom>
                  <a:avLst/>
                  <a:gdLst>
                    <a:gd name="connsiteX0" fmla="*/ 48577 w 302894"/>
                    <a:gd name="connsiteY0" fmla="*/ 0 h 238125"/>
                    <a:gd name="connsiteX1" fmla="*/ 122872 w 302894"/>
                    <a:gd name="connsiteY1" fmla="*/ 0 h 238125"/>
                    <a:gd name="connsiteX2" fmla="*/ 138113 w 302894"/>
                    <a:gd name="connsiteY2" fmla="*/ 171450 h 238125"/>
                    <a:gd name="connsiteX3" fmla="*/ 139065 w 302894"/>
                    <a:gd name="connsiteY3" fmla="*/ 171450 h 238125"/>
                    <a:gd name="connsiteX4" fmla="*/ 227647 w 302894"/>
                    <a:gd name="connsiteY4" fmla="*/ 0 h 238125"/>
                    <a:gd name="connsiteX5" fmla="*/ 302895 w 302894"/>
                    <a:gd name="connsiteY5" fmla="*/ 0 h 238125"/>
                    <a:gd name="connsiteX6" fmla="*/ 254317 w 302894"/>
                    <a:gd name="connsiteY6" fmla="*/ 238125 h 238125"/>
                    <a:gd name="connsiteX7" fmla="*/ 206692 w 302894"/>
                    <a:gd name="connsiteY7" fmla="*/ 238125 h 238125"/>
                    <a:gd name="connsiteX8" fmla="*/ 249555 w 302894"/>
                    <a:gd name="connsiteY8" fmla="*/ 40957 h 238125"/>
                    <a:gd name="connsiteX9" fmla="*/ 248602 w 302894"/>
                    <a:gd name="connsiteY9" fmla="*/ 40957 h 238125"/>
                    <a:gd name="connsiteX10" fmla="*/ 146685 w 302894"/>
                    <a:gd name="connsiteY10" fmla="*/ 238125 h 238125"/>
                    <a:gd name="connsiteX11" fmla="*/ 102870 w 302894"/>
                    <a:gd name="connsiteY11" fmla="*/ 238125 h 238125"/>
                    <a:gd name="connsiteX12" fmla="*/ 85725 w 302894"/>
                    <a:gd name="connsiteY12" fmla="*/ 40957 h 238125"/>
                    <a:gd name="connsiteX13" fmla="*/ 84772 w 302894"/>
                    <a:gd name="connsiteY13" fmla="*/ 40957 h 238125"/>
                    <a:gd name="connsiteX14" fmla="*/ 43815 w 302894"/>
                    <a:gd name="connsiteY14" fmla="*/ 238125 h 238125"/>
                    <a:gd name="connsiteX15" fmla="*/ 0 w 302894"/>
                    <a:gd name="connsiteY15" fmla="*/ 238125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02894" h="238125">
                      <a:moveTo>
                        <a:pt x="48577" y="0"/>
                      </a:moveTo>
                      <a:lnTo>
                        <a:pt x="122872" y="0"/>
                      </a:lnTo>
                      <a:lnTo>
                        <a:pt x="138113" y="171450"/>
                      </a:lnTo>
                      <a:lnTo>
                        <a:pt x="139065" y="171450"/>
                      </a:lnTo>
                      <a:lnTo>
                        <a:pt x="227647" y="0"/>
                      </a:lnTo>
                      <a:lnTo>
                        <a:pt x="302895" y="0"/>
                      </a:lnTo>
                      <a:lnTo>
                        <a:pt x="254317" y="238125"/>
                      </a:lnTo>
                      <a:lnTo>
                        <a:pt x="206692" y="238125"/>
                      </a:lnTo>
                      <a:lnTo>
                        <a:pt x="249555" y="40957"/>
                      </a:lnTo>
                      <a:lnTo>
                        <a:pt x="248602" y="40957"/>
                      </a:lnTo>
                      <a:lnTo>
                        <a:pt x="146685" y="238125"/>
                      </a:lnTo>
                      <a:lnTo>
                        <a:pt x="102870" y="238125"/>
                      </a:lnTo>
                      <a:lnTo>
                        <a:pt x="85725" y="40957"/>
                      </a:lnTo>
                      <a:lnTo>
                        <a:pt x="84772" y="40957"/>
                      </a:lnTo>
                      <a:lnTo>
                        <a:pt x="43815" y="238125"/>
                      </a:lnTo>
                      <a:lnTo>
                        <a:pt x="0" y="238125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3" name="Forma Livre: Forma 122">
                  <a:extLst>
                    <a:ext uri="{FF2B5EF4-FFF2-40B4-BE49-F238E27FC236}">
                      <a16:creationId xmlns:a16="http://schemas.microsoft.com/office/drawing/2014/main" id="{E66D01E4-8253-5B19-4F98-FBD2418A941C}"/>
                    </a:ext>
                  </a:extLst>
                </p:cNvPr>
                <p:cNvSpPr/>
                <p:nvPr/>
              </p:nvSpPr>
              <p:spPr>
                <a:xfrm>
                  <a:off x="7896224" y="3305175"/>
                  <a:ext cx="174307" cy="245745"/>
                </a:xfrm>
                <a:custGeom>
                  <a:avLst/>
                  <a:gdLst>
                    <a:gd name="connsiteX0" fmla="*/ 164782 w 174307"/>
                    <a:gd name="connsiteY0" fmla="*/ 48577 h 245745"/>
                    <a:gd name="connsiteX1" fmla="*/ 118110 w 174307"/>
                    <a:gd name="connsiteY1" fmla="*/ 36195 h 245745"/>
                    <a:gd name="connsiteX2" fmla="*/ 80010 w 174307"/>
                    <a:gd name="connsiteY2" fmla="*/ 63818 h 245745"/>
                    <a:gd name="connsiteX3" fmla="*/ 157163 w 174307"/>
                    <a:gd name="connsiteY3" fmla="*/ 165735 h 245745"/>
                    <a:gd name="connsiteX4" fmla="*/ 63818 w 174307"/>
                    <a:gd name="connsiteY4" fmla="*/ 245745 h 245745"/>
                    <a:gd name="connsiteX5" fmla="*/ 0 w 174307"/>
                    <a:gd name="connsiteY5" fmla="*/ 232410 h 245745"/>
                    <a:gd name="connsiteX6" fmla="*/ 11430 w 174307"/>
                    <a:gd name="connsiteY6" fmla="*/ 192405 h 245745"/>
                    <a:gd name="connsiteX7" fmla="*/ 66675 w 174307"/>
                    <a:gd name="connsiteY7" fmla="*/ 208598 h 245745"/>
                    <a:gd name="connsiteX8" fmla="*/ 109538 w 174307"/>
                    <a:gd name="connsiteY8" fmla="*/ 171450 h 245745"/>
                    <a:gd name="connsiteX9" fmla="*/ 32385 w 174307"/>
                    <a:gd name="connsiteY9" fmla="*/ 72390 h 245745"/>
                    <a:gd name="connsiteX10" fmla="*/ 116205 w 174307"/>
                    <a:gd name="connsiteY10" fmla="*/ 0 h 245745"/>
                    <a:gd name="connsiteX11" fmla="*/ 174307 w 174307"/>
                    <a:gd name="connsiteY11" fmla="*/ 10477 h 245745"/>
                    <a:gd name="connsiteX12" fmla="*/ 164782 w 174307"/>
                    <a:gd name="connsiteY12" fmla="*/ 48577 h 245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74307" h="245745">
                      <a:moveTo>
                        <a:pt x="164782" y="48577"/>
                      </a:moveTo>
                      <a:cubicBezTo>
                        <a:pt x="151447" y="41910"/>
                        <a:pt x="134303" y="36195"/>
                        <a:pt x="118110" y="36195"/>
                      </a:cubicBezTo>
                      <a:cubicBezTo>
                        <a:pt x="101918" y="36195"/>
                        <a:pt x="80010" y="42863"/>
                        <a:pt x="80010" y="63818"/>
                      </a:cubicBezTo>
                      <a:cubicBezTo>
                        <a:pt x="80010" y="101918"/>
                        <a:pt x="157163" y="99060"/>
                        <a:pt x="157163" y="165735"/>
                      </a:cubicBezTo>
                      <a:cubicBezTo>
                        <a:pt x="157163" y="223838"/>
                        <a:pt x="113347" y="245745"/>
                        <a:pt x="63818" y="245745"/>
                      </a:cubicBezTo>
                      <a:cubicBezTo>
                        <a:pt x="42863" y="245745"/>
                        <a:pt x="20003" y="240030"/>
                        <a:pt x="0" y="232410"/>
                      </a:cubicBezTo>
                      <a:lnTo>
                        <a:pt x="11430" y="192405"/>
                      </a:lnTo>
                      <a:cubicBezTo>
                        <a:pt x="28575" y="200977"/>
                        <a:pt x="46672" y="208598"/>
                        <a:pt x="66675" y="208598"/>
                      </a:cubicBezTo>
                      <a:cubicBezTo>
                        <a:pt x="88582" y="208598"/>
                        <a:pt x="109538" y="197167"/>
                        <a:pt x="109538" y="171450"/>
                      </a:cubicBezTo>
                      <a:cubicBezTo>
                        <a:pt x="109538" y="128588"/>
                        <a:pt x="32385" y="135255"/>
                        <a:pt x="32385" y="72390"/>
                      </a:cubicBezTo>
                      <a:cubicBezTo>
                        <a:pt x="32385" y="21907"/>
                        <a:pt x="72390" y="0"/>
                        <a:pt x="116205" y="0"/>
                      </a:cubicBezTo>
                      <a:cubicBezTo>
                        <a:pt x="136207" y="0"/>
                        <a:pt x="156210" y="2857"/>
                        <a:pt x="174307" y="10477"/>
                      </a:cubicBezTo>
                      <a:lnTo>
                        <a:pt x="164782" y="48577"/>
                      </a:ln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4" name="Forma Livre: Forma 123">
                  <a:extLst>
                    <a:ext uri="{FF2B5EF4-FFF2-40B4-BE49-F238E27FC236}">
                      <a16:creationId xmlns:a16="http://schemas.microsoft.com/office/drawing/2014/main" id="{46B29B29-4530-ED4F-E8DA-7D131E751821}"/>
                    </a:ext>
                  </a:extLst>
                </p:cNvPr>
                <p:cNvSpPr/>
                <p:nvPr/>
              </p:nvSpPr>
              <p:spPr>
                <a:xfrm>
                  <a:off x="8068627" y="3481387"/>
                  <a:ext cx="66675" cy="67627"/>
                </a:xfrm>
                <a:custGeom>
                  <a:avLst/>
                  <a:gdLst>
                    <a:gd name="connsiteX0" fmla="*/ 33338 w 66675"/>
                    <a:gd name="connsiteY0" fmla="*/ 0 h 67627"/>
                    <a:gd name="connsiteX1" fmla="*/ 66675 w 66675"/>
                    <a:gd name="connsiteY1" fmla="*/ 33338 h 67627"/>
                    <a:gd name="connsiteX2" fmla="*/ 33338 w 66675"/>
                    <a:gd name="connsiteY2" fmla="*/ 66675 h 67627"/>
                    <a:gd name="connsiteX3" fmla="*/ 33338 w 66675"/>
                    <a:gd name="connsiteY3" fmla="*/ 66675 h 67627"/>
                    <a:gd name="connsiteX4" fmla="*/ 33338 w 66675"/>
                    <a:gd name="connsiteY4" fmla="*/ 59055 h 67627"/>
                    <a:gd name="connsiteX5" fmla="*/ 33338 w 66675"/>
                    <a:gd name="connsiteY5" fmla="*/ 59055 h 67627"/>
                    <a:gd name="connsiteX6" fmla="*/ 57150 w 66675"/>
                    <a:gd name="connsiteY6" fmla="*/ 33338 h 67627"/>
                    <a:gd name="connsiteX7" fmla="*/ 33338 w 66675"/>
                    <a:gd name="connsiteY7" fmla="*/ 7620 h 67627"/>
                    <a:gd name="connsiteX8" fmla="*/ 33338 w 66675"/>
                    <a:gd name="connsiteY8" fmla="*/ 7620 h 67627"/>
                    <a:gd name="connsiteX9" fmla="*/ 33338 w 66675"/>
                    <a:gd name="connsiteY9" fmla="*/ 0 h 67627"/>
                    <a:gd name="connsiteX10" fmla="*/ 33338 w 66675"/>
                    <a:gd name="connsiteY10" fmla="*/ 0 h 67627"/>
                    <a:gd name="connsiteX11" fmla="*/ 33338 w 66675"/>
                    <a:gd name="connsiteY11" fmla="*/ 0 h 67627"/>
                    <a:gd name="connsiteX12" fmla="*/ 33338 w 66675"/>
                    <a:gd name="connsiteY12" fmla="*/ 40005 h 67627"/>
                    <a:gd name="connsiteX13" fmla="*/ 40005 w 66675"/>
                    <a:gd name="connsiteY13" fmla="*/ 53340 h 67627"/>
                    <a:gd name="connsiteX14" fmla="*/ 48578 w 66675"/>
                    <a:gd name="connsiteY14" fmla="*/ 53340 h 67627"/>
                    <a:gd name="connsiteX15" fmla="*/ 39053 w 66675"/>
                    <a:gd name="connsiteY15" fmla="*/ 37148 h 67627"/>
                    <a:gd name="connsiteX16" fmla="*/ 48578 w 66675"/>
                    <a:gd name="connsiteY16" fmla="*/ 27623 h 67627"/>
                    <a:gd name="connsiteX17" fmla="*/ 33338 w 66675"/>
                    <a:gd name="connsiteY17" fmla="*/ 16192 h 67627"/>
                    <a:gd name="connsiteX18" fmla="*/ 33338 w 66675"/>
                    <a:gd name="connsiteY18" fmla="*/ 16192 h 67627"/>
                    <a:gd name="connsiteX19" fmla="*/ 33338 w 66675"/>
                    <a:gd name="connsiteY19" fmla="*/ 21908 h 67627"/>
                    <a:gd name="connsiteX20" fmla="*/ 33338 w 66675"/>
                    <a:gd name="connsiteY20" fmla="*/ 21908 h 67627"/>
                    <a:gd name="connsiteX21" fmla="*/ 40005 w 66675"/>
                    <a:gd name="connsiteY21" fmla="*/ 26670 h 67627"/>
                    <a:gd name="connsiteX22" fmla="*/ 34290 w 66675"/>
                    <a:gd name="connsiteY22" fmla="*/ 31433 h 67627"/>
                    <a:gd name="connsiteX23" fmla="*/ 33338 w 66675"/>
                    <a:gd name="connsiteY23" fmla="*/ 31433 h 67627"/>
                    <a:gd name="connsiteX24" fmla="*/ 33338 w 66675"/>
                    <a:gd name="connsiteY24" fmla="*/ 40005 h 67627"/>
                    <a:gd name="connsiteX25" fmla="*/ 33338 w 66675"/>
                    <a:gd name="connsiteY25" fmla="*/ 67627 h 67627"/>
                    <a:gd name="connsiteX26" fmla="*/ 0 w 66675"/>
                    <a:gd name="connsiteY26" fmla="*/ 34290 h 67627"/>
                    <a:gd name="connsiteX27" fmla="*/ 33338 w 66675"/>
                    <a:gd name="connsiteY27" fmla="*/ 952 h 67627"/>
                    <a:gd name="connsiteX28" fmla="*/ 33338 w 66675"/>
                    <a:gd name="connsiteY28" fmla="*/ 8573 h 67627"/>
                    <a:gd name="connsiteX29" fmla="*/ 9525 w 66675"/>
                    <a:gd name="connsiteY29" fmla="*/ 34290 h 67627"/>
                    <a:gd name="connsiteX30" fmla="*/ 33338 w 66675"/>
                    <a:gd name="connsiteY30" fmla="*/ 60008 h 67627"/>
                    <a:gd name="connsiteX31" fmla="*/ 33338 w 66675"/>
                    <a:gd name="connsiteY31" fmla="*/ 67627 h 67627"/>
                    <a:gd name="connsiteX32" fmla="*/ 33338 w 66675"/>
                    <a:gd name="connsiteY32" fmla="*/ 67627 h 67627"/>
                    <a:gd name="connsiteX33" fmla="*/ 33338 w 66675"/>
                    <a:gd name="connsiteY33" fmla="*/ 15240 h 67627"/>
                    <a:gd name="connsiteX34" fmla="*/ 20003 w 66675"/>
                    <a:gd name="connsiteY34" fmla="*/ 15240 h 67627"/>
                    <a:gd name="connsiteX35" fmla="*/ 20003 w 66675"/>
                    <a:gd name="connsiteY35" fmla="*/ 52388 h 67627"/>
                    <a:gd name="connsiteX36" fmla="*/ 28575 w 66675"/>
                    <a:gd name="connsiteY36" fmla="*/ 52388 h 67627"/>
                    <a:gd name="connsiteX37" fmla="*/ 28575 w 66675"/>
                    <a:gd name="connsiteY37" fmla="*/ 36195 h 67627"/>
                    <a:gd name="connsiteX38" fmla="*/ 32385 w 66675"/>
                    <a:gd name="connsiteY38" fmla="*/ 36195 h 67627"/>
                    <a:gd name="connsiteX39" fmla="*/ 34290 w 66675"/>
                    <a:gd name="connsiteY39" fmla="*/ 39052 h 67627"/>
                    <a:gd name="connsiteX40" fmla="*/ 34290 w 66675"/>
                    <a:gd name="connsiteY40" fmla="*/ 30480 h 67627"/>
                    <a:gd name="connsiteX41" fmla="*/ 28575 w 66675"/>
                    <a:gd name="connsiteY41" fmla="*/ 30480 h 67627"/>
                    <a:gd name="connsiteX42" fmla="*/ 28575 w 66675"/>
                    <a:gd name="connsiteY42" fmla="*/ 20955 h 67627"/>
                    <a:gd name="connsiteX43" fmla="*/ 34290 w 66675"/>
                    <a:gd name="connsiteY43" fmla="*/ 20955 h 67627"/>
                    <a:gd name="connsiteX44" fmla="*/ 34290 w 66675"/>
                    <a:gd name="connsiteY44" fmla="*/ 15240 h 67627"/>
                    <a:gd name="connsiteX45" fmla="*/ 33338 w 66675"/>
                    <a:gd name="connsiteY45" fmla="*/ 15240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66675" h="67627">
                      <a:moveTo>
                        <a:pt x="33338" y="0"/>
                      </a:moveTo>
                      <a:cubicBezTo>
                        <a:pt x="51435" y="0"/>
                        <a:pt x="66675" y="15240"/>
                        <a:pt x="66675" y="33338"/>
                      </a:cubicBezTo>
                      <a:cubicBezTo>
                        <a:pt x="66675" y="51435"/>
                        <a:pt x="51435" y="66675"/>
                        <a:pt x="33338" y="66675"/>
                      </a:cubicBezTo>
                      <a:lnTo>
                        <a:pt x="33338" y="66675"/>
                      </a:lnTo>
                      <a:lnTo>
                        <a:pt x="33338" y="59055"/>
                      </a:lnTo>
                      <a:lnTo>
                        <a:pt x="33338" y="59055"/>
                      </a:lnTo>
                      <a:cubicBezTo>
                        <a:pt x="46672" y="59055"/>
                        <a:pt x="57150" y="48577"/>
                        <a:pt x="57150" y="33338"/>
                      </a:cubicBezTo>
                      <a:cubicBezTo>
                        <a:pt x="57150" y="17145"/>
                        <a:pt x="45720" y="7620"/>
                        <a:pt x="33338" y="7620"/>
                      </a:cubicBezTo>
                      <a:lnTo>
                        <a:pt x="33338" y="7620"/>
                      </a:lnTo>
                      <a:lnTo>
                        <a:pt x="33338" y="0"/>
                      </a:lnTo>
                      <a:lnTo>
                        <a:pt x="33338" y="0"/>
                      </a:lnTo>
                      <a:lnTo>
                        <a:pt x="33338" y="0"/>
                      </a:lnTo>
                      <a:close/>
                      <a:moveTo>
                        <a:pt x="33338" y="40005"/>
                      </a:moveTo>
                      <a:lnTo>
                        <a:pt x="40005" y="53340"/>
                      </a:lnTo>
                      <a:lnTo>
                        <a:pt x="48578" y="53340"/>
                      </a:lnTo>
                      <a:lnTo>
                        <a:pt x="39053" y="37148"/>
                      </a:lnTo>
                      <a:cubicBezTo>
                        <a:pt x="44767" y="37148"/>
                        <a:pt x="48578" y="34290"/>
                        <a:pt x="48578" y="27623"/>
                      </a:cubicBezTo>
                      <a:cubicBezTo>
                        <a:pt x="48578" y="19050"/>
                        <a:pt x="42863" y="16192"/>
                        <a:pt x="33338" y="16192"/>
                      </a:cubicBezTo>
                      <a:lnTo>
                        <a:pt x="33338" y="16192"/>
                      </a:lnTo>
                      <a:lnTo>
                        <a:pt x="33338" y="21908"/>
                      </a:lnTo>
                      <a:lnTo>
                        <a:pt x="33338" y="21908"/>
                      </a:lnTo>
                      <a:cubicBezTo>
                        <a:pt x="37147" y="21908"/>
                        <a:pt x="40005" y="22860"/>
                        <a:pt x="40005" y="26670"/>
                      </a:cubicBezTo>
                      <a:cubicBezTo>
                        <a:pt x="40005" y="30480"/>
                        <a:pt x="38100" y="31433"/>
                        <a:pt x="34290" y="31433"/>
                      </a:cubicBezTo>
                      <a:lnTo>
                        <a:pt x="33338" y="31433"/>
                      </a:lnTo>
                      <a:lnTo>
                        <a:pt x="33338" y="40005"/>
                      </a:lnTo>
                      <a:close/>
                      <a:moveTo>
                        <a:pt x="33338" y="67627"/>
                      </a:moveTo>
                      <a:cubicBezTo>
                        <a:pt x="15240" y="67627"/>
                        <a:pt x="0" y="52388"/>
                        <a:pt x="0" y="34290"/>
                      </a:cubicBezTo>
                      <a:cubicBezTo>
                        <a:pt x="0" y="16192"/>
                        <a:pt x="15240" y="952"/>
                        <a:pt x="33338" y="952"/>
                      </a:cubicBezTo>
                      <a:lnTo>
                        <a:pt x="33338" y="8573"/>
                      </a:lnTo>
                      <a:cubicBezTo>
                        <a:pt x="20003" y="8573"/>
                        <a:pt x="9525" y="19050"/>
                        <a:pt x="9525" y="34290"/>
                      </a:cubicBezTo>
                      <a:cubicBezTo>
                        <a:pt x="9525" y="50483"/>
                        <a:pt x="20003" y="60008"/>
                        <a:pt x="33338" y="60008"/>
                      </a:cubicBezTo>
                      <a:lnTo>
                        <a:pt x="33338" y="67627"/>
                      </a:lnTo>
                      <a:lnTo>
                        <a:pt x="33338" y="67627"/>
                      </a:lnTo>
                      <a:close/>
                      <a:moveTo>
                        <a:pt x="33338" y="15240"/>
                      </a:moveTo>
                      <a:lnTo>
                        <a:pt x="20003" y="15240"/>
                      </a:lnTo>
                      <a:lnTo>
                        <a:pt x="20003" y="52388"/>
                      </a:lnTo>
                      <a:lnTo>
                        <a:pt x="28575" y="52388"/>
                      </a:lnTo>
                      <a:lnTo>
                        <a:pt x="28575" y="36195"/>
                      </a:lnTo>
                      <a:lnTo>
                        <a:pt x="32385" y="36195"/>
                      </a:lnTo>
                      <a:lnTo>
                        <a:pt x="34290" y="39052"/>
                      </a:lnTo>
                      <a:lnTo>
                        <a:pt x="34290" y="30480"/>
                      </a:lnTo>
                      <a:lnTo>
                        <a:pt x="28575" y="30480"/>
                      </a:lnTo>
                      <a:lnTo>
                        <a:pt x="28575" y="20955"/>
                      </a:lnTo>
                      <a:lnTo>
                        <a:pt x="34290" y="20955"/>
                      </a:lnTo>
                      <a:lnTo>
                        <a:pt x="34290" y="15240"/>
                      </a:lnTo>
                      <a:cubicBezTo>
                        <a:pt x="34290" y="15240"/>
                        <a:pt x="33338" y="15240"/>
                        <a:pt x="33338" y="15240"/>
                      </a:cubicBezTo>
                      <a:close/>
                    </a:path>
                  </a:pathLst>
                </a:custGeom>
                <a:solidFill>
                  <a:srgbClr val="0067B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4A9B8E09-46F9-8197-0677-09CBAD518D38}"/>
                  </a:ext>
                </a:extLst>
              </p:cNvPr>
              <p:cNvSpPr/>
              <p:nvPr/>
            </p:nvSpPr>
            <p:spPr>
              <a:xfrm>
                <a:off x="4052887" y="2838450"/>
                <a:ext cx="624839" cy="1181100"/>
              </a:xfrm>
              <a:custGeom>
                <a:avLst/>
                <a:gdLst>
                  <a:gd name="connsiteX0" fmla="*/ 217170 w 624839"/>
                  <a:gd name="connsiteY0" fmla="*/ 1181100 h 1181100"/>
                  <a:gd name="connsiteX1" fmla="*/ 209550 w 624839"/>
                  <a:gd name="connsiteY1" fmla="*/ 1180148 h 1181100"/>
                  <a:gd name="connsiteX2" fmla="*/ 202883 w 624839"/>
                  <a:gd name="connsiteY2" fmla="*/ 1179195 h 1181100"/>
                  <a:gd name="connsiteX3" fmla="*/ 199073 w 624839"/>
                  <a:gd name="connsiteY3" fmla="*/ 1177290 h 1181100"/>
                  <a:gd name="connsiteX4" fmla="*/ 193358 w 624839"/>
                  <a:gd name="connsiteY4" fmla="*/ 1173480 h 1181100"/>
                  <a:gd name="connsiteX5" fmla="*/ 187643 w 624839"/>
                  <a:gd name="connsiteY5" fmla="*/ 1168718 h 1181100"/>
                  <a:gd name="connsiteX6" fmla="*/ 183833 w 624839"/>
                  <a:gd name="connsiteY6" fmla="*/ 1163955 h 1181100"/>
                  <a:gd name="connsiteX7" fmla="*/ 180975 w 624839"/>
                  <a:gd name="connsiteY7" fmla="*/ 1159193 h 1181100"/>
                  <a:gd name="connsiteX8" fmla="*/ 179070 w 624839"/>
                  <a:gd name="connsiteY8" fmla="*/ 1153478 h 1181100"/>
                  <a:gd name="connsiteX9" fmla="*/ 177165 w 624839"/>
                  <a:gd name="connsiteY9" fmla="*/ 1144905 h 1181100"/>
                  <a:gd name="connsiteX10" fmla="*/ 177165 w 624839"/>
                  <a:gd name="connsiteY10" fmla="*/ 1140143 h 1181100"/>
                  <a:gd name="connsiteX11" fmla="*/ 177165 w 624839"/>
                  <a:gd name="connsiteY11" fmla="*/ 1129665 h 1181100"/>
                  <a:gd name="connsiteX12" fmla="*/ 177165 w 624839"/>
                  <a:gd name="connsiteY12" fmla="*/ 1128713 h 1181100"/>
                  <a:gd name="connsiteX13" fmla="*/ 177165 w 624839"/>
                  <a:gd name="connsiteY13" fmla="*/ 1124903 h 1181100"/>
                  <a:gd name="connsiteX14" fmla="*/ 178118 w 624839"/>
                  <a:gd name="connsiteY14" fmla="*/ 1117283 h 1181100"/>
                  <a:gd name="connsiteX15" fmla="*/ 180023 w 624839"/>
                  <a:gd name="connsiteY15" fmla="*/ 1106805 h 1181100"/>
                  <a:gd name="connsiteX16" fmla="*/ 180023 w 624839"/>
                  <a:gd name="connsiteY16" fmla="*/ 1104900 h 1181100"/>
                  <a:gd name="connsiteX17" fmla="*/ 181928 w 624839"/>
                  <a:gd name="connsiteY17" fmla="*/ 1097280 h 1181100"/>
                  <a:gd name="connsiteX18" fmla="*/ 184785 w 624839"/>
                  <a:gd name="connsiteY18" fmla="*/ 1078230 h 1181100"/>
                  <a:gd name="connsiteX19" fmla="*/ 189548 w 624839"/>
                  <a:gd name="connsiteY19" fmla="*/ 1057275 h 1181100"/>
                  <a:gd name="connsiteX20" fmla="*/ 190500 w 624839"/>
                  <a:gd name="connsiteY20" fmla="*/ 1055370 h 1181100"/>
                  <a:gd name="connsiteX21" fmla="*/ 190500 w 624839"/>
                  <a:gd name="connsiteY21" fmla="*/ 1052513 h 1181100"/>
                  <a:gd name="connsiteX22" fmla="*/ 192405 w 624839"/>
                  <a:gd name="connsiteY22" fmla="*/ 1049655 h 1181100"/>
                  <a:gd name="connsiteX23" fmla="*/ 192405 w 624839"/>
                  <a:gd name="connsiteY23" fmla="*/ 1045845 h 1181100"/>
                  <a:gd name="connsiteX24" fmla="*/ 193358 w 624839"/>
                  <a:gd name="connsiteY24" fmla="*/ 1041083 h 1181100"/>
                  <a:gd name="connsiteX25" fmla="*/ 193358 w 624839"/>
                  <a:gd name="connsiteY25" fmla="*/ 1037273 h 1181100"/>
                  <a:gd name="connsiteX26" fmla="*/ 193358 w 624839"/>
                  <a:gd name="connsiteY26" fmla="*/ 1036320 h 1181100"/>
                  <a:gd name="connsiteX27" fmla="*/ 189548 w 624839"/>
                  <a:gd name="connsiteY27" fmla="*/ 1035368 h 1181100"/>
                  <a:gd name="connsiteX28" fmla="*/ 166688 w 624839"/>
                  <a:gd name="connsiteY28" fmla="*/ 1023938 h 1181100"/>
                  <a:gd name="connsiteX29" fmla="*/ 155258 w 624839"/>
                  <a:gd name="connsiteY29" fmla="*/ 1018223 h 1181100"/>
                  <a:gd name="connsiteX30" fmla="*/ 151448 w 624839"/>
                  <a:gd name="connsiteY30" fmla="*/ 1015365 h 1181100"/>
                  <a:gd name="connsiteX31" fmla="*/ 144780 w 624839"/>
                  <a:gd name="connsiteY31" fmla="*/ 1011555 h 1181100"/>
                  <a:gd name="connsiteX32" fmla="*/ 138113 w 624839"/>
                  <a:gd name="connsiteY32" fmla="*/ 1007745 h 1181100"/>
                  <a:gd name="connsiteX33" fmla="*/ 136208 w 624839"/>
                  <a:gd name="connsiteY33" fmla="*/ 1005840 h 1181100"/>
                  <a:gd name="connsiteX34" fmla="*/ 123825 w 624839"/>
                  <a:gd name="connsiteY34" fmla="*/ 998220 h 1181100"/>
                  <a:gd name="connsiteX35" fmla="*/ 118110 w 624839"/>
                  <a:gd name="connsiteY35" fmla="*/ 992505 h 1181100"/>
                  <a:gd name="connsiteX36" fmla="*/ 105728 w 624839"/>
                  <a:gd name="connsiteY36" fmla="*/ 982028 h 1181100"/>
                  <a:gd name="connsiteX37" fmla="*/ 102870 w 624839"/>
                  <a:gd name="connsiteY37" fmla="*/ 979170 h 1181100"/>
                  <a:gd name="connsiteX38" fmla="*/ 101918 w 624839"/>
                  <a:gd name="connsiteY38" fmla="*/ 979170 h 1181100"/>
                  <a:gd name="connsiteX39" fmla="*/ 101918 w 624839"/>
                  <a:gd name="connsiteY39" fmla="*/ 980123 h 1181100"/>
                  <a:gd name="connsiteX40" fmla="*/ 103823 w 624839"/>
                  <a:gd name="connsiteY40" fmla="*/ 991553 h 1181100"/>
                  <a:gd name="connsiteX41" fmla="*/ 106680 w 624839"/>
                  <a:gd name="connsiteY41" fmla="*/ 996315 h 1181100"/>
                  <a:gd name="connsiteX42" fmla="*/ 108585 w 624839"/>
                  <a:gd name="connsiteY42" fmla="*/ 1009650 h 1181100"/>
                  <a:gd name="connsiteX43" fmla="*/ 108585 w 624839"/>
                  <a:gd name="connsiteY43" fmla="*/ 1011555 h 1181100"/>
                  <a:gd name="connsiteX44" fmla="*/ 110490 w 624839"/>
                  <a:gd name="connsiteY44" fmla="*/ 1016318 h 1181100"/>
                  <a:gd name="connsiteX45" fmla="*/ 113348 w 624839"/>
                  <a:gd name="connsiteY45" fmla="*/ 1030605 h 1181100"/>
                  <a:gd name="connsiteX46" fmla="*/ 117158 w 624839"/>
                  <a:gd name="connsiteY46" fmla="*/ 1047750 h 1181100"/>
                  <a:gd name="connsiteX47" fmla="*/ 121920 w 624839"/>
                  <a:gd name="connsiteY47" fmla="*/ 1071563 h 1181100"/>
                  <a:gd name="connsiteX48" fmla="*/ 121920 w 624839"/>
                  <a:gd name="connsiteY48" fmla="*/ 1075373 h 1181100"/>
                  <a:gd name="connsiteX49" fmla="*/ 122873 w 624839"/>
                  <a:gd name="connsiteY49" fmla="*/ 1079183 h 1181100"/>
                  <a:gd name="connsiteX50" fmla="*/ 123825 w 624839"/>
                  <a:gd name="connsiteY50" fmla="*/ 1086803 h 1181100"/>
                  <a:gd name="connsiteX51" fmla="*/ 123825 w 624839"/>
                  <a:gd name="connsiteY51" fmla="*/ 1094423 h 1181100"/>
                  <a:gd name="connsiteX52" fmla="*/ 121920 w 624839"/>
                  <a:gd name="connsiteY52" fmla="*/ 1103948 h 1181100"/>
                  <a:gd name="connsiteX53" fmla="*/ 120015 w 624839"/>
                  <a:gd name="connsiteY53" fmla="*/ 1111568 h 1181100"/>
                  <a:gd name="connsiteX54" fmla="*/ 117158 w 624839"/>
                  <a:gd name="connsiteY54" fmla="*/ 1119188 h 1181100"/>
                  <a:gd name="connsiteX55" fmla="*/ 112395 w 624839"/>
                  <a:gd name="connsiteY55" fmla="*/ 1127760 h 1181100"/>
                  <a:gd name="connsiteX56" fmla="*/ 105728 w 624839"/>
                  <a:gd name="connsiteY56" fmla="*/ 1133475 h 1181100"/>
                  <a:gd name="connsiteX57" fmla="*/ 100013 w 624839"/>
                  <a:gd name="connsiteY57" fmla="*/ 1136333 h 1181100"/>
                  <a:gd name="connsiteX58" fmla="*/ 93345 w 624839"/>
                  <a:gd name="connsiteY58" fmla="*/ 1138238 h 1181100"/>
                  <a:gd name="connsiteX59" fmla="*/ 88583 w 624839"/>
                  <a:gd name="connsiteY59" fmla="*/ 1139190 h 1181100"/>
                  <a:gd name="connsiteX60" fmla="*/ 80963 w 624839"/>
                  <a:gd name="connsiteY60" fmla="*/ 1139190 h 1181100"/>
                  <a:gd name="connsiteX61" fmla="*/ 74295 w 624839"/>
                  <a:gd name="connsiteY61" fmla="*/ 1138238 h 1181100"/>
                  <a:gd name="connsiteX62" fmla="*/ 67628 w 624839"/>
                  <a:gd name="connsiteY62" fmla="*/ 1135380 h 1181100"/>
                  <a:gd name="connsiteX63" fmla="*/ 62865 w 624839"/>
                  <a:gd name="connsiteY63" fmla="*/ 1133475 h 1181100"/>
                  <a:gd name="connsiteX64" fmla="*/ 59055 w 624839"/>
                  <a:gd name="connsiteY64" fmla="*/ 1129665 h 1181100"/>
                  <a:gd name="connsiteX65" fmla="*/ 53340 w 624839"/>
                  <a:gd name="connsiteY65" fmla="*/ 1123950 h 1181100"/>
                  <a:gd name="connsiteX66" fmla="*/ 50483 w 624839"/>
                  <a:gd name="connsiteY66" fmla="*/ 1119188 h 1181100"/>
                  <a:gd name="connsiteX67" fmla="*/ 47625 w 624839"/>
                  <a:gd name="connsiteY67" fmla="*/ 1111568 h 1181100"/>
                  <a:gd name="connsiteX68" fmla="*/ 46673 w 624839"/>
                  <a:gd name="connsiteY68" fmla="*/ 1108710 h 1181100"/>
                  <a:gd name="connsiteX69" fmla="*/ 45720 w 624839"/>
                  <a:gd name="connsiteY69" fmla="*/ 1102043 h 1181100"/>
                  <a:gd name="connsiteX70" fmla="*/ 45720 w 624839"/>
                  <a:gd name="connsiteY70" fmla="*/ 1087755 h 1181100"/>
                  <a:gd name="connsiteX71" fmla="*/ 47625 w 624839"/>
                  <a:gd name="connsiteY71" fmla="*/ 1069658 h 1181100"/>
                  <a:gd name="connsiteX72" fmla="*/ 50483 w 624839"/>
                  <a:gd name="connsiteY72" fmla="*/ 1052513 h 1181100"/>
                  <a:gd name="connsiteX73" fmla="*/ 52388 w 624839"/>
                  <a:gd name="connsiteY73" fmla="*/ 1047750 h 1181100"/>
                  <a:gd name="connsiteX74" fmla="*/ 54293 w 624839"/>
                  <a:gd name="connsiteY74" fmla="*/ 1038225 h 1181100"/>
                  <a:gd name="connsiteX75" fmla="*/ 55245 w 624839"/>
                  <a:gd name="connsiteY75" fmla="*/ 1034415 h 1181100"/>
                  <a:gd name="connsiteX76" fmla="*/ 57150 w 624839"/>
                  <a:gd name="connsiteY76" fmla="*/ 1025843 h 1181100"/>
                  <a:gd name="connsiteX77" fmla="*/ 57150 w 624839"/>
                  <a:gd name="connsiteY77" fmla="*/ 1024890 h 1181100"/>
                  <a:gd name="connsiteX78" fmla="*/ 55245 w 624839"/>
                  <a:gd name="connsiteY78" fmla="*/ 1024890 h 1181100"/>
                  <a:gd name="connsiteX79" fmla="*/ 50483 w 624839"/>
                  <a:gd name="connsiteY79" fmla="*/ 1027748 h 1181100"/>
                  <a:gd name="connsiteX80" fmla="*/ 42863 w 624839"/>
                  <a:gd name="connsiteY80" fmla="*/ 1029653 h 1181100"/>
                  <a:gd name="connsiteX81" fmla="*/ 40005 w 624839"/>
                  <a:gd name="connsiteY81" fmla="*/ 1030605 h 1181100"/>
                  <a:gd name="connsiteX82" fmla="*/ 33338 w 624839"/>
                  <a:gd name="connsiteY82" fmla="*/ 1029653 h 1181100"/>
                  <a:gd name="connsiteX83" fmla="*/ 26670 w 624839"/>
                  <a:gd name="connsiteY83" fmla="*/ 1027748 h 1181100"/>
                  <a:gd name="connsiteX84" fmla="*/ 22860 w 624839"/>
                  <a:gd name="connsiteY84" fmla="*/ 1026795 h 1181100"/>
                  <a:gd name="connsiteX85" fmla="*/ 17145 w 624839"/>
                  <a:gd name="connsiteY85" fmla="*/ 1022985 h 1181100"/>
                  <a:gd name="connsiteX86" fmla="*/ 14288 w 624839"/>
                  <a:gd name="connsiteY86" fmla="*/ 1020128 h 1181100"/>
                  <a:gd name="connsiteX87" fmla="*/ 11430 w 624839"/>
                  <a:gd name="connsiteY87" fmla="*/ 1016318 h 1181100"/>
                  <a:gd name="connsiteX88" fmla="*/ 7620 w 624839"/>
                  <a:gd name="connsiteY88" fmla="*/ 1009650 h 1181100"/>
                  <a:gd name="connsiteX89" fmla="*/ 4763 w 624839"/>
                  <a:gd name="connsiteY89" fmla="*/ 1001078 h 1181100"/>
                  <a:gd name="connsiteX90" fmla="*/ 3810 w 624839"/>
                  <a:gd name="connsiteY90" fmla="*/ 993458 h 1181100"/>
                  <a:gd name="connsiteX91" fmla="*/ 2858 w 624839"/>
                  <a:gd name="connsiteY91" fmla="*/ 989648 h 1181100"/>
                  <a:gd name="connsiteX92" fmla="*/ 2858 w 624839"/>
                  <a:gd name="connsiteY92" fmla="*/ 988695 h 1181100"/>
                  <a:gd name="connsiteX93" fmla="*/ 2858 w 624839"/>
                  <a:gd name="connsiteY93" fmla="*/ 979170 h 1181100"/>
                  <a:gd name="connsiteX94" fmla="*/ 3810 w 624839"/>
                  <a:gd name="connsiteY94" fmla="*/ 966788 h 1181100"/>
                  <a:gd name="connsiteX95" fmla="*/ 5715 w 624839"/>
                  <a:gd name="connsiteY95" fmla="*/ 959168 h 1181100"/>
                  <a:gd name="connsiteX96" fmla="*/ 6668 w 624839"/>
                  <a:gd name="connsiteY96" fmla="*/ 951548 h 1181100"/>
                  <a:gd name="connsiteX97" fmla="*/ 12383 w 624839"/>
                  <a:gd name="connsiteY97" fmla="*/ 928688 h 1181100"/>
                  <a:gd name="connsiteX98" fmla="*/ 16193 w 624839"/>
                  <a:gd name="connsiteY98" fmla="*/ 907733 h 1181100"/>
                  <a:gd name="connsiteX99" fmla="*/ 18098 w 624839"/>
                  <a:gd name="connsiteY99" fmla="*/ 895350 h 1181100"/>
                  <a:gd name="connsiteX100" fmla="*/ 18098 w 624839"/>
                  <a:gd name="connsiteY100" fmla="*/ 888683 h 1181100"/>
                  <a:gd name="connsiteX101" fmla="*/ 18098 w 624839"/>
                  <a:gd name="connsiteY101" fmla="*/ 882968 h 1181100"/>
                  <a:gd name="connsiteX102" fmla="*/ 18098 w 624839"/>
                  <a:gd name="connsiteY102" fmla="*/ 881063 h 1181100"/>
                  <a:gd name="connsiteX103" fmla="*/ 18098 w 624839"/>
                  <a:gd name="connsiteY103" fmla="*/ 871538 h 1181100"/>
                  <a:gd name="connsiteX104" fmla="*/ 17145 w 624839"/>
                  <a:gd name="connsiteY104" fmla="*/ 858203 h 1181100"/>
                  <a:gd name="connsiteX105" fmla="*/ 13335 w 624839"/>
                  <a:gd name="connsiteY105" fmla="*/ 836295 h 1181100"/>
                  <a:gd name="connsiteX106" fmla="*/ 12383 w 624839"/>
                  <a:gd name="connsiteY106" fmla="*/ 832485 h 1181100"/>
                  <a:gd name="connsiteX107" fmla="*/ 8573 w 624839"/>
                  <a:gd name="connsiteY107" fmla="*/ 819150 h 1181100"/>
                  <a:gd name="connsiteX108" fmla="*/ 7620 w 624839"/>
                  <a:gd name="connsiteY108" fmla="*/ 813435 h 1181100"/>
                  <a:gd name="connsiteX109" fmla="*/ 5715 w 624839"/>
                  <a:gd name="connsiteY109" fmla="*/ 804863 h 1181100"/>
                  <a:gd name="connsiteX110" fmla="*/ 2858 w 624839"/>
                  <a:gd name="connsiteY110" fmla="*/ 789623 h 1181100"/>
                  <a:gd name="connsiteX111" fmla="*/ 2858 w 624839"/>
                  <a:gd name="connsiteY111" fmla="*/ 784860 h 1181100"/>
                  <a:gd name="connsiteX112" fmla="*/ 1905 w 624839"/>
                  <a:gd name="connsiteY112" fmla="*/ 782003 h 1181100"/>
                  <a:gd name="connsiteX113" fmla="*/ 0 w 624839"/>
                  <a:gd name="connsiteY113" fmla="*/ 762953 h 1181100"/>
                  <a:gd name="connsiteX114" fmla="*/ 0 w 624839"/>
                  <a:gd name="connsiteY114" fmla="*/ 746760 h 1181100"/>
                  <a:gd name="connsiteX115" fmla="*/ 0 w 624839"/>
                  <a:gd name="connsiteY115" fmla="*/ 743903 h 1181100"/>
                  <a:gd name="connsiteX116" fmla="*/ 0 w 624839"/>
                  <a:gd name="connsiteY116" fmla="*/ 728663 h 1181100"/>
                  <a:gd name="connsiteX117" fmla="*/ 953 w 624839"/>
                  <a:gd name="connsiteY117" fmla="*/ 723900 h 1181100"/>
                  <a:gd name="connsiteX118" fmla="*/ 953 w 624839"/>
                  <a:gd name="connsiteY118" fmla="*/ 719138 h 1181100"/>
                  <a:gd name="connsiteX119" fmla="*/ 3810 w 624839"/>
                  <a:gd name="connsiteY119" fmla="*/ 692468 h 1181100"/>
                  <a:gd name="connsiteX120" fmla="*/ 5715 w 624839"/>
                  <a:gd name="connsiteY120" fmla="*/ 681990 h 1181100"/>
                  <a:gd name="connsiteX121" fmla="*/ 8573 w 624839"/>
                  <a:gd name="connsiteY121" fmla="*/ 667703 h 1181100"/>
                  <a:gd name="connsiteX122" fmla="*/ 12383 w 624839"/>
                  <a:gd name="connsiteY122" fmla="*/ 658178 h 1181100"/>
                  <a:gd name="connsiteX123" fmla="*/ 13335 w 624839"/>
                  <a:gd name="connsiteY123" fmla="*/ 652463 h 1181100"/>
                  <a:gd name="connsiteX124" fmla="*/ 18098 w 624839"/>
                  <a:gd name="connsiteY124" fmla="*/ 638175 h 1181100"/>
                  <a:gd name="connsiteX125" fmla="*/ 22860 w 624839"/>
                  <a:gd name="connsiteY125" fmla="*/ 622935 h 1181100"/>
                  <a:gd name="connsiteX126" fmla="*/ 23813 w 624839"/>
                  <a:gd name="connsiteY126" fmla="*/ 620078 h 1181100"/>
                  <a:gd name="connsiteX127" fmla="*/ 27623 w 624839"/>
                  <a:gd name="connsiteY127" fmla="*/ 612458 h 1181100"/>
                  <a:gd name="connsiteX128" fmla="*/ 28575 w 624839"/>
                  <a:gd name="connsiteY128" fmla="*/ 608648 h 1181100"/>
                  <a:gd name="connsiteX129" fmla="*/ 35243 w 624839"/>
                  <a:gd name="connsiteY129" fmla="*/ 595313 h 1181100"/>
                  <a:gd name="connsiteX130" fmla="*/ 36195 w 624839"/>
                  <a:gd name="connsiteY130" fmla="*/ 593408 h 1181100"/>
                  <a:gd name="connsiteX131" fmla="*/ 38100 w 624839"/>
                  <a:gd name="connsiteY131" fmla="*/ 589598 h 1181100"/>
                  <a:gd name="connsiteX132" fmla="*/ 48578 w 624839"/>
                  <a:gd name="connsiteY132" fmla="*/ 571500 h 1181100"/>
                  <a:gd name="connsiteX133" fmla="*/ 60960 w 624839"/>
                  <a:gd name="connsiteY133" fmla="*/ 552450 h 1181100"/>
                  <a:gd name="connsiteX134" fmla="*/ 64770 w 624839"/>
                  <a:gd name="connsiteY134" fmla="*/ 547688 h 1181100"/>
                  <a:gd name="connsiteX135" fmla="*/ 67628 w 624839"/>
                  <a:gd name="connsiteY135" fmla="*/ 542925 h 1181100"/>
                  <a:gd name="connsiteX136" fmla="*/ 74295 w 624839"/>
                  <a:gd name="connsiteY136" fmla="*/ 535305 h 1181100"/>
                  <a:gd name="connsiteX137" fmla="*/ 76200 w 624839"/>
                  <a:gd name="connsiteY137" fmla="*/ 533400 h 1181100"/>
                  <a:gd name="connsiteX138" fmla="*/ 87630 w 624839"/>
                  <a:gd name="connsiteY138" fmla="*/ 520065 h 1181100"/>
                  <a:gd name="connsiteX139" fmla="*/ 90488 w 624839"/>
                  <a:gd name="connsiteY139" fmla="*/ 517208 h 1181100"/>
                  <a:gd name="connsiteX140" fmla="*/ 91440 w 624839"/>
                  <a:gd name="connsiteY140" fmla="*/ 516255 h 1181100"/>
                  <a:gd name="connsiteX141" fmla="*/ 94298 w 624839"/>
                  <a:gd name="connsiteY141" fmla="*/ 513398 h 1181100"/>
                  <a:gd name="connsiteX142" fmla="*/ 98108 w 624839"/>
                  <a:gd name="connsiteY142" fmla="*/ 510540 h 1181100"/>
                  <a:gd name="connsiteX143" fmla="*/ 99060 w 624839"/>
                  <a:gd name="connsiteY143" fmla="*/ 508635 h 1181100"/>
                  <a:gd name="connsiteX144" fmla="*/ 106680 w 624839"/>
                  <a:gd name="connsiteY144" fmla="*/ 501015 h 1181100"/>
                  <a:gd name="connsiteX145" fmla="*/ 123825 w 624839"/>
                  <a:gd name="connsiteY145" fmla="*/ 486728 h 1181100"/>
                  <a:gd name="connsiteX146" fmla="*/ 131445 w 624839"/>
                  <a:gd name="connsiteY146" fmla="*/ 480060 h 1181100"/>
                  <a:gd name="connsiteX147" fmla="*/ 135255 w 624839"/>
                  <a:gd name="connsiteY147" fmla="*/ 478155 h 1181100"/>
                  <a:gd name="connsiteX148" fmla="*/ 136208 w 624839"/>
                  <a:gd name="connsiteY148" fmla="*/ 477203 h 1181100"/>
                  <a:gd name="connsiteX149" fmla="*/ 136208 w 624839"/>
                  <a:gd name="connsiteY149" fmla="*/ 475298 h 1181100"/>
                  <a:gd name="connsiteX150" fmla="*/ 134303 w 624839"/>
                  <a:gd name="connsiteY150" fmla="*/ 468630 h 1181100"/>
                  <a:gd name="connsiteX151" fmla="*/ 133350 w 624839"/>
                  <a:gd name="connsiteY151" fmla="*/ 464820 h 1181100"/>
                  <a:gd name="connsiteX152" fmla="*/ 133350 w 624839"/>
                  <a:gd name="connsiteY152" fmla="*/ 458153 h 1181100"/>
                  <a:gd name="connsiteX153" fmla="*/ 133350 w 624839"/>
                  <a:gd name="connsiteY153" fmla="*/ 455295 h 1181100"/>
                  <a:gd name="connsiteX154" fmla="*/ 133350 w 624839"/>
                  <a:gd name="connsiteY154" fmla="*/ 452438 h 1181100"/>
                  <a:gd name="connsiteX155" fmla="*/ 135255 w 624839"/>
                  <a:gd name="connsiteY155" fmla="*/ 448628 h 1181100"/>
                  <a:gd name="connsiteX156" fmla="*/ 137160 w 624839"/>
                  <a:gd name="connsiteY156" fmla="*/ 441960 h 1181100"/>
                  <a:gd name="connsiteX157" fmla="*/ 140970 w 624839"/>
                  <a:gd name="connsiteY157" fmla="*/ 434340 h 1181100"/>
                  <a:gd name="connsiteX158" fmla="*/ 145733 w 624839"/>
                  <a:gd name="connsiteY158" fmla="*/ 427673 h 1181100"/>
                  <a:gd name="connsiteX159" fmla="*/ 152400 w 624839"/>
                  <a:gd name="connsiteY159" fmla="*/ 421005 h 1181100"/>
                  <a:gd name="connsiteX160" fmla="*/ 155258 w 624839"/>
                  <a:gd name="connsiteY160" fmla="*/ 418148 h 1181100"/>
                  <a:gd name="connsiteX161" fmla="*/ 155258 w 624839"/>
                  <a:gd name="connsiteY161" fmla="*/ 418148 h 1181100"/>
                  <a:gd name="connsiteX162" fmla="*/ 152400 w 624839"/>
                  <a:gd name="connsiteY162" fmla="*/ 412433 h 1181100"/>
                  <a:gd name="connsiteX163" fmla="*/ 150495 w 624839"/>
                  <a:gd name="connsiteY163" fmla="*/ 407670 h 1181100"/>
                  <a:gd name="connsiteX164" fmla="*/ 150495 w 624839"/>
                  <a:gd name="connsiteY164" fmla="*/ 402908 h 1181100"/>
                  <a:gd name="connsiteX165" fmla="*/ 150495 w 624839"/>
                  <a:gd name="connsiteY165" fmla="*/ 396240 h 1181100"/>
                  <a:gd name="connsiteX166" fmla="*/ 150495 w 624839"/>
                  <a:gd name="connsiteY166" fmla="*/ 390525 h 1181100"/>
                  <a:gd name="connsiteX167" fmla="*/ 153353 w 624839"/>
                  <a:gd name="connsiteY167" fmla="*/ 385763 h 1181100"/>
                  <a:gd name="connsiteX168" fmla="*/ 155258 w 624839"/>
                  <a:gd name="connsiteY168" fmla="*/ 381000 h 1181100"/>
                  <a:gd name="connsiteX169" fmla="*/ 160973 w 624839"/>
                  <a:gd name="connsiteY169" fmla="*/ 375285 h 1181100"/>
                  <a:gd name="connsiteX170" fmla="*/ 163830 w 624839"/>
                  <a:gd name="connsiteY170" fmla="*/ 371475 h 1181100"/>
                  <a:gd name="connsiteX171" fmla="*/ 170498 w 624839"/>
                  <a:gd name="connsiteY171" fmla="*/ 364808 h 1181100"/>
                  <a:gd name="connsiteX172" fmla="*/ 178118 w 624839"/>
                  <a:gd name="connsiteY172" fmla="*/ 360998 h 1181100"/>
                  <a:gd name="connsiteX173" fmla="*/ 184785 w 624839"/>
                  <a:gd name="connsiteY173" fmla="*/ 358140 h 1181100"/>
                  <a:gd name="connsiteX174" fmla="*/ 194310 w 624839"/>
                  <a:gd name="connsiteY174" fmla="*/ 355283 h 1181100"/>
                  <a:gd name="connsiteX175" fmla="*/ 201930 w 624839"/>
                  <a:gd name="connsiteY175" fmla="*/ 354330 h 1181100"/>
                  <a:gd name="connsiteX176" fmla="*/ 202883 w 624839"/>
                  <a:gd name="connsiteY176" fmla="*/ 354330 h 1181100"/>
                  <a:gd name="connsiteX177" fmla="*/ 202883 w 624839"/>
                  <a:gd name="connsiteY177" fmla="*/ 352425 h 1181100"/>
                  <a:gd name="connsiteX178" fmla="*/ 201930 w 624839"/>
                  <a:gd name="connsiteY178" fmla="*/ 350520 h 1181100"/>
                  <a:gd name="connsiteX179" fmla="*/ 201930 w 624839"/>
                  <a:gd name="connsiteY179" fmla="*/ 344805 h 1181100"/>
                  <a:gd name="connsiteX180" fmla="*/ 202883 w 624839"/>
                  <a:gd name="connsiteY180" fmla="*/ 340995 h 1181100"/>
                  <a:gd name="connsiteX181" fmla="*/ 204788 w 624839"/>
                  <a:gd name="connsiteY181" fmla="*/ 336233 h 1181100"/>
                  <a:gd name="connsiteX182" fmla="*/ 206693 w 624839"/>
                  <a:gd name="connsiteY182" fmla="*/ 332423 h 1181100"/>
                  <a:gd name="connsiteX183" fmla="*/ 212408 w 624839"/>
                  <a:gd name="connsiteY183" fmla="*/ 325755 h 1181100"/>
                  <a:gd name="connsiteX184" fmla="*/ 215265 w 624839"/>
                  <a:gd name="connsiteY184" fmla="*/ 321945 h 1181100"/>
                  <a:gd name="connsiteX185" fmla="*/ 219075 w 624839"/>
                  <a:gd name="connsiteY185" fmla="*/ 320040 h 1181100"/>
                  <a:gd name="connsiteX186" fmla="*/ 224790 w 624839"/>
                  <a:gd name="connsiteY186" fmla="*/ 318135 h 1181100"/>
                  <a:gd name="connsiteX187" fmla="*/ 229553 w 624839"/>
                  <a:gd name="connsiteY187" fmla="*/ 317183 h 1181100"/>
                  <a:gd name="connsiteX188" fmla="*/ 237173 w 624839"/>
                  <a:gd name="connsiteY188" fmla="*/ 317183 h 1181100"/>
                  <a:gd name="connsiteX189" fmla="*/ 242888 w 624839"/>
                  <a:gd name="connsiteY189" fmla="*/ 319088 h 1181100"/>
                  <a:gd name="connsiteX190" fmla="*/ 252413 w 624839"/>
                  <a:gd name="connsiteY190" fmla="*/ 321945 h 1181100"/>
                  <a:gd name="connsiteX191" fmla="*/ 258128 w 624839"/>
                  <a:gd name="connsiteY191" fmla="*/ 324803 h 1181100"/>
                  <a:gd name="connsiteX192" fmla="*/ 265748 w 624839"/>
                  <a:gd name="connsiteY192" fmla="*/ 328613 h 1181100"/>
                  <a:gd name="connsiteX193" fmla="*/ 269558 w 624839"/>
                  <a:gd name="connsiteY193" fmla="*/ 332423 h 1181100"/>
                  <a:gd name="connsiteX194" fmla="*/ 272415 w 624839"/>
                  <a:gd name="connsiteY194" fmla="*/ 335280 h 1181100"/>
                  <a:gd name="connsiteX195" fmla="*/ 273368 w 624839"/>
                  <a:gd name="connsiteY195" fmla="*/ 336233 h 1181100"/>
                  <a:gd name="connsiteX196" fmla="*/ 273368 w 624839"/>
                  <a:gd name="connsiteY196" fmla="*/ 336233 h 1181100"/>
                  <a:gd name="connsiteX197" fmla="*/ 273368 w 624839"/>
                  <a:gd name="connsiteY197" fmla="*/ 334328 h 1181100"/>
                  <a:gd name="connsiteX198" fmla="*/ 270510 w 624839"/>
                  <a:gd name="connsiteY198" fmla="*/ 323850 h 1181100"/>
                  <a:gd name="connsiteX199" fmla="*/ 269558 w 624839"/>
                  <a:gd name="connsiteY199" fmla="*/ 319088 h 1181100"/>
                  <a:gd name="connsiteX200" fmla="*/ 267653 w 624839"/>
                  <a:gd name="connsiteY200" fmla="*/ 315278 h 1181100"/>
                  <a:gd name="connsiteX201" fmla="*/ 265748 w 624839"/>
                  <a:gd name="connsiteY201" fmla="*/ 314325 h 1181100"/>
                  <a:gd name="connsiteX202" fmla="*/ 260985 w 624839"/>
                  <a:gd name="connsiteY202" fmla="*/ 310515 h 1181100"/>
                  <a:gd name="connsiteX203" fmla="*/ 259080 w 624839"/>
                  <a:gd name="connsiteY203" fmla="*/ 308610 h 1181100"/>
                  <a:gd name="connsiteX204" fmla="*/ 258128 w 624839"/>
                  <a:gd name="connsiteY204" fmla="*/ 305753 h 1181100"/>
                  <a:gd name="connsiteX205" fmla="*/ 257175 w 624839"/>
                  <a:gd name="connsiteY205" fmla="*/ 300038 h 1181100"/>
                  <a:gd name="connsiteX206" fmla="*/ 256223 w 624839"/>
                  <a:gd name="connsiteY206" fmla="*/ 297180 h 1181100"/>
                  <a:gd name="connsiteX207" fmla="*/ 253365 w 624839"/>
                  <a:gd name="connsiteY207" fmla="*/ 293370 h 1181100"/>
                  <a:gd name="connsiteX208" fmla="*/ 251460 w 624839"/>
                  <a:gd name="connsiteY208" fmla="*/ 291465 h 1181100"/>
                  <a:gd name="connsiteX209" fmla="*/ 248603 w 624839"/>
                  <a:gd name="connsiteY209" fmla="*/ 290513 h 1181100"/>
                  <a:gd name="connsiteX210" fmla="*/ 246698 w 624839"/>
                  <a:gd name="connsiteY210" fmla="*/ 290513 h 1181100"/>
                  <a:gd name="connsiteX211" fmla="*/ 243840 w 624839"/>
                  <a:gd name="connsiteY211" fmla="*/ 292418 h 1181100"/>
                  <a:gd name="connsiteX212" fmla="*/ 240983 w 624839"/>
                  <a:gd name="connsiteY212" fmla="*/ 292418 h 1181100"/>
                  <a:gd name="connsiteX213" fmla="*/ 239078 w 624839"/>
                  <a:gd name="connsiteY213" fmla="*/ 290513 h 1181100"/>
                  <a:gd name="connsiteX214" fmla="*/ 236220 w 624839"/>
                  <a:gd name="connsiteY214" fmla="*/ 287655 h 1181100"/>
                  <a:gd name="connsiteX215" fmla="*/ 234315 w 624839"/>
                  <a:gd name="connsiteY215" fmla="*/ 287655 h 1181100"/>
                  <a:gd name="connsiteX216" fmla="*/ 233363 w 624839"/>
                  <a:gd name="connsiteY216" fmla="*/ 289560 h 1181100"/>
                  <a:gd name="connsiteX217" fmla="*/ 230505 w 624839"/>
                  <a:gd name="connsiteY217" fmla="*/ 290513 h 1181100"/>
                  <a:gd name="connsiteX218" fmla="*/ 229553 w 624839"/>
                  <a:gd name="connsiteY218" fmla="*/ 290513 h 1181100"/>
                  <a:gd name="connsiteX219" fmla="*/ 226695 w 624839"/>
                  <a:gd name="connsiteY219" fmla="*/ 287655 h 1181100"/>
                  <a:gd name="connsiteX220" fmla="*/ 221933 w 624839"/>
                  <a:gd name="connsiteY220" fmla="*/ 283845 h 1181100"/>
                  <a:gd name="connsiteX221" fmla="*/ 214313 w 624839"/>
                  <a:gd name="connsiteY221" fmla="*/ 275273 h 1181100"/>
                  <a:gd name="connsiteX222" fmla="*/ 205740 w 624839"/>
                  <a:gd name="connsiteY222" fmla="*/ 262890 h 1181100"/>
                  <a:gd name="connsiteX223" fmla="*/ 204788 w 624839"/>
                  <a:gd name="connsiteY223" fmla="*/ 260985 h 1181100"/>
                  <a:gd name="connsiteX224" fmla="*/ 197168 w 624839"/>
                  <a:gd name="connsiteY224" fmla="*/ 250508 h 1181100"/>
                  <a:gd name="connsiteX225" fmla="*/ 189548 w 624839"/>
                  <a:gd name="connsiteY225" fmla="*/ 234315 h 1181100"/>
                  <a:gd name="connsiteX226" fmla="*/ 188595 w 624839"/>
                  <a:gd name="connsiteY226" fmla="*/ 229553 h 1181100"/>
                  <a:gd name="connsiteX227" fmla="*/ 186690 w 624839"/>
                  <a:gd name="connsiteY227" fmla="*/ 226695 h 1181100"/>
                  <a:gd name="connsiteX228" fmla="*/ 183833 w 624839"/>
                  <a:gd name="connsiteY228" fmla="*/ 220980 h 1181100"/>
                  <a:gd name="connsiteX229" fmla="*/ 182880 w 624839"/>
                  <a:gd name="connsiteY229" fmla="*/ 219075 h 1181100"/>
                  <a:gd name="connsiteX230" fmla="*/ 180975 w 624839"/>
                  <a:gd name="connsiteY230" fmla="*/ 214313 h 1181100"/>
                  <a:gd name="connsiteX231" fmla="*/ 178118 w 624839"/>
                  <a:gd name="connsiteY231" fmla="*/ 208598 h 1181100"/>
                  <a:gd name="connsiteX232" fmla="*/ 174308 w 624839"/>
                  <a:gd name="connsiteY232" fmla="*/ 204788 h 1181100"/>
                  <a:gd name="connsiteX233" fmla="*/ 161925 w 624839"/>
                  <a:gd name="connsiteY233" fmla="*/ 190500 h 1181100"/>
                  <a:gd name="connsiteX234" fmla="*/ 160973 w 624839"/>
                  <a:gd name="connsiteY234" fmla="*/ 189548 h 1181100"/>
                  <a:gd name="connsiteX235" fmla="*/ 159068 w 624839"/>
                  <a:gd name="connsiteY235" fmla="*/ 187643 h 1181100"/>
                  <a:gd name="connsiteX236" fmla="*/ 153353 w 624839"/>
                  <a:gd name="connsiteY236" fmla="*/ 181928 h 1181100"/>
                  <a:gd name="connsiteX237" fmla="*/ 150495 w 624839"/>
                  <a:gd name="connsiteY237" fmla="*/ 180023 h 1181100"/>
                  <a:gd name="connsiteX238" fmla="*/ 147638 w 624839"/>
                  <a:gd name="connsiteY238" fmla="*/ 177165 h 1181100"/>
                  <a:gd name="connsiteX239" fmla="*/ 143828 w 624839"/>
                  <a:gd name="connsiteY239" fmla="*/ 175260 h 1181100"/>
                  <a:gd name="connsiteX240" fmla="*/ 140018 w 624839"/>
                  <a:gd name="connsiteY240" fmla="*/ 175260 h 1181100"/>
                  <a:gd name="connsiteX241" fmla="*/ 136208 w 624839"/>
                  <a:gd name="connsiteY241" fmla="*/ 174308 h 1181100"/>
                  <a:gd name="connsiteX242" fmla="*/ 134303 w 624839"/>
                  <a:gd name="connsiteY242" fmla="*/ 172403 h 1181100"/>
                  <a:gd name="connsiteX243" fmla="*/ 133350 w 624839"/>
                  <a:gd name="connsiteY243" fmla="*/ 170498 h 1181100"/>
                  <a:gd name="connsiteX244" fmla="*/ 131445 w 624839"/>
                  <a:gd name="connsiteY244" fmla="*/ 162878 h 1181100"/>
                  <a:gd name="connsiteX245" fmla="*/ 129540 w 624839"/>
                  <a:gd name="connsiteY245" fmla="*/ 158115 h 1181100"/>
                  <a:gd name="connsiteX246" fmla="*/ 129540 w 624839"/>
                  <a:gd name="connsiteY246" fmla="*/ 147638 h 1181100"/>
                  <a:gd name="connsiteX247" fmla="*/ 131445 w 624839"/>
                  <a:gd name="connsiteY247" fmla="*/ 139065 h 1181100"/>
                  <a:gd name="connsiteX248" fmla="*/ 132398 w 624839"/>
                  <a:gd name="connsiteY248" fmla="*/ 133350 h 1181100"/>
                  <a:gd name="connsiteX249" fmla="*/ 136208 w 624839"/>
                  <a:gd name="connsiteY249" fmla="*/ 122873 h 1181100"/>
                  <a:gd name="connsiteX250" fmla="*/ 140018 w 624839"/>
                  <a:gd name="connsiteY250" fmla="*/ 114300 h 1181100"/>
                  <a:gd name="connsiteX251" fmla="*/ 141923 w 624839"/>
                  <a:gd name="connsiteY251" fmla="*/ 110490 h 1181100"/>
                  <a:gd name="connsiteX252" fmla="*/ 145733 w 624839"/>
                  <a:gd name="connsiteY252" fmla="*/ 101918 h 1181100"/>
                  <a:gd name="connsiteX253" fmla="*/ 151448 w 624839"/>
                  <a:gd name="connsiteY253" fmla="*/ 93345 h 1181100"/>
                  <a:gd name="connsiteX254" fmla="*/ 155258 w 624839"/>
                  <a:gd name="connsiteY254" fmla="*/ 87630 h 1181100"/>
                  <a:gd name="connsiteX255" fmla="*/ 156210 w 624839"/>
                  <a:gd name="connsiteY255" fmla="*/ 84773 h 1181100"/>
                  <a:gd name="connsiteX256" fmla="*/ 167640 w 624839"/>
                  <a:gd name="connsiteY256" fmla="*/ 69533 h 1181100"/>
                  <a:gd name="connsiteX257" fmla="*/ 178118 w 624839"/>
                  <a:gd name="connsiteY257" fmla="*/ 59055 h 1181100"/>
                  <a:gd name="connsiteX258" fmla="*/ 180023 w 624839"/>
                  <a:gd name="connsiteY258" fmla="*/ 56198 h 1181100"/>
                  <a:gd name="connsiteX259" fmla="*/ 183833 w 624839"/>
                  <a:gd name="connsiteY259" fmla="*/ 52388 h 1181100"/>
                  <a:gd name="connsiteX260" fmla="*/ 189548 w 624839"/>
                  <a:gd name="connsiteY260" fmla="*/ 47625 h 1181100"/>
                  <a:gd name="connsiteX261" fmla="*/ 190500 w 624839"/>
                  <a:gd name="connsiteY261" fmla="*/ 45720 h 1181100"/>
                  <a:gd name="connsiteX262" fmla="*/ 195263 w 624839"/>
                  <a:gd name="connsiteY262" fmla="*/ 41910 h 1181100"/>
                  <a:gd name="connsiteX263" fmla="*/ 198120 w 624839"/>
                  <a:gd name="connsiteY263" fmla="*/ 40005 h 1181100"/>
                  <a:gd name="connsiteX264" fmla="*/ 201930 w 624839"/>
                  <a:gd name="connsiteY264" fmla="*/ 37148 h 1181100"/>
                  <a:gd name="connsiteX265" fmla="*/ 217170 w 624839"/>
                  <a:gd name="connsiteY265" fmla="*/ 25718 h 1181100"/>
                  <a:gd name="connsiteX266" fmla="*/ 223838 w 624839"/>
                  <a:gd name="connsiteY266" fmla="*/ 20955 h 1181100"/>
                  <a:gd name="connsiteX267" fmla="*/ 228600 w 624839"/>
                  <a:gd name="connsiteY267" fmla="*/ 18098 h 1181100"/>
                  <a:gd name="connsiteX268" fmla="*/ 241935 w 624839"/>
                  <a:gd name="connsiteY268" fmla="*/ 11430 h 1181100"/>
                  <a:gd name="connsiteX269" fmla="*/ 243840 w 624839"/>
                  <a:gd name="connsiteY269" fmla="*/ 9525 h 1181100"/>
                  <a:gd name="connsiteX270" fmla="*/ 248603 w 624839"/>
                  <a:gd name="connsiteY270" fmla="*/ 7620 h 1181100"/>
                  <a:gd name="connsiteX271" fmla="*/ 259080 w 624839"/>
                  <a:gd name="connsiteY271" fmla="*/ 3810 h 1181100"/>
                  <a:gd name="connsiteX272" fmla="*/ 270510 w 624839"/>
                  <a:gd name="connsiteY272" fmla="*/ 953 h 1181100"/>
                  <a:gd name="connsiteX273" fmla="*/ 277178 w 624839"/>
                  <a:gd name="connsiteY273" fmla="*/ 0 h 1181100"/>
                  <a:gd name="connsiteX274" fmla="*/ 290513 w 624839"/>
                  <a:gd name="connsiteY274" fmla="*/ 0 h 1181100"/>
                  <a:gd name="connsiteX275" fmla="*/ 298133 w 624839"/>
                  <a:gd name="connsiteY275" fmla="*/ 953 h 1181100"/>
                  <a:gd name="connsiteX276" fmla="*/ 302895 w 624839"/>
                  <a:gd name="connsiteY276" fmla="*/ 3810 h 1181100"/>
                  <a:gd name="connsiteX277" fmla="*/ 306705 w 624839"/>
                  <a:gd name="connsiteY277" fmla="*/ 6668 h 1181100"/>
                  <a:gd name="connsiteX278" fmla="*/ 307658 w 624839"/>
                  <a:gd name="connsiteY278" fmla="*/ 8573 h 1181100"/>
                  <a:gd name="connsiteX279" fmla="*/ 309563 w 624839"/>
                  <a:gd name="connsiteY279" fmla="*/ 13335 h 1181100"/>
                  <a:gd name="connsiteX280" fmla="*/ 309563 w 624839"/>
                  <a:gd name="connsiteY280" fmla="*/ 17145 h 1181100"/>
                  <a:gd name="connsiteX281" fmla="*/ 309563 w 624839"/>
                  <a:gd name="connsiteY281" fmla="*/ 19050 h 1181100"/>
                  <a:gd name="connsiteX282" fmla="*/ 309563 w 624839"/>
                  <a:gd name="connsiteY282" fmla="*/ 20955 h 1181100"/>
                  <a:gd name="connsiteX283" fmla="*/ 311468 w 624839"/>
                  <a:gd name="connsiteY283" fmla="*/ 22860 h 1181100"/>
                  <a:gd name="connsiteX284" fmla="*/ 319088 w 624839"/>
                  <a:gd name="connsiteY284" fmla="*/ 32385 h 1181100"/>
                  <a:gd name="connsiteX285" fmla="*/ 321945 w 624839"/>
                  <a:gd name="connsiteY285" fmla="*/ 35243 h 1181100"/>
                  <a:gd name="connsiteX286" fmla="*/ 326708 w 624839"/>
                  <a:gd name="connsiteY286" fmla="*/ 41910 h 1181100"/>
                  <a:gd name="connsiteX287" fmla="*/ 333375 w 624839"/>
                  <a:gd name="connsiteY287" fmla="*/ 48578 h 1181100"/>
                  <a:gd name="connsiteX288" fmla="*/ 336233 w 624839"/>
                  <a:gd name="connsiteY288" fmla="*/ 51435 h 1181100"/>
                  <a:gd name="connsiteX289" fmla="*/ 338138 w 624839"/>
                  <a:gd name="connsiteY289" fmla="*/ 54293 h 1181100"/>
                  <a:gd name="connsiteX290" fmla="*/ 341948 w 624839"/>
                  <a:gd name="connsiteY290" fmla="*/ 57150 h 1181100"/>
                  <a:gd name="connsiteX291" fmla="*/ 346710 w 624839"/>
                  <a:gd name="connsiteY291" fmla="*/ 60008 h 1181100"/>
                  <a:gd name="connsiteX292" fmla="*/ 351473 w 624839"/>
                  <a:gd name="connsiteY292" fmla="*/ 62865 h 1181100"/>
                  <a:gd name="connsiteX293" fmla="*/ 360045 w 624839"/>
                  <a:gd name="connsiteY293" fmla="*/ 66675 h 1181100"/>
                  <a:gd name="connsiteX294" fmla="*/ 368618 w 624839"/>
                  <a:gd name="connsiteY294" fmla="*/ 71438 h 1181100"/>
                  <a:gd name="connsiteX295" fmla="*/ 380048 w 624839"/>
                  <a:gd name="connsiteY295" fmla="*/ 79058 h 1181100"/>
                  <a:gd name="connsiteX296" fmla="*/ 392430 w 624839"/>
                  <a:gd name="connsiteY296" fmla="*/ 88583 h 1181100"/>
                  <a:gd name="connsiteX297" fmla="*/ 410528 w 624839"/>
                  <a:gd name="connsiteY297" fmla="*/ 103823 h 1181100"/>
                  <a:gd name="connsiteX298" fmla="*/ 417195 w 624839"/>
                  <a:gd name="connsiteY298" fmla="*/ 111443 h 1181100"/>
                  <a:gd name="connsiteX299" fmla="*/ 421005 w 624839"/>
                  <a:gd name="connsiteY299" fmla="*/ 116205 h 1181100"/>
                  <a:gd name="connsiteX300" fmla="*/ 421005 w 624839"/>
                  <a:gd name="connsiteY300" fmla="*/ 118110 h 1181100"/>
                  <a:gd name="connsiteX301" fmla="*/ 420053 w 624839"/>
                  <a:gd name="connsiteY301" fmla="*/ 120015 h 1181100"/>
                  <a:gd name="connsiteX302" fmla="*/ 417195 w 624839"/>
                  <a:gd name="connsiteY302" fmla="*/ 123825 h 1181100"/>
                  <a:gd name="connsiteX303" fmla="*/ 415290 w 624839"/>
                  <a:gd name="connsiteY303" fmla="*/ 124778 h 1181100"/>
                  <a:gd name="connsiteX304" fmla="*/ 414338 w 624839"/>
                  <a:gd name="connsiteY304" fmla="*/ 126683 h 1181100"/>
                  <a:gd name="connsiteX305" fmla="*/ 416243 w 624839"/>
                  <a:gd name="connsiteY305" fmla="*/ 129540 h 1181100"/>
                  <a:gd name="connsiteX306" fmla="*/ 419100 w 624839"/>
                  <a:gd name="connsiteY306" fmla="*/ 133350 h 1181100"/>
                  <a:gd name="connsiteX307" fmla="*/ 420053 w 624839"/>
                  <a:gd name="connsiteY307" fmla="*/ 133350 h 1181100"/>
                  <a:gd name="connsiteX308" fmla="*/ 420053 w 624839"/>
                  <a:gd name="connsiteY308" fmla="*/ 136208 h 1181100"/>
                  <a:gd name="connsiteX309" fmla="*/ 418148 w 624839"/>
                  <a:gd name="connsiteY309" fmla="*/ 139065 h 1181100"/>
                  <a:gd name="connsiteX310" fmla="*/ 418148 w 624839"/>
                  <a:gd name="connsiteY310" fmla="*/ 140970 h 1181100"/>
                  <a:gd name="connsiteX311" fmla="*/ 418148 w 624839"/>
                  <a:gd name="connsiteY311" fmla="*/ 141923 h 1181100"/>
                  <a:gd name="connsiteX312" fmla="*/ 421958 w 624839"/>
                  <a:gd name="connsiteY312" fmla="*/ 145733 h 1181100"/>
                  <a:gd name="connsiteX313" fmla="*/ 425768 w 624839"/>
                  <a:gd name="connsiteY313" fmla="*/ 148590 h 1181100"/>
                  <a:gd name="connsiteX314" fmla="*/ 428625 w 624839"/>
                  <a:gd name="connsiteY314" fmla="*/ 150495 h 1181100"/>
                  <a:gd name="connsiteX315" fmla="*/ 432435 w 624839"/>
                  <a:gd name="connsiteY315" fmla="*/ 150495 h 1181100"/>
                  <a:gd name="connsiteX316" fmla="*/ 436245 w 624839"/>
                  <a:gd name="connsiteY316" fmla="*/ 152400 h 1181100"/>
                  <a:gd name="connsiteX317" fmla="*/ 438150 w 624839"/>
                  <a:gd name="connsiteY317" fmla="*/ 154305 h 1181100"/>
                  <a:gd name="connsiteX318" fmla="*/ 440055 w 624839"/>
                  <a:gd name="connsiteY318" fmla="*/ 157163 h 1181100"/>
                  <a:gd name="connsiteX319" fmla="*/ 441960 w 624839"/>
                  <a:gd name="connsiteY319" fmla="*/ 160020 h 1181100"/>
                  <a:gd name="connsiteX320" fmla="*/ 441960 w 624839"/>
                  <a:gd name="connsiteY320" fmla="*/ 162878 h 1181100"/>
                  <a:gd name="connsiteX321" fmla="*/ 441008 w 624839"/>
                  <a:gd name="connsiteY321" fmla="*/ 171450 h 1181100"/>
                  <a:gd name="connsiteX322" fmla="*/ 437198 w 624839"/>
                  <a:gd name="connsiteY322" fmla="*/ 183833 h 1181100"/>
                  <a:gd name="connsiteX323" fmla="*/ 431483 w 624839"/>
                  <a:gd name="connsiteY323" fmla="*/ 195263 h 1181100"/>
                  <a:gd name="connsiteX324" fmla="*/ 424815 w 624839"/>
                  <a:gd name="connsiteY324" fmla="*/ 206693 h 1181100"/>
                  <a:gd name="connsiteX325" fmla="*/ 420053 w 624839"/>
                  <a:gd name="connsiteY325" fmla="*/ 214313 h 1181100"/>
                  <a:gd name="connsiteX326" fmla="*/ 419100 w 624839"/>
                  <a:gd name="connsiteY326" fmla="*/ 216218 h 1181100"/>
                  <a:gd name="connsiteX327" fmla="*/ 419100 w 624839"/>
                  <a:gd name="connsiteY327" fmla="*/ 217170 h 1181100"/>
                  <a:gd name="connsiteX328" fmla="*/ 415290 w 624839"/>
                  <a:gd name="connsiteY328" fmla="*/ 221933 h 1181100"/>
                  <a:gd name="connsiteX329" fmla="*/ 413385 w 624839"/>
                  <a:gd name="connsiteY329" fmla="*/ 224790 h 1181100"/>
                  <a:gd name="connsiteX330" fmla="*/ 405765 w 624839"/>
                  <a:gd name="connsiteY330" fmla="*/ 234315 h 1181100"/>
                  <a:gd name="connsiteX331" fmla="*/ 393383 w 624839"/>
                  <a:gd name="connsiteY331" fmla="*/ 248603 h 1181100"/>
                  <a:gd name="connsiteX332" fmla="*/ 388620 w 624839"/>
                  <a:gd name="connsiteY332" fmla="*/ 253365 h 1181100"/>
                  <a:gd name="connsiteX333" fmla="*/ 385763 w 624839"/>
                  <a:gd name="connsiteY333" fmla="*/ 256223 h 1181100"/>
                  <a:gd name="connsiteX334" fmla="*/ 368618 w 624839"/>
                  <a:gd name="connsiteY334" fmla="*/ 273368 h 1181100"/>
                  <a:gd name="connsiteX335" fmla="*/ 357188 w 624839"/>
                  <a:gd name="connsiteY335" fmla="*/ 280988 h 1181100"/>
                  <a:gd name="connsiteX336" fmla="*/ 350520 w 624839"/>
                  <a:gd name="connsiteY336" fmla="*/ 285750 h 1181100"/>
                  <a:gd name="connsiteX337" fmla="*/ 346710 w 624839"/>
                  <a:gd name="connsiteY337" fmla="*/ 287655 h 1181100"/>
                  <a:gd name="connsiteX338" fmla="*/ 345758 w 624839"/>
                  <a:gd name="connsiteY338" fmla="*/ 289560 h 1181100"/>
                  <a:gd name="connsiteX339" fmla="*/ 345758 w 624839"/>
                  <a:gd name="connsiteY339" fmla="*/ 292418 h 1181100"/>
                  <a:gd name="connsiteX340" fmla="*/ 345758 w 624839"/>
                  <a:gd name="connsiteY340" fmla="*/ 334328 h 1181100"/>
                  <a:gd name="connsiteX341" fmla="*/ 345758 w 624839"/>
                  <a:gd name="connsiteY341" fmla="*/ 335280 h 1181100"/>
                  <a:gd name="connsiteX342" fmla="*/ 346710 w 624839"/>
                  <a:gd name="connsiteY342" fmla="*/ 335280 h 1181100"/>
                  <a:gd name="connsiteX343" fmla="*/ 354330 w 624839"/>
                  <a:gd name="connsiteY343" fmla="*/ 329565 h 1181100"/>
                  <a:gd name="connsiteX344" fmla="*/ 360998 w 624839"/>
                  <a:gd name="connsiteY344" fmla="*/ 323850 h 1181100"/>
                  <a:gd name="connsiteX345" fmla="*/ 367665 w 624839"/>
                  <a:gd name="connsiteY345" fmla="*/ 320993 h 1181100"/>
                  <a:gd name="connsiteX346" fmla="*/ 371475 w 624839"/>
                  <a:gd name="connsiteY346" fmla="*/ 320040 h 1181100"/>
                  <a:gd name="connsiteX347" fmla="*/ 375285 w 624839"/>
                  <a:gd name="connsiteY347" fmla="*/ 318135 h 1181100"/>
                  <a:gd name="connsiteX348" fmla="*/ 381000 w 624839"/>
                  <a:gd name="connsiteY348" fmla="*/ 317183 h 1181100"/>
                  <a:gd name="connsiteX349" fmla="*/ 388620 w 624839"/>
                  <a:gd name="connsiteY349" fmla="*/ 318135 h 1181100"/>
                  <a:gd name="connsiteX350" fmla="*/ 394335 w 624839"/>
                  <a:gd name="connsiteY350" fmla="*/ 319088 h 1181100"/>
                  <a:gd name="connsiteX351" fmla="*/ 401003 w 624839"/>
                  <a:gd name="connsiteY351" fmla="*/ 320993 h 1181100"/>
                  <a:gd name="connsiteX352" fmla="*/ 406718 w 624839"/>
                  <a:gd name="connsiteY352" fmla="*/ 324803 h 1181100"/>
                  <a:gd name="connsiteX353" fmla="*/ 411480 w 624839"/>
                  <a:gd name="connsiteY353" fmla="*/ 328613 h 1181100"/>
                  <a:gd name="connsiteX354" fmla="*/ 416243 w 624839"/>
                  <a:gd name="connsiteY354" fmla="*/ 335280 h 1181100"/>
                  <a:gd name="connsiteX355" fmla="*/ 419100 w 624839"/>
                  <a:gd name="connsiteY355" fmla="*/ 340995 h 1181100"/>
                  <a:gd name="connsiteX356" fmla="*/ 420053 w 624839"/>
                  <a:gd name="connsiteY356" fmla="*/ 346710 h 1181100"/>
                  <a:gd name="connsiteX357" fmla="*/ 420053 w 624839"/>
                  <a:gd name="connsiteY357" fmla="*/ 350520 h 1181100"/>
                  <a:gd name="connsiteX358" fmla="*/ 420053 w 624839"/>
                  <a:gd name="connsiteY358" fmla="*/ 356235 h 1181100"/>
                  <a:gd name="connsiteX359" fmla="*/ 420053 w 624839"/>
                  <a:gd name="connsiteY359" fmla="*/ 357188 h 1181100"/>
                  <a:gd name="connsiteX360" fmla="*/ 420053 w 624839"/>
                  <a:gd name="connsiteY360" fmla="*/ 357188 h 1181100"/>
                  <a:gd name="connsiteX361" fmla="*/ 424815 w 624839"/>
                  <a:gd name="connsiteY361" fmla="*/ 358140 h 1181100"/>
                  <a:gd name="connsiteX362" fmla="*/ 433388 w 624839"/>
                  <a:gd name="connsiteY362" fmla="*/ 359093 h 1181100"/>
                  <a:gd name="connsiteX363" fmla="*/ 438150 w 624839"/>
                  <a:gd name="connsiteY363" fmla="*/ 362903 h 1181100"/>
                  <a:gd name="connsiteX364" fmla="*/ 441960 w 624839"/>
                  <a:gd name="connsiteY364" fmla="*/ 366713 h 1181100"/>
                  <a:gd name="connsiteX365" fmla="*/ 445770 w 624839"/>
                  <a:gd name="connsiteY365" fmla="*/ 369570 h 1181100"/>
                  <a:gd name="connsiteX366" fmla="*/ 450533 w 624839"/>
                  <a:gd name="connsiteY366" fmla="*/ 376238 h 1181100"/>
                  <a:gd name="connsiteX367" fmla="*/ 452438 w 624839"/>
                  <a:gd name="connsiteY367" fmla="*/ 379095 h 1181100"/>
                  <a:gd name="connsiteX368" fmla="*/ 454343 w 624839"/>
                  <a:gd name="connsiteY368" fmla="*/ 386715 h 1181100"/>
                  <a:gd name="connsiteX369" fmla="*/ 454343 w 624839"/>
                  <a:gd name="connsiteY369" fmla="*/ 390525 h 1181100"/>
                  <a:gd name="connsiteX370" fmla="*/ 452438 w 624839"/>
                  <a:gd name="connsiteY370" fmla="*/ 396240 h 1181100"/>
                  <a:gd name="connsiteX371" fmla="*/ 450533 w 624839"/>
                  <a:gd name="connsiteY371" fmla="*/ 401955 h 1181100"/>
                  <a:gd name="connsiteX372" fmla="*/ 448628 w 624839"/>
                  <a:gd name="connsiteY372" fmla="*/ 405765 h 1181100"/>
                  <a:gd name="connsiteX373" fmla="*/ 447675 w 624839"/>
                  <a:gd name="connsiteY373" fmla="*/ 406718 h 1181100"/>
                  <a:gd name="connsiteX374" fmla="*/ 447675 w 624839"/>
                  <a:gd name="connsiteY374" fmla="*/ 407670 h 1181100"/>
                  <a:gd name="connsiteX375" fmla="*/ 450533 w 624839"/>
                  <a:gd name="connsiteY375" fmla="*/ 410528 h 1181100"/>
                  <a:gd name="connsiteX376" fmla="*/ 452438 w 624839"/>
                  <a:gd name="connsiteY376" fmla="*/ 410528 h 1181100"/>
                  <a:gd name="connsiteX377" fmla="*/ 458153 w 624839"/>
                  <a:gd name="connsiteY377" fmla="*/ 414338 h 1181100"/>
                  <a:gd name="connsiteX378" fmla="*/ 466725 w 624839"/>
                  <a:gd name="connsiteY378" fmla="*/ 421958 h 1181100"/>
                  <a:gd name="connsiteX379" fmla="*/ 469583 w 624839"/>
                  <a:gd name="connsiteY379" fmla="*/ 424815 h 1181100"/>
                  <a:gd name="connsiteX380" fmla="*/ 471488 w 624839"/>
                  <a:gd name="connsiteY380" fmla="*/ 428625 h 1181100"/>
                  <a:gd name="connsiteX381" fmla="*/ 474345 w 624839"/>
                  <a:gd name="connsiteY381" fmla="*/ 432435 h 1181100"/>
                  <a:gd name="connsiteX382" fmla="*/ 478155 w 624839"/>
                  <a:gd name="connsiteY382" fmla="*/ 440055 h 1181100"/>
                  <a:gd name="connsiteX383" fmla="*/ 481013 w 624839"/>
                  <a:gd name="connsiteY383" fmla="*/ 447675 h 1181100"/>
                  <a:gd name="connsiteX384" fmla="*/ 481965 w 624839"/>
                  <a:gd name="connsiteY384" fmla="*/ 451485 h 1181100"/>
                  <a:gd name="connsiteX385" fmla="*/ 481965 w 624839"/>
                  <a:gd name="connsiteY385" fmla="*/ 460058 h 1181100"/>
                  <a:gd name="connsiteX386" fmla="*/ 481013 w 624839"/>
                  <a:gd name="connsiteY386" fmla="*/ 462915 h 1181100"/>
                  <a:gd name="connsiteX387" fmla="*/ 479108 w 624839"/>
                  <a:gd name="connsiteY387" fmla="*/ 466725 h 1181100"/>
                  <a:gd name="connsiteX388" fmla="*/ 477203 w 624839"/>
                  <a:gd name="connsiteY388" fmla="*/ 469583 h 1181100"/>
                  <a:gd name="connsiteX389" fmla="*/ 476250 w 624839"/>
                  <a:gd name="connsiteY389" fmla="*/ 471488 h 1181100"/>
                  <a:gd name="connsiteX390" fmla="*/ 476250 w 624839"/>
                  <a:gd name="connsiteY390" fmla="*/ 471488 h 1181100"/>
                  <a:gd name="connsiteX391" fmla="*/ 479108 w 624839"/>
                  <a:gd name="connsiteY391" fmla="*/ 474345 h 1181100"/>
                  <a:gd name="connsiteX392" fmla="*/ 481965 w 624839"/>
                  <a:gd name="connsiteY392" fmla="*/ 476250 h 1181100"/>
                  <a:gd name="connsiteX393" fmla="*/ 492443 w 624839"/>
                  <a:gd name="connsiteY393" fmla="*/ 483870 h 1181100"/>
                  <a:gd name="connsiteX394" fmla="*/ 503873 w 624839"/>
                  <a:gd name="connsiteY394" fmla="*/ 492443 h 1181100"/>
                  <a:gd name="connsiteX395" fmla="*/ 508635 w 624839"/>
                  <a:gd name="connsiteY395" fmla="*/ 496253 h 1181100"/>
                  <a:gd name="connsiteX396" fmla="*/ 512445 w 624839"/>
                  <a:gd name="connsiteY396" fmla="*/ 499110 h 1181100"/>
                  <a:gd name="connsiteX397" fmla="*/ 518160 w 624839"/>
                  <a:gd name="connsiteY397" fmla="*/ 504825 h 1181100"/>
                  <a:gd name="connsiteX398" fmla="*/ 521018 w 624839"/>
                  <a:gd name="connsiteY398" fmla="*/ 506730 h 1181100"/>
                  <a:gd name="connsiteX399" fmla="*/ 522923 w 624839"/>
                  <a:gd name="connsiteY399" fmla="*/ 508635 h 1181100"/>
                  <a:gd name="connsiteX400" fmla="*/ 524828 w 624839"/>
                  <a:gd name="connsiteY400" fmla="*/ 510540 h 1181100"/>
                  <a:gd name="connsiteX401" fmla="*/ 528638 w 624839"/>
                  <a:gd name="connsiteY401" fmla="*/ 514350 h 1181100"/>
                  <a:gd name="connsiteX402" fmla="*/ 531495 w 624839"/>
                  <a:gd name="connsiteY402" fmla="*/ 516255 h 1181100"/>
                  <a:gd name="connsiteX403" fmla="*/ 533400 w 624839"/>
                  <a:gd name="connsiteY403" fmla="*/ 519113 h 1181100"/>
                  <a:gd name="connsiteX404" fmla="*/ 538163 w 624839"/>
                  <a:gd name="connsiteY404" fmla="*/ 522923 h 1181100"/>
                  <a:gd name="connsiteX405" fmla="*/ 547688 w 624839"/>
                  <a:gd name="connsiteY405" fmla="*/ 533400 h 1181100"/>
                  <a:gd name="connsiteX406" fmla="*/ 547688 w 624839"/>
                  <a:gd name="connsiteY406" fmla="*/ 533400 h 1181100"/>
                  <a:gd name="connsiteX407" fmla="*/ 549593 w 624839"/>
                  <a:gd name="connsiteY407" fmla="*/ 535305 h 1181100"/>
                  <a:gd name="connsiteX408" fmla="*/ 552450 w 624839"/>
                  <a:gd name="connsiteY408" fmla="*/ 539115 h 1181100"/>
                  <a:gd name="connsiteX409" fmla="*/ 558165 w 624839"/>
                  <a:gd name="connsiteY409" fmla="*/ 545783 h 1181100"/>
                  <a:gd name="connsiteX410" fmla="*/ 560070 w 624839"/>
                  <a:gd name="connsiteY410" fmla="*/ 549593 h 1181100"/>
                  <a:gd name="connsiteX411" fmla="*/ 561975 w 624839"/>
                  <a:gd name="connsiteY411" fmla="*/ 550545 h 1181100"/>
                  <a:gd name="connsiteX412" fmla="*/ 572453 w 624839"/>
                  <a:gd name="connsiteY412" fmla="*/ 565785 h 1181100"/>
                  <a:gd name="connsiteX413" fmla="*/ 574358 w 624839"/>
                  <a:gd name="connsiteY413" fmla="*/ 569595 h 1181100"/>
                  <a:gd name="connsiteX414" fmla="*/ 578168 w 624839"/>
                  <a:gd name="connsiteY414" fmla="*/ 576263 h 1181100"/>
                  <a:gd name="connsiteX415" fmla="*/ 581978 w 624839"/>
                  <a:gd name="connsiteY415" fmla="*/ 582930 h 1181100"/>
                  <a:gd name="connsiteX416" fmla="*/ 583883 w 624839"/>
                  <a:gd name="connsiteY416" fmla="*/ 586740 h 1181100"/>
                  <a:gd name="connsiteX417" fmla="*/ 585788 w 624839"/>
                  <a:gd name="connsiteY417" fmla="*/ 589598 h 1181100"/>
                  <a:gd name="connsiteX418" fmla="*/ 586740 w 624839"/>
                  <a:gd name="connsiteY418" fmla="*/ 591503 h 1181100"/>
                  <a:gd name="connsiteX419" fmla="*/ 590550 w 624839"/>
                  <a:gd name="connsiteY419" fmla="*/ 597218 h 1181100"/>
                  <a:gd name="connsiteX420" fmla="*/ 594360 w 624839"/>
                  <a:gd name="connsiteY420" fmla="*/ 606743 h 1181100"/>
                  <a:gd name="connsiteX421" fmla="*/ 596265 w 624839"/>
                  <a:gd name="connsiteY421" fmla="*/ 610553 h 1181100"/>
                  <a:gd name="connsiteX422" fmla="*/ 602933 w 624839"/>
                  <a:gd name="connsiteY422" fmla="*/ 625793 h 1181100"/>
                  <a:gd name="connsiteX423" fmla="*/ 603885 w 624839"/>
                  <a:gd name="connsiteY423" fmla="*/ 627698 h 1181100"/>
                  <a:gd name="connsiteX424" fmla="*/ 605790 w 624839"/>
                  <a:gd name="connsiteY424" fmla="*/ 633413 h 1181100"/>
                  <a:gd name="connsiteX425" fmla="*/ 612458 w 624839"/>
                  <a:gd name="connsiteY425" fmla="*/ 652463 h 1181100"/>
                  <a:gd name="connsiteX426" fmla="*/ 612458 w 624839"/>
                  <a:gd name="connsiteY426" fmla="*/ 654368 h 1181100"/>
                  <a:gd name="connsiteX427" fmla="*/ 614363 w 624839"/>
                  <a:gd name="connsiteY427" fmla="*/ 660083 h 1181100"/>
                  <a:gd name="connsiteX428" fmla="*/ 616268 w 624839"/>
                  <a:gd name="connsiteY428" fmla="*/ 662940 h 1181100"/>
                  <a:gd name="connsiteX429" fmla="*/ 616268 w 624839"/>
                  <a:gd name="connsiteY429" fmla="*/ 665798 h 1181100"/>
                  <a:gd name="connsiteX430" fmla="*/ 621030 w 624839"/>
                  <a:gd name="connsiteY430" fmla="*/ 688658 h 1181100"/>
                  <a:gd name="connsiteX431" fmla="*/ 621030 w 624839"/>
                  <a:gd name="connsiteY431" fmla="*/ 695325 h 1181100"/>
                  <a:gd name="connsiteX432" fmla="*/ 622935 w 624839"/>
                  <a:gd name="connsiteY432" fmla="*/ 704850 h 1181100"/>
                  <a:gd name="connsiteX433" fmla="*/ 622935 w 624839"/>
                  <a:gd name="connsiteY433" fmla="*/ 706755 h 1181100"/>
                  <a:gd name="connsiteX434" fmla="*/ 623888 w 624839"/>
                  <a:gd name="connsiteY434" fmla="*/ 711518 h 1181100"/>
                  <a:gd name="connsiteX435" fmla="*/ 623888 w 624839"/>
                  <a:gd name="connsiteY435" fmla="*/ 714375 h 1181100"/>
                  <a:gd name="connsiteX436" fmla="*/ 624840 w 624839"/>
                  <a:gd name="connsiteY436" fmla="*/ 732473 h 1181100"/>
                  <a:gd name="connsiteX437" fmla="*/ 624840 w 624839"/>
                  <a:gd name="connsiteY437" fmla="*/ 734378 h 1181100"/>
                  <a:gd name="connsiteX438" fmla="*/ 624840 w 624839"/>
                  <a:gd name="connsiteY438" fmla="*/ 736283 h 1181100"/>
                  <a:gd name="connsiteX439" fmla="*/ 624840 w 624839"/>
                  <a:gd name="connsiteY439" fmla="*/ 737235 h 1181100"/>
                  <a:gd name="connsiteX440" fmla="*/ 624840 w 624839"/>
                  <a:gd name="connsiteY440" fmla="*/ 741998 h 1181100"/>
                  <a:gd name="connsiteX441" fmla="*/ 624840 w 624839"/>
                  <a:gd name="connsiteY441" fmla="*/ 745808 h 1181100"/>
                  <a:gd name="connsiteX442" fmla="*/ 624840 w 624839"/>
                  <a:gd name="connsiteY442" fmla="*/ 755333 h 1181100"/>
                  <a:gd name="connsiteX443" fmla="*/ 623888 w 624839"/>
                  <a:gd name="connsiteY443" fmla="*/ 760095 h 1181100"/>
                  <a:gd name="connsiteX444" fmla="*/ 623888 w 624839"/>
                  <a:gd name="connsiteY444" fmla="*/ 770573 h 1181100"/>
                  <a:gd name="connsiteX445" fmla="*/ 621983 w 624839"/>
                  <a:gd name="connsiteY445" fmla="*/ 796290 h 1181100"/>
                  <a:gd name="connsiteX446" fmla="*/ 619125 w 624839"/>
                  <a:gd name="connsiteY446" fmla="*/ 822008 h 1181100"/>
                  <a:gd name="connsiteX447" fmla="*/ 614363 w 624839"/>
                  <a:gd name="connsiteY447" fmla="*/ 846773 h 1181100"/>
                  <a:gd name="connsiteX448" fmla="*/ 614363 w 624839"/>
                  <a:gd name="connsiteY448" fmla="*/ 862013 h 1181100"/>
                  <a:gd name="connsiteX449" fmla="*/ 615315 w 624839"/>
                  <a:gd name="connsiteY449" fmla="*/ 873443 h 1181100"/>
                  <a:gd name="connsiteX450" fmla="*/ 614363 w 624839"/>
                  <a:gd name="connsiteY450" fmla="*/ 876300 h 1181100"/>
                  <a:gd name="connsiteX451" fmla="*/ 615315 w 624839"/>
                  <a:gd name="connsiteY451" fmla="*/ 881063 h 1181100"/>
                  <a:gd name="connsiteX452" fmla="*/ 616268 w 624839"/>
                  <a:gd name="connsiteY452" fmla="*/ 895350 h 1181100"/>
                  <a:gd name="connsiteX453" fmla="*/ 616268 w 624839"/>
                  <a:gd name="connsiteY453" fmla="*/ 900113 h 1181100"/>
                  <a:gd name="connsiteX454" fmla="*/ 616268 w 624839"/>
                  <a:gd name="connsiteY454" fmla="*/ 902970 h 1181100"/>
                  <a:gd name="connsiteX455" fmla="*/ 616268 w 624839"/>
                  <a:gd name="connsiteY455" fmla="*/ 912495 h 1181100"/>
                  <a:gd name="connsiteX456" fmla="*/ 615315 w 624839"/>
                  <a:gd name="connsiteY456" fmla="*/ 917258 h 1181100"/>
                  <a:gd name="connsiteX457" fmla="*/ 614363 w 624839"/>
                  <a:gd name="connsiteY457" fmla="*/ 924878 h 1181100"/>
                  <a:gd name="connsiteX458" fmla="*/ 613410 w 624839"/>
                  <a:gd name="connsiteY458" fmla="*/ 935355 h 1181100"/>
                  <a:gd name="connsiteX459" fmla="*/ 609600 w 624839"/>
                  <a:gd name="connsiteY459" fmla="*/ 948690 h 1181100"/>
                  <a:gd name="connsiteX460" fmla="*/ 601980 w 624839"/>
                  <a:gd name="connsiteY460" fmla="*/ 977265 h 1181100"/>
                  <a:gd name="connsiteX461" fmla="*/ 599123 w 624839"/>
                  <a:gd name="connsiteY461" fmla="*/ 984885 h 1181100"/>
                  <a:gd name="connsiteX462" fmla="*/ 598170 w 624839"/>
                  <a:gd name="connsiteY462" fmla="*/ 987743 h 1181100"/>
                  <a:gd name="connsiteX463" fmla="*/ 599123 w 624839"/>
                  <a:gd name="connsiteY463" fmla="*/ 994410 h 1181100"/>
                  <a:gd name="connsiteX464" fmla="*/ 599123 w 624839"/>
                  <a:gd name="connsiteY464" fmla="*/ 1005840 h 1181100"/>
                  <a:gd name="connsiteX465" fmla="*/ 600075 w 624839"/>
                  <a:gd name="connsiteY465" fmla="*/ 1008698 h 1181100"/>
                  <a:gd name="connsiteX466" fmla="*/ 601028 w 624839"/>
                  <a:gd name="connsiteY466" fmla="*/ 1010603 h 1181100"/>
                  <a:gd name="connsiteX467" fmla="*/ 601980 w 624839"/>
                  <a:gd name="connsiteY467" fmla="*/ 1018223 h 1181100"/>
                  <a:gd name="connsiteX468" fmla="*/ 602933 w 624839"/>
                  <a:gd name="connsiteY468" fmla="*/ 1025843 h 1181100"/>
                  <a:gd name="connsiteX469" fmla="*/ 605790 w 624839"/>
                  <a:gd name="connsiteY469" fmla="*/ 1040130 h 1181100"/>
                  <a:gd name="connsiteX470" fmla="*/ 608648 w 624839"/>
                  <a:gd name="connsiteY470" fmla="*/ 1054418 h 1181100"/>
                  <a:gd name="connsiteX471" fmla="*/ 609600 w 624839"/>
                  <a:gd name="connsiteY471" fmla="*/ 1057275 h 1181100"/>
                  <a:gd name="connsiteX472" fmla="*/ 610553 w 624839"/>
                  <a:gd name="connsiteY472" fmla="*/ 1062990 h 1181100"/>
                  <a:gd name="connsiteX473" fmla="*/ 613410 w 624839"/>
                  <a:gd name="connsiteY473" fmla="*/ 1082993 h 1181100"/>
                  <a:gd name="connsiteX474" fmla="*/ 616268 w 624839"/>
                  <a:gd name="connsiteY474" fmla="*/ 1101090 h 1181100"/>
                  <a:gd name="connsiteX475" fmla="*/ 616268 w 624839"/>
                  <a:gd name="connsiteY475" fmla="*/ 1106805 h 1181100"/>
                  <a:gd name="connsiteX476" fmla="*/ 616268 w 624839"/>
                  <a:gd name="connsiteY476" fmla="*/ 1116330 h 1181100"/>
                  <a:gd name="connsiteX477" fmla="*/ 614363 w 624839"/>
                  <a:gd name="connsiteY477" fmla="*/ 1121093 h 1181100"/>
                  <a:gd name="connsiteX478" fmla="*/ 611505 w 624839"/>
                  <a:gd name="connsiteY478" fmla="*/ 1129665 h 1181100"/>
                  <a:gd name="connsiteX479" fmla="*/ 608648 w 624839"/>
                  <a:gd name="connsiteY479" fmla="*/ 1133475 h 1181100"/>
                  <a:gd name="connsiteX480" fmla="*/ 603885 w 624839"/>
                  <a:gd name="connsiteY480" fmla="*/ 1139190 h 1181100"/>
                  <a:gd name="connsiteX481" fmla="*/ 599123 w 624839"/>
                  <a:gd name="connsiteY481" fmla="*/ 1142048 h 1181100"/>
                  <a:gd name="connsiteX482" fmla="*/ 593408 w 624839"/>
                  <a:gd name="connsiteY482" fmla="*/ 1144905 h 1181100"/>
                  <a:gd name="connsiteX483" fmla="*/ 586740 w 624839"/>
                  <a:gd name="connsiteY483" fmla="*/ 1146810 h 1181100"/>
                  <a:gd name="connsiteX484" fmla="*/ 581978 w 624839"/>
                  <a:gd name="connsiteY484" fmla="*/ 1147763 h 1181100"/>
                  <a:gd name="connsiteX485" fmla="*/ 577215 w 624839"/>
                  <a:gd name="connsiteY485" fmla="*/ 1147763 h 1181100"/>
                  <a:gd name="connsiteX486" fmla="*/ 572453 w 624839"/>
                  <a:gd name="connsiteY486" fmla="*/ 1145858 h 1181100"/>
                  <a:gd name="connsiteX487" fmla="*/ 564833 w 624839"/>
                  <a:gd name="connsiteY487" fmla="*/ 1143000 h 1181100"/>
                  <a:gd name="connsiteX488" fmla="*/ 558165 w 624839"/>
                  <a:gd name="connsiteY488" fmla="*/ 1139190 h 1181100"/>
                  <a:gd name="connsiteX489" fmla="*/ 554355 w 624839"/>
                  <a:gd name="connsiteY489" fmla="*/ 1134428 h 1181100"/>
                  <a:gd name="connsiteX490" fmla="*/ 551498 w 624839"/>
                  <a:gd name="connsiteY490" fmla="*/ 1130618 h 1181100"/>
                  <a:gd name="connsiteX491" fmla="*/ 547688 w 624839"/>
                  <a:gd name="connsiteY491" fmla="*/ 1123950 h 1181100"/>
                  <a:gd name="connsiteX492" fmla="*/ 545783 w 624839"/>
                  <a:gd name="connsiteY492" fmla="*/ 1117283 h 1181100"/>
                  <a:gd name="connsiteX493" fmla="*/ 545783 w 624839"/>
                  <a:gd name="connsiteY493" fmla="*/ 1114425 h 1181100"/>
                  <a:gd name="connsiteX494" fmla="*/ 544830 w 624839"/>
                  <a:gd name="connsiteY494" fmla="*/ 1107758 h 1181100"/>
                  <a:gd name="connsiteX495" fmla="*/ 544830 w 624839"/>
                  <a:gd name="connsiteY495" fmla="*/ 1104900 h 1181100"/>
                  <a:gd name="connsiteX496" fmla="*/ 544830 w 624839"/>
                  <a:gd name="connsiteY496" fmla="*/ 1102995 h 1181100"/>
                  <a:gd name="connsiteX497" fmla="*/ 545783 w 624839"/>
                  <a:gd name="connsiteY497" fmla="*/ 1095375 h 1181100"/>
                  <a:gd name="connsiteX498" fmla="*/ 548640 w 624839"/>
                  <a:gd name="connsiteY498" fmla="*/ 1082040 h 1181100"/>
                  <a:gd name="connsiteX499" fmla="*/ 553403 w 624839"/>
                  <a:gd name="connsiteY499" fmla="*/ 1062990 h 1181100"/>
                  <a:gd name="connsiteX500" fmla="*/ 558165 w 624839"/>
                  <a:gd name="connsiteY500" fmla="*/ 1048703 h 1181100"/>
                  <a:gd name="connsiteX501" fmla="*/ 564833 w 624839"/>
                  <a:gd name="connsiteY501" fmla="*/ 1023938 h 1181100"/>
                  <a:gd name="connsiteX502" fmla="*/ 565785 w 624839"/>
                  <a:gd name="connsiteY502" fmla="*/ 1021080 h 1181100"/>
                  <a:gd name="connsiteX503" fmla="*/ 567690 w 624839"/>
                  <a:gd name="connsiteY503" fmla="*/ 1012508 h 1181100"/>
                  <a:gd name="connsiteX504" fmla="*/ 569595 w 624839"/>
                  <a:gd name="connsiteY504" fmla="*/ 1008698 h 1181100"/>
                  <a:gd name="connsiteX505" fmla="*/ 570548 w 624839"/>
                  <a:gd name="connsiteY505" fmla="*/ 1002983 h 1181100"/>
                  <a:gd name="connsiteX506" fmla="*/ 571500 w 624839"/>
                  <a:gd name="connsiteY506" fmla="*/ 998220 h 1181100"/>
                  <a:gd name="connsiteX507" fmla="*/ 573405 w 624839"/>
                  <a:gd name="connsiteY507" fmla="*/ 991553 h 1181100"/>
                  <a:gd name="connsiteX508" fmla="*/ 574358 w 624839"/>
                  <a:gd name="connsiteY508" fmla="*/ 982980 h 1181100"/>
                  <a:gd name="connsiteX509" fmla="*/ 572453 w 624839"/>
                  <a:gd name="connsiteY509" fmla="*/ 974408 h 1181100"/>
                  <a:gd name="connsiteX510" fmla="*/ 572453 w 624839"/>
                  <a:gd name="connsiteY510" fmla="*/ 971550 h 1181100"/>
                  <a:gd name="connsiteX511" fmla="*/ 570548 w 624839"/>
                  <a:gd name="connsiteY511" fmla="*/ 967740 h 1181100"/>
                  <a:gd name="connsiteX512" fmla="*/ 569595 w 624839"/>
                  <a:gd name="connsiteY512" fmla="*/ 962025 h 1181100"/>
                  <a:gd name="connsiteX513" fmla="*/ 568643 w 624839"/>
                  <a:gd name="connsiteY513" fmla="*/ 958215 h 1181100"/>
                  <a:gd name="connsiteX514" fmla="*/ 564833 w 624839"/>
                  <a:gd name="connsiteY514" fmla="*/ 947738 h 1181100"/>
                  <a:gd name="connsiteX515" fmla="*/ 563880 w 624839"/>
                  <a:gd name="connsiteY515" fmla="*/ 944880 h 1181100"/>
                  <a:gd name="connsiteX516" fmla="*/ 561975 w 624839"/>
                  <a:gd name="connsiteY516" fmla="*/ 940118 h 1181100"/>
                  <a:gd name="connsiteX517" fmla="*/ 561023 w 624839"/>
                  <a:gd name="connsiteY517" fmla="*/ 937260 h 1181100"/>
                  <a:gd name="connsiteX518" fmla="*/ 560070 w 624839"/>
                  <a:gd name="connsiteY518" fmla="*/ 935355 h 1181100"/>
                  <a:gd name="connsiteX519" fmla="*/ 560070 w 624839"/>
                  <a:gd name="connsiteY519" fmla="*/ 935355 h 1181100"/>
                  <a:gd name="connsiteX520" fmla="*/ 558165 w 624839"/>
                  <a:gd name="connsiteY520" fmla="*/ 935355 h 1181100"/>
                  <a:gd name="connsiteX521" fmla="*/ 552450 w 624839"/>
                  <a:gd name="connsiteY521" fmla="*/ 944880 h 1181100"/>
                  <a:gd name="connsiteX522" fmla="*/ 540068 w 624839"/>
                  <a:gd name="connsiteY522" fmla="*/ 959168 h 1181100"/>
                  <a:gd name="connsiteX523" fmla="*/ 534353 w 624839"/>
                  <a:gd name="connsiteY523" fmla="*/ 963930 h 1181100"/>
                  <a:gd name="connsiteX524" fmla="*/ 531495 w 624839"/>
                  <a:gd name="connsiteY524" fmla="*/ 967740 h 1181100"/>
                  <a:gd name="connsiteX525" fmla="*/ 527685 w 624839"/>
                  <a:gd name="connsiteY525" fmla="*/ 971550 h 1181100"/>
                  <a:gd name="connsiteX526" fmla="*/ 524828 w 624839"/>
                  <a:gd name="connsiteY526" fmla="*/ 974408 h 1181100"/>
                  <a:gd name="connsiteX527" fmla="*/ 521018 w 624839"/>
                  <a:gd name="connsiteY527" fmla="*/ 978218 h 1181100"/>
                  <a:gd name="connsiteX528" fmla="*/ 515303 w 624839"/>
                  <a:gd name="connsiteY528" fmla="*/ 982980 h 1181100"/>
                  <a:gd name="connsiteX529" fmla="*/ 504825 w 624839"/>
                  <a:gd name="connsiteY529" fmla="*/ 991553 h 1181100"/>
                  <a:gd name="connsiteX530" fmla="*/ 502920 w 624839"/>
                  <a:gd name="connsiteY530" fmla="*/ 992505 h 1181100"/>
                  <a:gd name="connsiteX531" fmla="*/ 496253 w 624839"/>
                  <a:gd name="connsiteY531" fmla="*/ 997268 h 1181100"/>
                  <a:gd name="connsiteX532" fmla="*/ 493395 w 624839"/>
                  <a:gd name="connsiteY532" fmla="*/ 999173 h 1181100"/>
                  <a:gd name="connsiteX533" fmla="*/ 490538 w 624839"/>
                  <a:gd name="connsiteY533" fmla="*/ 1002030 h 1181100"/>
                  <a:gd name="connsiteX534" fmla="*/ 486728 w 624839"/>
                  <a:gd name="connsiteY534" fmla="*/ 1004888 h 1181100"/>
                  <a:gd name="connsiteX535" fmla="*/ 464820 w 624839"/>
                  <a:gd name="connsiteY535" fmla="*/ 1018223 h 1181100"/>
                  <a:gd name="connsiteX536" fmla="*/ 447675 w 624839"/>
                  <a:gd name="connsiteY536" fmla="*/ 1027748 h 1181100"/>
                  <a:gd name="connsiteX537" fmla="*/ 444818 w 624839"/>
                  <a:gd name="connsiteY537" fmla="*/ 1029653 h 1181100"/>
                  <a:gd name="connsiteX538" fmla="*/ 432435 w 624839"/>
                  <a:gd name="connsiteY538" fmla="*/ 1035368 h 1181100"/>
                  <a:gd name="connsiteX539" fmla="*/ 430530 w 624839"/>
                  <a:gd name="connsiteY539" fmla="*/ 1035368 h 1181100"/>
                  <a:gd name="connsiteX540" fmla="*/ 423863 w 624839"/>
                  <a:gd name="connsiteY540" fmla="*/ 1038225 h 1181100"/>
                  <a:gd name="connsiteX541" fmla="*/ 420053 w 624839"/>
                  <a:gd name="connsiteY541" fmla="*/ 1040130 h 1181100"/>
                  <a:gd name="connsiteX542" fmla="*/ 408623 w 624839"/>
                  <a:gd name="connsiteY542" fmla="*/ 1042988 h 1181100"/>
                  <a:gd name="connsiteX543" fmla="*/ 378143 w 624839"/>
                  <a:gd name="connsiteY543" fmla="*/ 1051560 h 1181100"/>
                  <a:gd name="connsiteX544" fmla="*/ 352425 w 624839"/>
                  <a:gd name="connsiteY544" fmla="*/ 1056323 h 1181100"/>
                  <a:gd name="connsiteX545" fmla="*/ 340995 w 624839"/>
                  <a:gd name="connsiteY545" fmla="*/ 1057275 h 1181100"/>
                  <a:gd name="connsiteX546" fmla="*/ 326708 w 624839"/>
                  <a:gd name="connsiteY546" fmla="*/ 1059180 h 1181100"/>
                  <a:gd name="connsiteX547" fmla="*/ 317183 w 624839"/>
                  <a:gd name="connsiteY547" fmla="*/ 1059180 h 1181100"/>
                  <a:gd name="connsiteX548" fmla="*/ 303848 w 624839"/>
                  <a:gd name="connsiteY548" fmla="*/ 1059180 h 1181100"/>
                  <a:gd name="connsiteX549" fmla="*/ 291465 w 624839"/>
                  <a:gd name="connsiteY549" fmla="*/ 1058228 h 1181100"/>
                  <a:gd name="connsiteX550" fmla="*/ 278130 w 624839"/>
                  <a:gd name="connsiteY550" fmla="*/ 1057275 h 1181100"/>
                  <a:gd name="connsiteX551" fmla="*/ 274320 w 624839"/>
                  <a:gd name="connsiteY551" fmla="*/ 1056323 h 1181100"/>
                  <a:gd name="connsiteX552" fmla="*/ 268605 w 624839"/>
                  <a:gd name="connsiteY552" fmla="*/ 1055370 h 1181100"/>
                  <a:gd name="connsiteX553" fmla="*/ 256223 w 624839"/>
                  <a:gd name="connsiteY553" fmla="*/ 1053465 h 1181100"/>
                  <a:gd name="connsiteX554" fmla="*/ 249555 w 624839"/>
                  <a:gd name="connsiteY554" fmla="*/ 1052513 h 1181100"/>
                  <a:gd name="connsiteX555" fmla="*/ 240983 w 624839"/>
                  <a:gd name="connsiteY555" fmla="*/ 1050608 h 1181100"/>
                  <a:gd name="connsiteX556" fmla="*/ 239078 w 624839"/>
                  <a:gd name="connsiteY556" fmla="*/ 1050608 h 1181100"/>
                  <a:gd name="connsiteX557" fmla="*/ 239078 w 624839"/>
                  <a:gd name="connsiteY557" fmla="*/ 1051560 h 1181100"/>
                  <a:gd name="connsiteX558" fmla="*/ 240983 w 624839"/>
                  <a:gd name="connsiteY558" fmla="*/ 1062990 h 1181100"/>
                  <a:gd name="connsiteX559" fmla="*/ 243840 w 624839"/>
                  <a:gd name="connsiteY559" fmla="*/ 1079183 h 1181100"/>
                  <a:gd name="connsiteX560" fmla="*/ 245745 w 624839"/>
                  <a:gd name="connsiteY560" fmla="*/ 1082993 h 1181100"/>
                  <a:gd name="connsiteX561" fmla="*/ 248603 w 624839"/>
                  <a:gd name="connsiteY561" fmla="*/ 1099185 h 1181100"/>
                  <a:gd name="connsiteX562" fmla="*/ 250508 w 624839"/>
                  <a:gd name="connsiteY562" fmla="*/ 1106805 h 1181100"/>
                  <a:gd name="connsiteX563" fmla="*/ 251460 w 624839"/>
                  <a:gd name="connsiteY563" fmla="*/ 1110615 h 1181100"/>
                  <a:gd name="connsiteX564" fmla="*/ 251460 w 624839"/>
                  <a:gd name="connsiteY564" fmla="*/ 1112520 h 1181100"/>
                  <a:gd name="connsiteX565" fmla="*/ 251460 w 624839"/>
                  <a:gd name="connsiteY565" fmla="*/ 1116330 h 1181100"/>
                  <a:gd name="connsiteX566" fmla="*/ 252413 w 624839"/>
                  <a:gd name="connsiteY566" fmla="*/ 1123950 h 1181100"/>
                  <a:gd name="connsiteX567" fmla="*/ 253365 w 624839"/>
                  <a:gd name="connsiteY567" fmla="*/ 1139190 h 1181100"/>
                  <a:gd name="connsiteX568" fmla="*/ 252413 w 624839"/>
                  <a:gd name="connsiteY568" fmla="*/ 1145858 h 1181100"/>
                  <a:gd name="connsiteX569" fmla="*/ 251460 w 624839"/>
                  <a:gd name="connsiteY569" fmla="*/ 1152525 h 1181100"/>
                  <a:gd name="connsiteX570" fmla="*/ 249555 w 624839"/>
                  <a:gd name="connsiteY570" fmla="*/ 1158240 h 1181100"/>
                  <a:gd name="connsiteX571" fmla="*/ 245745 w 624839"/>
                  <a:gd name="connsiteY571" fmla="*/ 1164908 h 1181100"/>
                  <a:gd name="connsiteX572" fmla="*/ 242888 w 624839"/>
                  <a:gd name="connsiteY572" fmla="*/ 1167765 h 1181100"/>
                  <a:gd name="connsiteX573" fmla="*/ 239078 w 624839"/>
                  <a:gd name="connsiteY573" fmla="*/ 1171575 h 1181100"/>
                  <a:gd name="connsiteX574" fmla="*/ 235268 w 624839"/>
                  <a:gd name="connsiteY574" fmla="*/ 1175385 h 1181100"/>
                  <a:gd name="connsiteX575" fmla="*/ 231458 w 624839"/>
                  <a:gd name="connsiteY575" fmla="*/ 1177290 h 1181100"/>
                  <a:gd name="connsiteX576" fmla="*/ 226695 w 624839"/>
                  <a:gd name="connsiteY576" fmla="*/ 1179195 h 1181100"/>
                  <a:gd name="connsiteX577" fmla="*/ 221933 w 624839"/>
                  <a:gd name="connsiteY577" fmla="*/ 1180148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</a:cxnLst>
                <a:rect l="l" t="t" r="r" b="b"/>
                <a:pathLst>
                  <a:path w="624839" h="1181100">
                    <a:moveTo>
                      <a:pt x="217170" y="1181100"/>
                    </a:moveTo>
                    <a:lnTo>
                      <a:pt x="209550" y="1180148"/>
                    </a:lnTo>
                    <a:lnTo>
                      <a:pt x="202883" y="1179195"/>
                    </a:lnTo>
                    <a:lnTo>
                      <a:pt x="199073" y="1177290"/>
                    </a:lnTo>
                    <a:lnTo>
                      <a:pt x="193358" y="1173480"/>
                    </a:lnTo>
                    <a:lnTo>
                      <a:pt x="187643" y="1168718"/>
                    </a:lnTo>
                    <a:lnTo>
                      <a:pt x="183833" y="1163955"/>
                    </a:lnTo>
                    <a:lnTo>
                      <a:pt x="180975" y="1159193"/>
                    </a:lnTo>
                    <a:lnTo>
                      <a:pt x="179070" y="1153478"/>
                    </a:lnTo>
                    <a:lnTo>
                      <a:pt x="177165" y="1144905"/>
                    </a:lnTo>
                    <a:lnTo>
                      <a:pt x="177165" y="1140143"/>
                    </a:lnTo>
                    <a:lnTo>
                      <a:pt x="177165" y="1129665"/>
                    </a:lnTo>
                    <a:lnTo>
                      <a:pt x="177165" y="1128713"/>
                    </a:lnTo>
                    <a:lnTo>
                      <a:pt x="177165" y="1124903"/>
                    </a:lnTo>
                    <a:lnTo>
                      <a:pt x="178118" y="1117283"/>
                    </a:lnTo>
                    <a:lnTo>
                      <a:pt x="180023" y="1106805"/>
                    </a:lnTo>
                    <a:lnTo>
                      <a:pt x="180023" y="1104900"/>
                    </a:lnTo>
                    <a:lnTo>
                      <a:pt x="181928" y="1097280"/>
                    </a:lnTo>
                    <a:lnTo>
                      <a:pt x="184785" y="1078230"/>
                    </a:lnTo>
                    <a:lnTo>
                      <a:pt x="189548" y="1057275"/>
                    </a:lnTo>
                    <a:lnTo>
                      <a:pt x="190500" y="1055370"/>
                    </a:lnTo>
                    <a:lnTo>
                      <a:pt x="190500" y="1052513"/>
                    </a:lnTo>
                    <a:lnTo>
                      <a:pt x="192405" y="1049655"/>
                    </a:lnTo>
                    <a:lnTo>
                      <a:pt x="192405" y="1045845"/>
                    </a:lnTo>
                    <a:lnTo>
                      <a:pt x="193358" y="1041083"/>
                    </a:lnTo>
                    <a:lnTo>
                      <a:pt x="193358" y="1037273"/>
                    </a:lnTo>
                    <a:lnTo>
                      <a:pt x="193358" y="1036320"/>
                    </a:lnTo>
                    <a:lnTo>
                      <a:pt x="189548" y="1035368"/>
                    </a:lnTo>
                    <a:lnTo>
                      <a:pt x="166688" y="1023938"/>
                    </a:lnTo>
                    <a:lnTo>
                      <a:pt x="155258" y="1018223"/>
                    </a:lnTo>
                    <a:lnTo>
                      <a:pt x="151448" y="1015365"/>
                    </a:lnTo>
                    <a:lnTo>
                      <a:pt x="144780" y="1011555"/>
                    </a:lnTo>
                    <a:lnTo>
                      <a:pt x="138113" y="1007745"/>
                    </a:lnTo>
                    <a:lnTo>
                      <a:pt x="136208" y="1005840"/>
                    </a:lnTo>
                    <a:lnTo>
                      <a:pt x="123825" y="998220"/>
                    </a:lnTo>
                    <a:lnTo>
                      <a:pt x="118110" y="992505"/>
                    </a:lnTo>
                    <a:lnTo>
                      <a:pt x="105728" y="982028"/>
                    </a:lnTo>
                    <a:lnTo>
                      <a:pt x="102870" y="979170"/>
                    </a:lnTo>
                    <a:lnTo>
                      <a:pt x="101918" y="979170"/>
                    </a:lnTo>
                    <a:lnTo>
                      <a:pt x="101918" y="980123"/>
                    </a:lnTo>
                    <a:lnTo>
                      <a:pt x="103823" y="991553"/>
                    </a:lnTo>
                    <a:lnTo>
                      <a:pt x="106680" y="996315"/>
                    </a:lnTo>
                    <a:lnTo>
                      <a:pt x="108585" y="1009650"/>
                    </a:lnTo>
                    <a:lnTo>
                      <a:pt x="108585" y="1011555"/>
                    </a:lnTo>
                    <a:lnTo>
                      <a:pt x="110490" y="1016318"/>
                    </a:lnTo>
                    <a:lnTo>
                      <a:pt x="113348" y="1030605"/>
                    </a:lnTo>
                    <a:lnTo>
                      <a:pt x="117158" y="1047750"/>
                    </a:lnTo>
                    <a:lnTo>
                      <a:pt x="121920" y="1071563"/>
                    </a:lnTo>
                    <a:lnTo>
                      <a:pt x="121920" y="1075373"/>
                    </a:lnTo>
                    <a:lnTo>
                      <a:pt x="122873" y="1079183"/>
                    </a:lnTo>
                    <a:lnTo>
                      <a:pt x="123825" y="1086803"/>
                    </a:lnTo>
                    <a:lnTo>
                      <a:pt x="123825" y="1094423"/>
                    </a:lnTo>
                    <a:lnTo>
                      <a:pt x="121920" y="1103948"/>
                    </a:lnTo>
                    <a:lnTo>
                      <a:pt x="120015" y="1111568"/>
                    </a:lnTo>
                    <a:lnTo>
                      <a:pt x="117158" y="1119188"/>
                    </a:lnTo>
                    <a:lnTo>
                      <a:pt x="112395" y="1127760"/>
                    </a:lnTo>
                    <a:lnTo>
                      <a:pt x="105728" y="1133475"/>
                    </a:lnTo>
                    <a:lnTo>
                      <a:pt x="100013" y="1136333"/>
                    </a:lnTo>
                    <a:lnTo>
                      <a:pt x="93345" y="1138238"/>
                    </a:lnTo>
                    <a:lnTo>
                      <a:pt x="88583" y="1139190"/>
                    </a:lnTo>
                    <a:lnTo>
                      <a:pt x="80963" y="1139190"/>
                    </a:lnTo>
                    <a:lnTo>
                      <a:pt x="74295" y="1138238"/>
                    </a:lnTo>
                    <a:lnTo>
                      <a:pt x="67628" y="1135380"/>
                    </a:lnTo>
                    <a:lnTo>
                      <a:pt x="62865" y="1133475"/>
                    </a:lnTo>
                    <a:lnTo>
                      <a:pt x="59055" y="1129665"/>
                    </a:lnTo>
                    <a:lnTo>
                      <a:pt x="53340" y="1123950"/>
                    </a:lnTo>
                    <a:lnTo>
                      <a:pt x="50483" y="1119188"/>
                    </a:lnTo>
                    <a:lnTo>
                      <a:pt x="47625" y="1111568"/>
                    </a:lnTo>
                    <a:lnTo>
                      <a:pt x="46673" y="1108710"/>
                    </a:lnTo>
                    <a:lnTo>
                      <a:pt x="45720" y="1102043"/>
                    </a:lnTo>
                    <a:lnTo>
                      <a:pt x="45720" y="1087755"/>
                    </a:lnTo>
                    <a:lnTo>
                      <a:pt x="47625" y="1069658"/>
                    </a:lnTo>
                    <a:lnTo>
                      <a:pt x="50483" y="1052513"/>
                    </a:lnTo>
                    <a:lnTo>
                      <a:pt x="52388" y="1047750"/>
                    </a:lnTo>
                    <a:lnTo>
                      <a:pt x="54293" y="1038225"/>
                    </a:lnTo>
                    <a:lnTo>
                      <a:pt x="55245" y="1034415"/>
                    </a:lnTo>
                    <a:lnTo>
                      <a:pt x="57150" y="1025843"/>
                    </a:lnTo>
                    <a:lnTo>
                      <a:pt x="57150" y="1024890"/>
                    </a:lnTo>
                    <a:lnTo>
                      <a:pt x="55245" y="1024890"/>
                    </a:lnTo>
                    <a:lnTo>
                      <a:pt x="50483" y="1027748"/>
                    </a:lnTo>
                    <a:lnTo>
                      <a:pt x="42863" y="1029653"/>
                    </a:lnTo>
                    <a:lnTo>
                      <a:pt x="40005" y="1030605"/>
                    </a:lnTo>
                    <a:lnTo>
                      <a:pt x="33338" y="1029653"/>
                    </a:lnTo>
                    <a:lnTo>
                      <a:pt x="26670" y="1027748"/>
                    </a:lnTo>
                    <a:lnTo>
                      <a:pt x="22860" y="1026795"/>
                    </a:lnTo>
                    <a:lnTo>
                      <a:pt x="17145" y="1022985"/>
                    </a:lnTo>
                    <a:lnTo>
                      <a:pt x="14288" y="1020128"/>
                    </a:lnTo>
                    <a:lnTo>
                      <a:pt x="11430" y="1016318"/>
                    </a:lnTo>
                    <a:lnTo>
                      <a:pt x="7620" y="1009650"/>
                    </a:lnTo>
                    <a:lnTo>
                      <a:pt x="4763" y="1001078"/>
                    </a:lnTo>
                    <a:lnTo>
                      <a:pt x="3810" y="993458"/>
                    </a:lnTo>
                    <a:lnTo>
                      <a:pt x="2858" y="989648"/>
                    </a:lnTo>
                    <a:lnTo>
                      <a:pt x="2858" y="988695"/>
                    </a:lnTo>
                    <a:lnTo>
                      <a:pt x="2858" y="979170"/>
                    </a:lnTo>
                    <a:lnTo>
                      <a:pt x="3810" y="966788"/>
                    </a:lnTo>
                    <a:lnTo>
                      <a:pt x="5715" y="959168"/>
                    </a:lnTo>
                    <a:lnTo>
                      <a:pt x="6668" y="951548"/>
                    </a:lnTo>
                    <a:lnTo>
                      <a:pt x="12383" y="928688"/>
                    </a:lnTo>
                    <a:lnTo>
                      <a:pt x="16193" y="907733"/>
                    </a:lnTo>
                    <a:lnTo>
                      <a:pt x="18098" y="895350"/>
                    </a:lnTo>
                    <a:lnTo>
                      <a:pt x="18098" y="888683"/>
                    </a:lnTo>
                    <a:lnTo>
                      <a:pt x="18098" y="882968"/>
                    </a:lnTo>
                    <a:lnTo>
                      <a:pt x="18098" y="881063"/>
                    </a:lnTo>
                    <a:lnTo>
                      <a:pt x="18098" y="871538"/>
                    </a:lnTo>
                    <a:lnTo>
                      <a:pt x="17145" y="858203"/>
                    </a:lnTo>
                    <a:lnTo>
                      <a:pt x="13335" y="836295"/>
                    </a:lnTo>
                    <a:lnTo>
                      <a:pt x="12383" y="832485"/>
                    </a:lnTo>
                    <a:lnTo>
                      <a:pt x="8573" y="819150"/>
                    </a:lnTo>
                    <a:lnTo>
                      <a:pt x="7620" y="813435"/>
                    </a:lnTo>
                    <a:lnTo>
                      <a:pt x="5715" y="804863"/>
                    </a:lnTo>
                    <a:lnTo>
                      <a:pt x="2858" y="789623"/>
                    </a:lnTo>
                    <a:lnTo>
                      <a:pt x="2858" y="784860"/>
                    </a:lnTo>
                    <a:lnTo>
                      <a:pt x="1905" y="782003"/>
                    </a:lnTo>
                    <a:lnTo>
                      <a:pt x="0" y="762953"/>
                    </a:lnTo>
                    <a:lnTo>
                      <a:pt x="0" y="746760"/>
                    </a:lnTo>
                    <a:lnTo>
                      <a:pt x="0" y="743903"/>
                    </a:lnTo>
                    <a:lnTo>
                      <a:pt x="0" y="728663"/>
                    </a:lnTo>
                    <a:lnTo>
                      <a:pt x="953" y="723900"/>
                    </a:lnTo>
                    <a:lnTo>
                      <a:pt x="953" y="719138"/>
                    </a:lnTo>
                    <a:lnTo>
                      <a:pt x="3810" y="692468"/>
                    </a:lnTo>
                    <a:lnTo>
                      <a:pt x="5715" y="681990"/>
                    </a:lnTo>
                    <a:lnTo>
                      <a:pt x="8573" y="667703"/>
                    </a:lnTo>
                    <a:lnTo>
                      <a:pt x="12383" y="658178"/>
                    </a:lnTo>
                    <a:lnTo>
                      <a:pt x="13335" y="652463"/>
                    </a:lnTo>
                    <a:lnTo>
                      <a:pt x="18098" y="638175"/>
                    </a:lnTo>
                    <a:lnTo>
                      <a:pt x="22860" y="622935"/>
                    </a:lnTo>
                    <a:lnTo>
                      <a:pt x="23813" y="620078"/>
                    </a:lnTo>
                    <a:lnTo>
                      <a:pt x="27623" y="612458"/>
                    </a:lnTo>
                    <a:lnTo>
                      <a:pt x="28575" y="608648"/>
                    </a:lnTo>
                    <a:lnTo>
                      <a:pt x="35243" y="595313"/>
                    </a:lnTo>
                    <a:lnTo>
                      <a:pt x="36195" y="593408"/>
                    </a:lnTo>
                    <a:lnTo>
                      <a:pt x="38100" y="589598"/>
                    </a:lnTo>
                    <a:lnTo>
                      <a:pt x="48578" y="571500"/>
                    </a:lnTo>
                    <a:lnTo>
                      <a:pt x="60960" y="552450"/>
                    </a:lnTo>
                    <a:lnTo>
                      <a:pt x="64770" y="547688"/>
                    </a:lnTo>
                    <a:lnTo>
                      <a:pt x="67628" y="542925"/>
                    </a:lnTo>
                    <a:lnTo>
                      <a:pt x="74295" y="535305"/>
                    </a:lnTo>
                    <a:lnTo>
                      <a:pt x="76200" y="533400"/>
                    </a:lnTo>
                    <a:lnTo>
                      <a:pt x="87630" y="520065"/>
                    </a:lnTo>
                    <a:lnTo>
                      <a:pt x="90488" y="517208"/>
                    </a:lnTo>
                    <a:lnTo>
                      <a:pt x="91440" y="516255"/>
                    </a:lnTo>
                    <a:lnTo>
                      <a:pt x="94298" y="513398"/>
                    </a:lnTo>
                    <a:lnTo>
                      <a:pt x="98108" y="510540"/>
                    </a:lnTo>
                    <a:lnTo>
                      <a:pt x="99060" y="508635"/>
                    </a:lnTo>
                    <a:lnTo>
                      <a:pt x="106680" y="501015"/>
                    </a:lnTo>
                    <a:lnTo>
                      <a:pt x="123825" y="486728"/>
                    </a:lnTo>
                    <a:lnTo>
                      <a:pt x="131445" y="480060"/>
                    </a:lnTo>
                    <a:lnTo>
                      <a:pt x="135255" y="478155"/>
                    </a:lnTo>
                    <a:lnTo>
                      <a:pt x="136208" y="477203"/>
                    </a:lnTo>
                    <a:lnTo>
                      <a:pt x="136208" y="475298"/>
                    </a:lnTo>
                    <a:lnTo>
                      <a:pt x="134303" y="468630"/>
                    </a:lnTo>
                    <a:lnTo>
                      <a:pt x="133350" y="464820"/>
                    </a:lnTo>
                    <a:lnTo>
                      <a:pt x="133350" y="458153"/>
                    </a:lnTo>
                    <a:lnTo>
                      <a:pt x="133350" y="455295"/>
                    </a:lnTo>
                    <a:lnTo>
                      <a:pt x="133350" y="452438"/>
                    </a:lnTo>
                    <a:lnTo>
                      <a:pt x="135255" y="448628"/>
                    </a:lnTo>
                    <a:lnTo>
                      <a:pt x="137160" y="441960"/>
                    </a:lnTo>
                    <a:lnTo>
                      <a:pt x="140970" y="434340"/>
                    </a:lnTo>
                    <a:lnTo>
                      <a:pt x="145733" y="427673"/>
                    </a:lnTo>
                    <a:lnTo>
                      <a:pt x="152400" y="421005"/>
                    </a:lnTo>
                    <a:lnTo>
                      <a:pt x="155258" y="418148"/>
                    </a:lnTo>
                    <a:lnTo>
                      <a:pt x="155258" y="418148"/>
                    </a:lnTo>
                    <a:lnTo>
                      <a:pt x="152400" y="412433"/>
                    </a:lnTo>
                    <a:lnTo>
                      <a:pt x="150495" y="407670"/>
                    </a:lnTo>
                    <a:lnTo>
                      <a:pt x="150495" y="402908"/>
                    </a:lnTo>
                    <a:lnTo>
                      <a:pt x="150495" y="396240"/>
                    </a:lnTo>
                    <a:lnTo>
                      <a:pt x="150495" y="390525"/>
                    </a:lnTo>
                    <a:lnTo>
                      <a:pt x="153353" y="385763"/>
                    </a:lnTo>
                    <a:lnTo>
                      <a:pt x="155258" y="381000"/>
                    </a:lnTo>
                    <a:lnTo>
                      <a:pt x="160973" y="375285"/>
                    </a:lnTo>
                    <a:lnTo>
                      <a:pt x="163830" y="371475"/>
                    </a:lnTo>
                    <a:lnTo>
                      <a:pt x="170498" y="364808"/>
                    </a:lnTo>
                    <a:lnTo>
                      <a:pt x="178118" y="360998"/>
                    </a:lnTo>
                    <a:lnTo>
                      <a:pt x="184785" y="358140"/>
                    </a:lnTo>
                    <a:lnTo>
                      <a:pt x="194310" y="355283"/>
                    </a:lnTo>
                    <a:lnTo>
                      <a:pt x="201930" y="354330"/>
                    </a:lnTo>
                    <a:lnTo>
                      <a:pt x="202883" y="354330"/>
                    </a:lnTo>
                    <a:lnTo>
                      <a:pt x="202883" y="352425"/>
                    </a:lnTo>
                    <a:lnTo>
                      <a:pt x="201930" y="350520"/>
                    </a:lnTo>
                    <a:lnTo>
                      <a:pt x="201930" y="344805"/>
                    </a:lnTo>
                    <a:lnTo>
                      <a:pt x="202883" y="340995"/>
                    </a:lnTo>
                    <a:lnTo>
                      <a:pt x="204788" y="336233"/>
                    </a:lnTo>
                    <a:lnTo>
                      <a:pt x="206693" y="332423"/>
                    </a:lnTo>
                    <a:lnTo>
                      <a:pt x="212408" y="325755"/>
                    </a:lnTo>
                    <a:lnTo>
                      <a:pt x="215265" y="321945"/>
                    </a:lnTo>
                    <a:lnTo>
                      <a:pt x="219075" y="320040"/>
                    </a:lnTo>
                    <a:lnTo>
                      <a:pt x="224790" y="318135"/>
                    </a:lnTo>
                    <a:lnTo>
                      <a:pt x="229553" y="317183"/>
                    </a:lnTo>
                    <a:lnTo>
                      <a:pt x="237173" y="317183"/>
                    </a:lnTo>
                    <a:lnTo>
                      <a:pt x="242888" y="319088"/>
                    </a:lnTo>
                    <a:lnTo>
                      <a:pt x="252413" y="321945"/>
                    </a:lnTo>
                    <a:lnTo>
                      <a:pt x="258128" y="324803"/>
                    </a:lnTo>
                    <a:lnTo>
                      <a:pt x="265748" y="328613"/>
                    </a:lnTo>
                    <a:lnTo>
                      <a:pt x="269558" y="332423"/>
                    </a:lnTo>
                    <a:lnTo>
                      <a:pt x="272415" y="335280"/>
                    </a:lnTo>
                    <a:lnTo>
                      <a:pt x="273368" y="336233"/>
                    </a:lnTo>
                    <a:lnTo>
                      <a:pt x="273368" y="336233"/>
                    </a:lnTo>
                    <a:lnTo>
                      <a:pt x="273368" y="334328"/>
                    </a:lnTo>
                    <a:lnTo>
                      <a:pt x="270510" y="323850"/>
                    </a:lnTo>
                    <a:lnTo>
                      <a:pt x="269558" y="319088"/>
                    </a:lnTo>
                    <a:lnTo>
                      <a:pt x="267653" y="315278"/>
                    </a:lnTo>
                    <a:lnTo>
                      <a:pt x="265748" y="314325"/>
                    </a:lnTo>
                    <a:lnTo>
                      <a:pt x="260985" y="310515"/>
                    </a:lnTo>
                    <a:lnTo>
                      <a:pt x="259080" y="308610"/>
                    </a:lnTo>
                    <a:lnTo>
                      <a:pt x="258128" y="305753"/>
                    </a:lnTo>
                    <a:lnTo>
                      <a:pt x="257175" y="300038"/>
                    </a:lnTo>
                    <a:lnTo>
                      <a:pt x="256223" y="297180"/>
                    </a:lnTo>
                    <a:lnTo>
                      <a:pt x="253365" y="293370"/>
                    </a:lnTo>
                    <a:lnTo>
                      <a:pt x="251460" y="291465"/>
                    </a:lnTo>
                    <a:lnTo>
                      <a:pt x="248603" y="290513"/>
                    </a:lnTo>
                    <a:lnTo>
                      <a:pt x="246698" y="290513"/>
                    </a:lnTo>
                    <a:lnTo>
                      <a:pt x="243840" y="292418"/>
                    </a:lnTo>
                    <a:lnTo>
                      <a:pt x="240983" y="292418"/>
                    </a:lnTo>
                    <a:lnTo>
                      <a:pt x="239078" y="290513"/>
                    </a:lnTo>
                    <a:lnTo>
                      <a:pt x="236220" y="287655"/>
                    </a:lnTo>
                    <a:lnTo>
                      <a:pt x="234315" y="287655"/>
                    </a:lnTo>
                    <a:lnTo>
                      <a:pt x="233363" y="289560"/>
                    </a:lnTo>
                    <a:lnTo>
                      <a:pt x="230505" y="290513"/>
                    </a:lnTo>
                    <a:lnTo>
                      <a:pt x="229553" y="290513"/>
                    </a:lnTo>
                    <a:lnTo>
                      <a:pt x="226695" y="287655"/>
                    </a:lnTo>
                    <a:lnTo>
                      <a:pt x="221933" y="283845"/>
                    </a:lnTo>
                    <a:lnTo>
                      <a:pt x="214313" y="275273"/>
                    </a:lnTo>
                    <a:lnTo>
                      <a:pt x="205740" y="262890"/>
                    </a:lnTo>
                    <a:lnTo>
                      <a:pt x="204788" y="260985"/>
                    </a:lnTo>
                    <a:lnTo>
                      <a:pt x="197168" y="250508"/>
                    </a:lnTo>
                    <a:lnTo>
                      <a:pt x="189548" y="234315"/>
                    </a:lnTo>
                    <a:lnTo>
                      <a:pt x="188595" y="229553"/>
                    </a:lnTo>
                    <a:lnTo>
                      <a:pt x="186690" y="226695"/>
                    </a:lnTo>
                    <a:lnTo>
                      <a:pt x="183833" y="220980"/>
                    </a:lnTo>
                    <a:lnTo>
                      <a:pt x="182880" y="219075"/>
                    </a:lnTo>
                    <a:lnTo>
                      <a:pt x="180975" y="214313"/>
                    </a:lnTo>
                    <a:lnTo>
                      <a:pt x="178118" y="208598"/>
                    </a:lnTo>
                    <a:lnTo>
                      <a:pt x="174308" y="204788"/>
                    </a:lnTo>
                    <a:lnTo>
                      <a:pt x="161925" y="190500"/>
                    </a:lnTo>
                    <a:lnTo>
                      <a:pt x="160973" y="189548"/>
                    </a:lnTo>
                    <a:lnTo>
                      <a:pt x="159068" y="187643"/>
                    </a:lnTo>
                    <a:lnTo>
                      <a:pt x="153353" y="181928"/>
                    </a:lnTo>
                    <a:lnTo>
                      <a:pt x="150495" y="180023"/>
                    </a:lnTo>
                    <a:lnTo>
                      <a:pt x="147638" y="177165"/>
                    </a:lnTo>
                    <a:lnTo>
                      <a:pt x="143828" y="175260"/>
                    </a:lnTo>
                    <a:lnTo>
                      <a:pt x="140018" y="175260"/>
                    </a:lnTo>
                    <a:lnTo>
                      <a:pt x="136208" y="174308"/>
                    </a:lnTo>
                    <a:lnTo>
                      <a:pt x="134303" y="172403"/>
                    </a:lnTo>
                    <a:lnTo>
                      <a:pt x="133350" y="170498"/>
                    </a:lnTo>
                    <a:lnTo>
                      <a:pt x="131445" y="162878"/>
                    </a:lnTo>
                    <a:lnTo>
                      <a:pt x="129540" y="158115"/>
                    </a:lnTo>
                    <a:lnTo>
                      <a:pt x="129540" y="147638"/>
                    </a:lnTo>
                    <a:lnTo>
                      <a:pt x="131445" y="139065"/>
                    </a:lnTo>
                    <a:lnTo>
                      <a:pt x="132398" y="133350"/>
                    </a:lnTo>
                    <a:lnTo>
                      <a:pt x="136208" y="122873"/>
                    </a:lnTo>
                    <a:lnTo>
                      <a:pt x="140018" y="114300"/>
                    </a:lnTo>
                    <a:lnTo>
                      <a:pt x="141923" y="110490"/>
                    </a:lnTo>
                    <a:lnTo>
                      <a:pt x="145733" y="101918"/>
                    </a:lnTo>
                    <a:lnTo>
                      <a:pt x="151448" y="93345"/>
                    </a:lnTo>
                    <a:lnTo>
                      <a:pt x="155258" y="87630"/>
                    </a:lnTo>
                    <a:lnTo>
                      <a:pt x="156210" y="84773"/>
                    </a:lnTo>
                    <a:lnTo>
                      <a:pt x="167640" y="69533"/>
                    </a:lnTo>
                    <a:lnTo>
                      <a:pt x="178118" y="59055"/>
                    </a:lnTo>
                    <a:lnTo>
                      <a:pt x="180023" y="56198"/>
                    </a:lnTo>
                    <a:lnTo>
                      <a:pt x="183833" y="52388"/>
                    </a:lnTo>
                    <a:lnTo>
                      <a:pt x="189548" y="47625"/>
                    </a:lnTo>
                    <a:lnTo>
                      <a:pt x="190500" y="45720"/>
                    </a:lnTo>
                    <a:lnTo>
                      <a:pt x="195263" y="41910"/>
                    </a:lnTo>
                    <a:lnTo>
                      <a:pt x="198120" y="40005"/>
                    </a:lnTo>
                    <a:lnTo>
                      <a:pt x="201930" y="37148"/>
                    </a:lnTo>
                    <a:lnTo>
                      <a:pt x="217170" y="25718"/>
                    </a:lnTo>
                    <a:lnTo>
                      <a:pt x="223838" y="20955"/>
                    </a:lnTo>
                    <a:lnTo>
                      <a:pt x="228600" y="18098"/>
                    </a:lnTo>
                    <a:lnTo>
                      <a:pt x="241935" y="11430"/>
                    </a:lnTo>
                    <a:lnTo>
                      <a:pt x="243840" y="9525"/>
                    </a:lnTo>
                    <a:lnTo>
                      <a:pt x="248603" y="7620"/>
                    </a:lnTo>
                    <a:lnTo>
                      <a:pt x="259080" y="3810"/>
                    </a:lnTo>
                    <a:lnTo>
                      <a:pt x="270510" y="953"/>
                    </a:lnTo>
                    <a:lnTo>
                      <a:pt x="277178" y="0"/>
                    </a:lnTo>
                    <a:lnTo>
                      <a:pt x="290513" y="0"/>
                    </a:lnTo>
                    <a:lnTo>
                      <a:pt x="298133" y="953"/>
                    </a:lnTo>
                    <a:lnTo>
                      <a:pt x="302895" y="3810"/>
                    </a:lnTo>
                    <a:lnTo>
                      <a:pt x="306705" y="6668"/>
                    </a:lnTo>
                    <a:lnTo>
                      <a:pt x="307658" y="8573"/>
                    </a:lnTo>
                    <a:lnTo>
                      <a:pt x="309563" y="13335"/>
                    </a:lnTo>
                    <a:lnTo>
                      <a:pt x="309563" y="17145"/>
                    </a:lnTo>
                    <a:lnTo>
                      <a:pt x="309563" y="19050"/>
                    </a:lnTo>
                    <a:lnTo>
                      <a:pt x="309563" y="20955"/>
                    </a:lnTo>
                    <a:lnTo>
                      <a:pt x="311468" y="22860"/>
                    </a:lnTo>
                    <a:lnTo>
                      <a:pt x="319088" y="32385"/>
                    </a:lnTo>
                    <a:lnTo>
                      <a:pt x="321945" y="35243"/>
                    </a:lnTo>
                    <a:lnTo>
                      <a:pt x="326708" y="41910"/>
                    </a:lnTo>
                    <a:lnTo>
                      <a:pt x="333375" y="48578"/>
                    </a:lnTo>
                    <a:lnTo>
                      <a:pt x="336233" y="51435"/>
                    </a:lnTo>
                    <a:lnTo>
                      <a:pt x="338138" y="54293"/>
                    </a:lnTo>
                    <a:lnTo>
                      <a:pt x="341948" y="57150"/>
                    </a:lnTo>
                    <a:lnTo>
                      <a:pt x="346710" y="60008"/>
                    </a:lnTo>
                    <a:lnTo>
                      <a:pt x="351473" y="62865"/>
                    </a:lnTo>
                    <a:lnTo>
                      <a:pt x="360045" y="66675"/>
                    </a:lnTo>
                    <a:lnTo>
                      <a:pt x="368618" y="71438"/>
                    </a:lnTo>
                    <a:lnTo>
                      <a:pt x="380048" y="79058"/>
                    </a:lnTo>
                    <a:lnTo>
                      <a:pt x="392430" y="88583"/>
                    </a:lnTo>
                    <a:lnTo>
                      <a:pt x="410528" y="103823"/>
                    </a:lnTo>
                    <a:lnTo>
                      <a:pt x="417195" y="111443"/>
                    </a:lnTo>
                    <a:lnTo>
                      <a:pt x="421005" y="116205"/>
                    </a:lnTo>
                    <a:lnTo>
                      <a:pt x="421005" y="118110"/>
                    </a:lnTo>
                    <a:lnTo>
                      <a:pt x="420053" y="120015"/>
                    </a:lnTo>
                    <a:lnTo>
                      <a:pt x="417195" y="123825"/>
                    </a:lnTo>
                    <a:lnTo>
                      <a:pt x="415290" y="124778"/>
                    </a:lnTo>
                    <a:lnTo>
                      <a:pt x="414338" y="126683"/>
                    </a:lnTo>
                    <a:lnTo>
                      <a:pt x="416243" y="129540"/>
                    </a:lnTo>
                    <a:lnTo>
                      <a:pt x="419100" y="133350"/>
                    </a:lnTo>
                    <a:lnTo>
                      <a:pt x="420053" y="133350"/>
                    </a:lnTo>
                    <a:lnTo>
                      <a:pt x="420053" y="136208"/>
                    </a:lnTo>
                    <a:lnTo>
                      <a:pt x="418148" y="139065"/>
                    </a:lnTo>
                    <a:lnTo>
                      <a:pt x="418148" y="140970"/>
                    </a:lnTo>
                    <a:lnTo>
                      <a:pt x="418148" y="141923"/>
                    </a:lnTo>
                    <a:lnTo>
                      <a:pt x="421958" y="145733"/>
                    </a:lnTo>
                    <a:lnTo>
                      <a:pt x="425768" y="148590"/>
                    </a:lnTo>
                    <a:lnTo>
                      <a:pt x="428625" y="150495"/>
                    </a:lnTo>
                    <a:lnTo>
                      <a:pt x="432435" y="150495"/>
                    </a:lnTo>
                    <a:lnTo>
                      <a:pt x="436245" y="152400"/>
                    </a:lnTo>
                    <a:lnTo>
                      <a:pt x="438150" y="154305"/>
                    </a:lnTo>
                    <a:lnTo>
                      <a:pt x="440055" y="157163"/>
                    </a:lnTo>
                    <a:lnTo>
                      <a:pt x="441960" y="160020"/>
                    </a:lnTo>
                    <a:lnTo>
                      <a:pt x="441960" y="162878"/>
                    </a:lnTo>
                    <a:lnTo>
                      <a:pt x="441008" y="171450"/>
                    </a:lnTo>
                    <a:lnTo>
                      <a:pt x="437198" y="183833"/>
                    </a:lnTo>
                    <a:lnTo>
                      <a:pt x="431483" y="195263"/>
                    </a:lnTo>
                    <a:lnTo>
                      <a:pt x="424815" y="206693"/>
                    </a:lnTo>
                    <a:lnTo>
                      <a:pt x="420053" y="214313"/>
                    </a:lnTo>
                    <a:lnTo>
                      <a:pt x="419100" y="216218"/>
                    </a:lnTo>
                    <a:lnTo>
                      <a:pt x="419100" y="217170"/>
                    </a:lnTo>
                    <a:lnTo>
                      <a:pt x="415290" y="221933"/>
                    </a:lnTo>
                    <a:lnTo>
                      <a:pt x="413385" y="224790"/>
                    </a:lnTo>
                    <a:lnTo>
                      <a:pt x="405765" y="234315"/>
                    </a:lnTo>
                    <a:lnTo>
                      <a:pt x="393383" y="248603"/>
                    </a:lnTo>
                    <a:lnTo>
                      <a:pt x="388620" y="253365"/>
                    </a:lnTo>
                    <a:lnTo>
                      <a:pt x="385763" y="256223"/>
                    </a:lnTo>
                    <a:lnTo>
                      <a:pt x="368618" y="273368"/>
                    </a:lnTo>
                    <a:lnTo>
                      <a:pt x="357188" y="280988"/>
                    </a:lnTo>
                    <a:lnTo>
                      <a:pt x="350520" y="285750"/>
                    </a:lnTo>
                    <a:lnTo>
                      <a:pt x="346710" y="287655"/>
                    </a:lnTo>
                    <a:lnTo>
                      <a:pt x="345758" y="289560"/>
                    </a:lnTo>
                    <a:lnTo>
                      <a:pt x="345758" y="292418"/>
                    </a:lnTo>
                    <a:lnTo>
                      <a:pt x="345758" y="334328"/>
                    </a:lnTo>
                    <a:lnTo>
                      <a:pt x="345758" y="335280"/>
                    </a:lnTo>
                    <a:lnTo>
                      <a:pt x="346710" y="335280"/>
                    </a:lnTo>
                    <a:lnTo>
                      <a:pt x="354330" y="329565"/>
                    </a:lnTo>
                    <a:lnTo>
                      <a:pt x="360998" y="323850"/>
                    </a:lnTo>
                    <a:lnTo>
                      <a:pt x="367665" y="320993"/>
                    </a:lnTo>
                    <a:lnTo>
                      <a:pt x="371475" y="320040"/>
                    </a:lnTo>
                    <a:lnTo>
                      <a:pt x="375285" y="318135"/>
                    </a:lnTo>
                    <a:lnTo>
                      <a:pt x="381000" y="317183"/>
                    </a:lnTo>
                    <a:lnTo>
                      <a:pt x="388620" y="318135"/>
                    </a:lnTo>
                    <a:lnTo>
                      <a:pt x="394335" y="319088"/>
                    </a:lnTo>
                    <a:lnTo>
                      <a:pt x="401003" y="320993"/>
                    </a:lnTo>
                    <a:lnTo>
                      <a:pt x="406718" y="324803"/>
                    </a:lnTo>
                    <a:lnTo>
                      <a:pt x="411480" y="328613"/>
                    </a:lnTo>
                    <a:lnTo>
                      <a:pt x="416243" y="335280"/>
                    </a:lnTo>
                    <a:lnTo>
                      <a:pt x="419100" y="340995"/>
                    </a:lnTo>
                    <a:lnTo>
                      <a:pt x="420053" y="346710"/>
                    </a:lnTo>
                    <a:lnTo>
                      <a:pt x="420053" y="350520"/>
                    </a:lnTo>
                    <a:lnTo>
                      <a:pt x="420053" y="356235"/>
                    </a:lnTo>
                    <a:lnTo>
                      <a:pt x="420053" y="357188"/>
                    </a:lnTo>
                    <a:lnTo>
                      <a:pt x="420053" y="357188"/>
                    </a:lnTo>
                    <a:lnTo>
                      <a:pt x="424815" y="358140"/>
                    </a:lnTo>
                    <a:lnTo>
                      <a:pt x="433388" y="359093"/>
                    </a:lnTo>
                    <a:lnTo>
                      <a:pt x="438150" y="362903"/>
                    </a:lnTo>
                    <a:lnTo>
                      <a:pt x="441960" y="366713"/>
                    </a:lnTo>
                    <a:lnTo>
                      <a:pt x="445770" y="369570"/>
                    </a:lnTo>
                    <a:lnTo>
                      <a:pt x="450533" y="376238"/>
                    </a:lnTo>
                    <a:lnTo>
                      <a:pt x="452438" y="379095"/>
                    </a:lnTo>
                    <a:lnTo>
                      <a:pt x="454343" y="386715"/>
                    </a:lnTo>
                    <a:lnTo>
                      <a:pt x="454343" y="390525"/>
                    </a:lnTo>
                    <a:lnTo>
                      <a:pt x="452438" y="396240"/>
                    </a:lnTo>
                    <a:lnTo>
                      <a:pt x="450533" y="401955"/>
                    </a:lnTo>
                    <a:lnTo>
                      <a:pt x="448628" y="405765"/>
                    </a:lnTo>
                    <a:lnTo>
                      <a:pt x="447675" y="406718"/>
                    </a:lnTo>
                    <a:lnTo>
                      <a:pt x="447675" y="407670"/>
                    </a:lnTo>
                    <a:lnTo>
                      <a:pt x="450533" y="410528"/>
                    </a:lnTo>
                    <a:lnTo>
                      <a:pt x="452438" y="410528"/>
                    </a:lnTo>
                    <a:lnTo>
                      <a:pt x="458153" y="414338"/>
                    </a:lnTo>
                    <a:lnTo>
                      <a:pt x="466725" y="421958"/>
                    </a:lnTo>
                    <a:lnTo>
                      <a:pt x="469583" y="424815"/>
                    </a:lnTo>
                    <a:lnTo>
                      <a:pt x="471488" y="428625"/>
                    </a:lnTo>
                    <a:lnTo>
                      <a:pt x="474345" y="432435"/>
                    </a:lnTo>
                    <a:lnTo>
                      <a:pt x="478155" y="440055"/>
                    </a:lnTo>
                    <a:lnTo>
                      <a:pt x="481013" y="447675"/>
                    </a:lnTo>
                    <a:lnTo>
                      <a:pt x="481965" y="451485"/>
                    </a:lnTo>
                    <a:lnTo>
                      <a:pt x="481965" y="460058"/>
                    </a:lnTo>
                    <a:lnTo>
                      <a:pt x="481013" y="462915"/>
                    </a:lnTo>
                    <a:lnTo>
                      <a:pt x="479108" y="466725"/>
                    </a:lnTo>
                    <a:lnTo>
                      <a:pt x="477203" y="469583"/>
                    </a:lnTo>
                    <a:lnTo>
                      <a:pt x="476250" y="471488"/>
                    </a:lnTo>
                    <a:lnTo>
                      <a:pt x="476250" y="471488"/>
                    </a:lnTo>
                    <a:lnTo>
                      <a:pt x="479108" y="474345"/>
                    </a:lnTo>
                    <a:lnTo>
                      <a:pt x="481965" y="476250"/>
                    </a:lnTo>
                    <a:lnTo>
                      <a:pt x="492443" y="483870"/>
                    </a:lnTo>
                    <a:lnTo>
                      <a:pt x="503873" y="492443"/>
                    </a:lnTo>
                    <a:lnTo>
                      <a:pt x="508635" y="496253"/>
                    </a:lnTo>
                    <a:lnTo>
                      <a:pt x="512445" y="499110"/>
                    </a:lnTo>
                    <a:lnTo>
                      <a:pt x="518160" y="504825"/>
                    </a:lnTo>
                    <a:lnTo>
                      <a:pt x="521018" y="506730"/>
                    </a:lnTo>
                    <a:lnTo>
                      <a:pt x="522923" y="508635"/>
                    </a:lnTo>
                    <a:lnTo>
                      <a:pt x="524828" y="510540"/>
                    </a:lnTo>
                    <a:lnTo>
                      <a:pt x="528638" y="514350"/>
                    </a:lnTo>
                    <a:lnTo>
                      <a:pt x="531495" y="516255"/>
                    </a:lnTo>
                    <a:lnTo>
                      <a:pt x="533400" y="519113"/>
                    </a:lnTo>
                    <a:lnTo>
                      <a:pt x="538163" y="522923"/>
                    </a:lnTo>
                    <a:lnTo>
                      <a:pt x="547688" y="533400"/>
                    </a:lnTo>
                    <a:lnTo>
                      <a:pt x="547688" y="533400"/>
                    </a:lnTo>
                    <a:lnTo>
                      <a:pt x="549593" y="535305"/>
                    </a:lnTo>
                    <a:lnTo>
                      <a:pt x="552450" y="539115"/>
                    </a:lnTo>
                    <a:lnTo>
                      <a:pt x="558165" y="545783"/>
                    </a:lnTo>
                    <a:lnTo>
                      <a:pt x="560070" y="549593"/>
                    </a:lnTo>
                    <a:lnTo>
                      <a:pt x="561975" y="550545"/>
                    </a:lnTo>
                    <a:lnTo>
                      <a:pt x="572453" y="565785"/>
                    </a:lnTo>
                    <a:lnTo>
                      <a:pt x="574358" y="569595"/>
                    </a:lnTo>
                    <a:lnTo>
                      <a:pt x="578168" y="576263"/>
                    </a:lnTo>
                    <a:lnTo>
                      <a:pt x="581978" y="582930"/>
                    </a:lnTo>
                    <a:lnTo>
                      <a:pt x="583883" y="586740"/>
                    </a:lnTo>
                    <a:lnTo>
                      <a:pt x="585788" y="589598"/>
                    </a:lnTo>
                    <a:lnTo>
                      <a:pt x="586740" y="591503"/>
                    </a:lnTo>
                    <a:lnTo>
                      <a:pt x="590550" y="597218"/>
                    </a:lnTo>
                    <a:lnTo>
                      <a:pt x="594360" y="606743"/>
                    </a:lnTo>
                    <a:lnTo>
                      <a:pt x="596265" y="610553"/>
                    </a:lnTo>
                    <a:lnTo>
                      <a:pt x="602933" y="625793"/>
                    </a:lnTo>
                    <a:lnTo>
                      <a:pt x="603885" y="627698"/>
                    </a:lnTo>
                    <a:lnTo>
                      <a:pt x="605790" y="633413"/>
                    </a:lnTo>
                    <a:lnTo>
                      <a:pt x="612458" y="652463"/>
                    </a:lnTo>
                    <a:lnTo>
                      <a:pt x="612458" y="654368"/>
                    </a:lnTo>
                    <a:lnTo>
                      <a:pt x="614363" y="660083"/>
                    </a:lnTo>
                    <a:lnTo>
                      <a:pt x="616268" y="662940"/>
                    </a:lnTo>
                    <a:lnTo>
                      <a:pt x="616268" y="665798"/>
                    </a:lnTo>
                    <a:lnTo>
                      <a:pt x="621030" y="688658"/>
                    </a:lnTo>
                    <a:lnTo>
                      <a:pt x="621030" y="695325"/>
                    </a:lnTo>
                    <a:lnTo>
                      <a:pt x="622935" y="704850"/>
                    </a:lnTo>
                    <a:lnTo>
                      <a:pt x="622935" y="706755"/>
                    </a:lnTo>
                    <a:lnTo>
                      <a:pt x="623888" y="711518"/>
                    </a:lnTo>
                    <a:lnTo>
                      <a:pt x="623888" y="714375"/>
                    </a:lnTo>
                    <a:lnTo>
                      <a:pt x="624840" y="732473"/>
                    </a:lnTo>
                    <a:lnTo>
                      <a:pt x="624840" y="734378"/>
                    </a:lnTo>
                    <a:lnTo>
                      <a:pt x="624840" y="736283"/>
                    </a:lnTo>
                    <a:lnTo>
                      <a:pt x="624840" y="737235"/>
                    </a:lnTo>
                    <a:lnTo>
                      <a:pt x="624840" y="741998"/>
                    </a:lnTo>
                    <a:lnTo>
                      <a:pt x="624840" y="745808"/>
                    </a:lnTo>
                    <a:lnTo>
                      <a:pt x="624840" y="755333"/>
                    </a:lnTo>
                    <a:lnTo>
                      <a:pt x="623888" y="760095"/>
                    </a:lnTo>
                    <a:lnTo>
                      <a:pt x="623888" y="770573"/>
                    </a:lnTo>
                    <a:lnTo>
                      <a:pt x="621983" y="796290"/>
                    </a:lnTo>
                    <a:lnTo>
                      <a:pt x="619125" y="822008"/>
                    </a:lnTo>
                    <a:lnTo>
                      <a:pt x="614363" y="846773"/>
                    </a:lnTo>
                    <a:lnTo>
                      <a:pt x="614363" y="862013"/>
                    </a:lnTo>
                    <a:lnTo>
                      <a:pt x="615315" y="873443"/>
                    </a:lnTo>
                    <a:lnTo>
                      <a:pt x="614363" y="876300"/>
                    </a:lnTo>
                    <a:lnTo>
                      <a:pt x="615315" y="881063"/>
                    </a:lnTo>
                    <a:lnTo>
                      <a:pt x="616268" y="895350"/>
                    </a:lnTo>
                    <a:lnTo>
                      <a:pt x="616268" y="900113"/>
                    </a:lnTo>
                    <a:lnTo>
                      <a:pt x="616268" y="902970"/>
                    </a:lnTo>
                    <a:lnTo>
                      <a:pt x="616268" y="912495"/>
                    </a:lnTo>
                    <a:lnTo>
                      <a:pt x="615315" y="917258"/>
                    </a:lnTo>
                    <a:lnTo>
                      <a:pt x="614363" y="924878"/>
                    </a:lnTo>
                    <a:lnTo>
                      <a:pt x="613410" y="935355"/>
                    </a:lnTo>
                    <a:lnTo>
                      <a:pt x="609600" y="948690"/>
                    </a:lnTo>
                    <a:lnTo>
                      <a:pt x="601980" y="977265"/>
                    </a:lnTo>
                    <a:lnTo>
                      <a:pt x="599123" y="984885"/>
                    </a:lnTo>
                    <a:lnTo>
                      <a:pt x="598170" y="987743"/>
                    </a:lnTo>
                    <a:lnTo>
                      <a:pt x="599123" y="994410"/>
                    </a:lnTo>
                    <a:lnTo>
                      <a:pt x="599123" y="1005840"/>
                    </a:lnTo>
                    <a:lnTo>
                      <a:pt x="600075" y="1008698"/>
                    </a:lnTo>
                    <a:lnTo>
                      <a:pt x="601028" y="1010603"/>
                    </a:lnTo>
                    <a:lnTo>
                      <a:pt x="601980" y="1018223"/>
                    </a:lnTo>
                    <a:lnTo>
                      <a:pt x="602933" y="1025843"/>
                    </a:lnTo>
                    <a:lnTo>
                      <a:pt x="605790" y="1040130"/>
                    </a:lnTo>
                    <a:lnTo>
                      <a:pt x="608648" y="1054418"/>
                    </a:lnTo>
                    <a:lnTo>
                      <a:pt x="609600" y="1057275"/>
                    </a:lnTo>
                    <a:lnTo>
                      <a:pt x="610553" y="1062990"/>
                    </a:lnTo>
                    <a:lnTo>
                      <a:pt x="613410" y="1082993"/>
                    </a:lnTo>
                    <a:lnTo>
                      <a:pt x="616268" y="1101090"/>
                    </a:lnTo>
                    <a:lnTo>
                      <a:pt x="616268" y="1106805"/>
                    </a:lnTo>
                    <a:lnTo>
                      <a:pt x="616268" y="1116330"/>
                    </a:lnTo>
                    <a:lnTo>
                      <a:pt x="614363" y="1121093"/>
                    </a:lnTo>
                    <a:lnTo>
                      <a:pt x="611505" y="1129665"/>
                    </a:lnTo>
                    <a:lnTo>
                      <a:pt x="608648" y="1133475"/>
                    </a:lnTo>
                    <a:lnTo>
                      <a:pt x="603885" y="1139190"/>
                    </a:lnTo>
                    <a:lnTo>
                      <a:pt x="599123" y="1142048"/>
                    </a:lnTo>
                    <a:lnTo>
                      <a:pt x="593408" y="1144905"/>
                    </a:lnTo>
                    <a:lnTo>
                      <a:pt x="586740" y="1146810"/>
                    </a:lnTo>
                    <a:lnTo>
                      <a:pt x="581978" y="1147763"/>
                    </a:lnTo>
                    <a:lnTo>
                      <a:pt x="577215" y="1147763"/>
                    </a:lnTo>
                    <a:lnTo>
                      <a:pt x="572453" y="1145858"/>
                    </a:lnTo>
                    <a:lnTo>
                      <a:pt x="564833" y="1143000"/>
                    </a:lnTo>
                    <a:lnTo>
                      <a:pt x="558165" y="1139190"/>
                    </a:lnTo>
                    <a:lnTo>
                      <a:pt x="554355" y="1134428"/>
                    </a:lnTo>
                    <a:lnTo>
                      <a:pt x="551498" y="1130618"/>
                    </a:lnTo>
                    <a:lnTo>
                      <a:pt x="547688" y="1123950"/>
                    </a:lnTo>
                    <a:lnTo>
                      <a:pt x="545783" y="1117283"/>
                    </a:lnTo>
                    <a:lnTo>
                      <a:pt x="545783" y="1114425"/>
                    </a:lnTo>
                    <a:lnTo>
                      <a:pt x="544830" y="1107758"/>
                    </a:lnTo>
                    <a:lnTo>
                      <a:pt x="544830" y="1104900"/>
                    </a:lnTo>
                    <a:lnTo>
                      <a:pt x="544830" y="1102995"/>
                    </a:lnTo>
                    <a:lnTo>
                      <a:pt x="545783" y="1095375"/>
                    </a:lnTo>
                    <a:lnTo>
                      <a:pt x="548640" y="1082040"/>
                    </a:lnTo>
                    <a:lnTo>
                      <a:pt x="553403" y="1062990"/>
                    </a:lnTo>
                    <a:lnTo>
                      <a:pt x="558165" y="1048703"/>
                    </a:lnTo>
                    <a:lnTo>
                      <a:pt x="564833" y="1023938"/>
                    </a:lnTo>
                    <a:lnTo>
                      <a:pt x="565785" y="1021080"/>
                    </a:lnTo>
                    <a:lnTo>
                      <a:pt x="567690" y="1012508"/>
                    </a:lnTo>
                    <a:lnTo>
                      <a:pt x="569595" y="1008698"/>
                    </a:lnTo>
                    <a:lnTo>
                      <a:pt x="570548" y="1002983"/>
                    </a:lnTo>
                    <a:lnTo>
                      <a:pt x="571500" y="998220"/>
                    </a:lnTo>
                    <a:lnTo>
                      <a:pt x="573405" y="991553"/>
                    </a:lnTo>
                    <a:lnTo>
                      <a:pt x="574358" y="982980"/>
                    </a:lnTo>
                    <a:lnTo>
                      <a:pt x="572453" y="974408"/>
                    </a:lnTo>
                    <a:lnTo>
                      <a:pt x="572453" y="971550"/>
                    </a:lnTo>
                    <a:lnTo>
                      <a:pt x="570548" y="967740"/>
                    </a:lnTo>
                    <a:lnTo>
                      <a:pt x="569595" y="962025"/>
                    </a:lnTo>
                    <a:lnTo>
                      <a:pt x="568643" y="958215"/>
                    </a:lnTo>
                    <a:lnTo>
                      <a:pt x="564833" y="947738"/>
                    </a:lnTo>
                    <a:lnTo>
                      <a:pt x="563880" y="944880"/>
                    </a:lnTo>
                    <a:lnTo>
                      <a:pt x="561975" y="940118"/>
                    </a:lnTo>
                    <a:lnTo>
                      <a:pt x="561023" y="937260"/>
                    </a:lnTo>
                    <a:lnTo>
                      <a:pt x="560070" y="935355"/>
                    </a:lnTo>
                    <a:lnTo>
                      <a:pt x="560070" y="935355"/>
                    </a:lnTo>
                    <a:lnTo>
                      <a:pt x="558165" y="935355"/>
                    </a:lnTo>
                    <a:lnTo>
                      <a:pt x="552450" y="944880"/>
                    </a:lnTo>
                    <a:lnTo>
                      <a:pt x="540068" y="959168"/>
                    </a:lnTo>
                    <a:lnTo>
                      <a:pt x="534353" y="963930"/>
                    </a:lnTo>
                    <a:lnTo>
                      <a:pt x="531495" y="967740"/>
                    </a:lnTo>
                    <a:lnTo>
                      <a:pt x="527685" y="971550"/>
                    </a:lnTo>
                    <a:lnTo>
                      <a:pt x="524828" y="974408"/>
                    </a:lnTo>
                    <a:lnTo>
                      <a:pt x="521018" y="978218"/>
                    </a:lnTo>
                    <a:lnTo>
                      <a:pt x="515303" y="982980"/>
                    </a:lnTo>
                    <a:lnTo>
                      <a:pt x="504825" y="991553"/>
                    </a:lnTo>
                    <a:lnTo>
                      <a:pt x="502920" y="992505"/>
                    </a:lnTo>
                    <a:lnTo>
                      <a:pt x="496253" y="997268"/>
                    </a:lnTo>
                    <a:lnTo>
                      <a:pt x="493395" y="999173"/>
                    </a:lnTo>
                    <a:lnTo>
                      <a:pt x="490538" y="1002030"/>
                    </a:lnTo>
                    <a:lnTo>
                      <a:pt x="486728" y="1004888"/>
                    </a:lnTo>
                    <a:lnTo>
                      <a:pt x="464820" y="1018223"/>
                    </a:lnTo>
                    <a:lnTo>
                      <a:pt x="447675" y="1027748"/>
                    </a:lnTo>
                    <a:lnTo>
                      <a:pt x="444818" y="1029653"/>
                    </a:lnTo>
                    <a:lnTo>
                      <a:pt x="432435" y="1035368"/>
                    </a:lnTo>
                    <a:lnTo>
                      <a:pt x="430530" y="1035368"/>
                    </a:lnTo>
                    <a:lnTo>
                      <a:pt x="423863" y="1038225"/>
                    </a:lnTo>
                    <a:lnTo>
                      <a:pt x="420053" y="1040130"/>
                    </a:lnTo>
                    <a:lnTo>
                      <a:pt x="408623" y="1042988"/>
                    </a:lnTo>
                    <a:lnTo>
                      <a:pt x="378143" y="1051560"/>
                    </a:lnTo>
                    <a:lnTo>
                      <a:pt x="352425" y="1056323"/>
                    </a:lnTo>
                    <a:lnTo>
                      <a:pt x="340995" y="1057275"/>
                    </a:lnTo>
                    <a:lnTo>
                      <a:pt x="326708" y="1059180"/>
                    </a:lnTo>
                    <a:lnTo>
                      <a:pt x="317183" y="1059180"/>
                    </a:lnTo>
                    <a:lnTo>
                      <a:pt x="303848" y="1059180"/>
                    </a:lnTo>
                    <a:lnTo>
                      <a:pt x="291465" y="1058228"/>
                    </a:lnTo>
                    <a:lnTo>
                      <a:pt x="278130" y="1057275"/>
                    </a:lnTo>
                    <a:lnTo>
                      <a:pt x="274320" y="1056323"/>
                    </a:lnTo>
                    <a:lnTo>
                      <a:pt x="268605" y="1055370"/>
                    </a:lnTo>
                    <a:lnTo>
                      <a:pt x="256223" y="1053465"/>
                    </a:lnTo>
                    <a:lnTo>
                      <a:pt x="249555" y="1052513"/>
                    </a:lnTo>
                    <a:lnTo>
                      <a:pt x="240983" y="1050608"/>
                    </a:lnTo>
                    <a:lnTo>
                      <a:pt x="239078" y="1050608"/>
                    </a:lnTo>
                    <a:lnTo>
                      <a:pt x="239078" y="1051560"/>
                    </a:lnTo>
                    <a:lnTo>
                      <a:pt x="240983" y="1062990"/>
                    </a:lnTo>
                    <a:lnTo>
                      <a:pt x="243840" y="1079183"/>
                    </a:lnTo>
                    <a:lnTo>
                      <a:pt x="245745" y="1082993"/>
                    </a:lnTo>
                    <a:lnTo>
                      <a:pt x="248603" y="1099185"/>
                    </a:lnTo>
                    <a:lnTo>
                      <a:pt x="250508" y="1106805"/>
                    </a:lnTo>
                    <a:lnTo>
                      <a:pt x="251460" y="1110615"/>
                    </a:lnTo>
                    <a:lnTo>
                      <a:pt x="251460" y="1112520"/>
                    </a:lnTo>
                    <a:lnTo>
                      <a:pt x="251460" y="1116330"/>
                    </a:lnTo>
                    <a:lnTo>
                      <a:pt x="252413" y="1123950"/>
                    </a:lnTo>
                    <a:lnTo>
                      <a:pt x="253365" y="1139190"/>
                    </a:lnTo>
                    <a:lnTo>
                      <a:pt x="252413" y="1145858"/>
                    </a:lnTo>
                    <a:lnTo>
                      <a:pt x="251460" y="1152525"/>
                    </a:lnTo>
                    <a:lnTo>
                      <a:pt x="249555" y="1158240"/>
                    </a:lnTo>
                    <a:lnTo>
                      <a:pt x="245745" y="1164908"/>
                    </a:lnTo>
                    <a:lnTo>
                      <a:pt x="242888" y="1167765"/>
                    </a:lnTo>
                    <a:lnTo>
                      <a:pt x="239078" y="1171575"/>
                    </a:lnTo>
                    <a:lnTo>
                      <a:pt x="235268" y="1175385"/>
                    </a:lnTo>
                    <a:lnTo>
                      <a:pt x="231458" y="1177290"/>
                    </a:lnTo>
                    <a:lnTo>
                      <a:pt x="226695" y="1179195"/>
                    </a:lnTo>
                    <a:lnTo>
                      <a:pt x="221933" y="11801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4181D3CA-3216-01FF-62AB-01CDA1606C7A}"/>
                  </a:ext>
                </a:extLst>
              </p:cNvPr>
              <p:cNvSpPr/>
              <p:nvPr/>
            </p:nvSpPr>
            <p:spPr>
              <a:xfrm>
                <a:off x="4064317" y="2849880"/>
                <a:ext cx="601980" cy="1156334"/>
              </a:xfrm>
              <a:custGeom>
                <a:avLst/>
                <a:gdLst>
                  <a:gd name="connsiteX0" fmla="*/ 203835 w 601980"/>
                  <a:gd name="connsiteY0" fmla="*/ 1156335 h 1156334"/>
                  <a:gd name="connsiteX1" fmla="*/ 199073 w 601980"/>
                  <a:gd name="connsiteY1" fmla="*/ 1156335 h 1156334"/>
                  <a:gd name="connsiteX2" fmla="*/ 193358 w 601980"/>
                  <a:gd name="connsiteY2" fmla="*/ 1154430 h 1156334"/>
                  <a:gd name="connsiteX3" fmla="*/ 190500 w 601980"/>
                  <a:gd name="connsiteY3" fmla="*/ 1152525 h 1156334"/>
                  <a:gd name="connsiteX4" fmla="*/ 185738 w 601980"/>
                  <a:gd name="connsiteY4" fmla="*/ 1148715 h 1156334"/>
                  <a:gd name="connsiteX5" fmla="*/ 181928 w 601980"/>
                  <a:gd name="connsiteY5" fmla="*/ 1143953 h 1156334"/>
                  <a:gd name="connsiteX6" fmla="*/ 180023 w 601980"/>
                  <a:gd name="connsiteY6" fmla="*/ 1139190 h 1156334"/>
                  <a:gd name="connsiteX7" fmla="*/ 178118 w 601980"/>
                  <a:gd name="connsiteY7" fmla="*/ 1132523 h 1156334"/>
                  <a:gd name="connsiteX8" fmla="*/ 177165 w 601980"/>
                  <a:gd name="connsiteY8" fmla="*/ 1128713 h 1156334"/>
                  <a:gd name="connsiteX9" fmla="*/ 177165 w 601980"/>
                  <a:gd name="connsiteY9" fmla="*/ 1122045 h 1156334"/>
                  <a:gd name="connsiteX10" fmla="*/ 178118 w 601980"/>
                  <a:gd name="connsiteY10" fmla="*/ 1109663 h 1156334"/>
                  <a:gd name="connsiteX11" fmla="*/ 181928 w 601980"/>
                  <a:gd name="connsiteY11" fmla="*/ 1085850 h 1156334"/>
                  <a:gd name="connsiteX12" fmla="*/ 188595 w 601980"/>
                  <a:gd name="connsiteY12" fmla="*/ 1055370 h 1156334"/>
                  <a:gd name="connsiteX13" fmla="*/ 193358 w 601980"/>
                  <a:gd name="connsiteY13" fmla="*/ 1030605 h 1156334"/>
                  <a:gd name="connsiteX14" fmla="*/ 195263 w 601980"/>
                  <a:gd name="connsiteY14" fmla="*/ 1019175 h 1156334"/>
                  <a:gd name="connsiteX15" fmla="*/ 194310 w 601980"/>
                  <a:gd name="connsiteY15" fmla="*/ 1017270 h 1156334"/>
                  <a:gd name="connsiteX16" fmla="*/ 191453 w 601980"/>
                  <a:gd name="connsiteY16" fmla="*/ 1016318 h 1156334"/>
                  <a:gd name="connsiteX17" fmla="*/ 178118 w 601980"/>
                  <a:gd name="connsiteY17" fmla="*/ 1010603 h 1156334"/>
                  <a:gd name="connsiteX18" fmla="*/ 160020 w 601980"/>
                  <a:gd name="connsiteY18" fmla="*/ 1002030 h 1156334"/>
                  <a:gd name="connsiteX19" fmla="*/ 139065 w 601980"/>
                  <a:gd name="connsiteY19" fmla="*/ 989648 h 1156334"/>
                  <a:gd name="connsiteX20" fmla="*/ 126683 w 601980"/>
                  <a:gd name="connsiteY20" fmla="*/ 981075 h 1156334"/>
                  <a:gd name="connsiteX21" fmla="*/ 110490 w 601980"/>
                  <a:gd name="connsiteY21" fmla="*/ 968693 h 1156334"/>
                  <a:gd name="connsiteX22" fmla="*/ 100965 w 601980"/>
                  <a:gd name="connsiteY22" fmla="*/ 960120 h 1156334"/>
                  <a:gd name="connsiteX23" fmla="*/ 90488 w 601980"/>
                  <a:gd name="connsiteY23" fmla="*/ 949643 h 1156334"/>
                  <a:gd name="connsiteX24" fmla="*/ 81915 w 601980"/>
                  <a:gd name="connsiteY24" fmla="*/ 940118 h 1156334"/>
                  <a:gd name="connsiteX25" fmla="*/ 70485 w 601980"/>
                  <a:gd name="connsiteY25" fmla="*/ 925830 h 1156334"/>
                  <a:gd name="connsiteX26" fmla="*/ 67628 w 601980"/>
                  <a:gd name="connsiteY26" fmla="*/ 922973 h 1156334"/>
                  <a:gd name="connsiteX27" fmla="*/ 61912 w 601980"/>
                  <a:gd name="connsiteY27" fmla="*/ 916305 h 1156334"/>
                  <a:gd name="connsiteX28" fmla="*/ 49530 w 601980"/>
                  <a:gd name="connsiteY28" fmla="*/ 899160 h 1156334"/>
                  <a:gd name="connsiteX29" fmla="*/ 47625 w 601980"/>
                  <a:gd name="connsiteY29" fmla="*/ 895350 h 1156334"/>
                  <a:gd name="connsiteX30" fmla="*/ 42862 w 601980"/>
                  <a:gd name="connsiteY30" fmla="*/ 888683 h 1156334"/>
                  <a:gd name="connsiteX31" fmla="*/ 40958 w 601980"/>
                  <a:gd name="connsiteY31" fmla="*/ 886778 h 1156334"/>
                  <a:gd name="connsiteX32" fmla="*/ 40958 w 601980"/>
                  <a:gd name="connsiteY32" fmla="*/ 887730 h 1156334"/>
                  <a:gd name="connsiteX33" fmla="*/ 40958 w 601980"/>
                  <a:gd name="connsiteY33" fmla="*/ 892493 h 1156334"/>
                  <a:gd name="connsiteX34" fmla="*/ 42862 w 601980"/>
                  <a:gd name="connsiteY34" fmla="*/ 903923 h 1156334"/>
                  <a:gd name="connsiteX35" fmla="*/ 45720 w 601980"/>
                  <a:gd name="connsiteY35" fmla="*/ 921068 h 1156334"/>
                  <a:gd name="connsiteX36" fmla="*/ 51435 w 601980"/>
                  <a:gd name="connsiteY36" fmla="*/ 949643 h 1156334"/>
                  <a:gd name="connsiteX37" fmla="*/ 53340 w 601980"/>
                  <a:gd name="connsiteY37" fmla="*/ 961073 h 1156334"/>
                  <a:gd name="connsiteX38" fmla="*/ 53340 w 601980"/>
                  <a:gd name="connsiteY38" fmla="*/ 972503 h 1156334"/>
                  <a:gd name="connsiteX39" fmla="*/ 53340 w 601980"/>
                  <a:gd name="connsiteY39" fmla="*/ 978218 h 1156334"/>
                  <a:gd name="connsiteX40" fmla="*/ 52387 w 601980"/>
                  <a:gd name="connsiteY40" fmla="*/ 984885 h 1156334"/>
                  <a:gd name="connsiteX41" fmla="*/ 50483 w 601980"/>
                  <a:gd name="connsiteY41" fmla="*/ 989648 h 1156334"/>
                  <a:gd name="connsiteX42" fmla="*/ 48578 w 601980"/>
                  <a:gd name="connsiteY42" fmla="*/ 993458 h 1156334"/>
                  <a:gd name="connsiteX43" fmla="*/ 45720 w 601980"/>
                  <a:gd name="connsiteY43" fmla="*/ 997268 h 1156334"/>
                  <a:gd name="connsiteX44" fmla="*/ 40958 w 601980"/>
                  <a:gd name="connsiteY44" fmla="*/ 1002030 h 1156334"/>
                  <a:gd name="connsiteX45" fmla="*/ 37148 w 601980"/>
                  <a:gd name="connsiteY45" fmla="*/ 1003935 h 1156334"/>
                  <a:gd name="connsiteX46" fmla="*/ 33337 w 601980"/>
                  <a:gd name="connsiteY46" fmla="*/ 1005840 h 1156334"/>
                  <a:gd name="connsiteX47" fmla="*/ 28575 w 601980"/>
                  <a:gd name="connsiteY47" fmla="*/ 1006793 h 1156334"/>
                  <a:gd name="connsiteX48" fmla="*/ 23813 w 601980"/>
                  <a:gd name="connsiteY48" fmla="*/ 1006793 h 1156334"/>
                  <a:gd name="connsiteX49" fmla="*/ 20003 w 601980"/>
                  <a:gd name="connsiteY49" fmla="*/ 1004888 h 1156334"/>
                  <a:gd name="connsiteX50" fmla="*/ 17145 w 601980"/>
                  <a:gd name="connsiteY50" fmla="*/ 1003935 h 1156334"/>
                  <a:gd name="connsiteX51" fmla="*/ 12383 w 601980"/>
                  <a:gd name="connsiteY51" fmla="*/ 1000125 h 1156334"/>
                  <a:gd name="connsiteX52" fmla="*/ 9525 w 601980"/>
                  <a:gd name="connsiteY52" fmla="*/ 997268 h 1156334"/>
                  <a:gd name="connsiteX53" fmla="*/ 6667 w 601980"/>
                  <a:gd name="connsiteY53" fmla="*/ 992505 h 1156334"/>
                  <a:gd name="connsiteX54" fmla="*/ 4763 w 601980"/>
                  <a:gd name="connsiteY54" fmla="*/ 984885 h 1156334"/>
                  <a:gd name="connsiteX55" fmla="*/ 2857 w 601980"/>
                  <a:gd name="connsiteY55" fmla="*/ 977265 h 1156334"/>
                  <a:gd name="connsiteX56" fmla="*/ 2857 w 601980"/>
                  <a:gd name="connsiteY56" fmla="*/ 965835 h 1156334"/>
                  <a:gd name="connsiteX57" fmla="*/ 3810 w 601980"/>
                  <a:gd name="connsiteY57" fmla="*/ 956310 h 1156334"/>
                  <a:gd name="connsiteX58" fmla="*/ 8572 w 601980"/>
                  <a:gd name="connsiteY58" fmla="*/ 933450 h 1156334"/>
                  <a:gd name="connsiteX59" fmla="*/ 13335 w 601980"/>
                  <a:gd name="connsiteY59" fmla="*/ 913448 h 1156334"/>
                  <a:gd name="connsiteX60" fmla="*/ 15240 w 601980"/>
                  <a:gd name="connsiteY60" fmla="*/ 903923 h 1156334"/>
                  <a:gd name="connsiteX61" fmla="*/ 16193 w 601980"/>
                  <a:gd name="connsiteY61" fmla="*/ 897255 h 1156334"/>
                  <a:gd name="connsiteX62" fmla="*/ 17145 w 601980"/>
                  <a:gd name="connsiteY62" fmla="*/ 895350 h 1156334"/>
                  <a:gd name="connsiteX63" fmla="*/ 17145 w 601980"/>
                  <a:gd name="connsiteY63" fmla="*/ 883920 h 1156334"/>
                  <a:gd name="connsiteX64" fmla="*/ 18097 w 601980"/>
                  <a:gd name="connsiteY64" fmla="*/ 864870 h 1156334"/>
                  <a:gd name="connsiteX65" fmla="*/ 17145 w 601980"/>
                  <a:gd name="connsiteY65" fmla="*/ 850583 h 1156334"/>
                  <a:gd name="connsiteX66" fmla="*/ 17145 w 601980"/>
                  <a:gd name="connsiteY66" fmla="*/ 846773 h 1156334"/>
                  <a:gd name="connsiteX67" fmla="*/ 16193 w 601980"/>
                  <a:gd name="connsiteY67" fmla="*/ 840105 h 1156334"/>
                  <a:gd name="connsiteX68" fmla="*/ 14288 w 601980"/>
                  <a:gd name="connsiteY68" fmla="*/ 827723 h 1156334"/>
                  <a:gd name="connsiteX69" fmla="*/ 13335 w 601980"/>
                  <a:gd name="connsiteY69" fmla="*/ 823913 h 1156334"/>
                  <a:gd name="connsiteX70" fmla="*/ 9525 w 601980"/>
                  <a:gd name="connsiteY70" fmla="*/ 805815 h 1156334"/>
                  <a:gd name="connsiteX71" fmla="*/ 4763 w 601980"/>
                  <a:gd name="connsiteY71" fmla="*/ 787718 h 1156334"/>
                  <a:gd name="connsiteX72" fmla="*/ 952 w 601980"/>
                  <a:gd name="connsiteY72" fmla="*/ 762953 h 1156334"/>
                  <a:gd name="connsiteX73" fmla="*/ 0 w 601980"/>
                  <a:gd name="connsiteY73" fmla="*/ 744855 h 1156334"/>
                  <a:gd name="connsiteX74" fmla="*/ 0 w 601980"/>
                  <a:gd name="connsiteY74" fmla="*/ 730568 h 1156334"/>
                  <a:gd name="connsiteX75" fmla="*/ 0 w 601980"/>
                  <a:gd name="connsiteY75" fmla="*/ 729615 h 1156334"/>
                  <a:gd name="connsiteX76" fmla="*/ 0 w 601980"/>
                  <a:gd name="connsiteY76" fmla="*/ 721043 h 1156334"/>
                  <a:gd name="connsiteX77" fmla="*/ 952 w 601980"/>
                  <a:gd name="connsiteY77" fmla="*/ 711518 h 1156334"/>
                  <a:gd name="connsiteX78" fmla="*/ 952 w 601980"/>
                  <a:gd name="connsiteY78" fmla="*/ 708660 h 1156334"/>
                  <a:gd name="connsiteX79" fmla="*/ 1905 w 601980"/>
                  <a:gd name="connsiteY79" fmla="*/ 701040 h 1156334"/>
                  <a:gd name="connsiteX80" fmla="*/ 4763 w 601980"/>
                  <a:gd name="connsiteY80" fmla="*/ 682943 h 1156334"/>
                  <a:gd name="connsiteX81" fmla="*/ 6667 w 601980"/>
                  <a:gd name="connsiteY81" fmla="*/ 665798 h 1156334"/>
                  <a:gd name="connsiteX82" fmla="*/ 10477 w 601980"/>
                  <a:gd name="connsiteY82" fmla="*/ 651510 h 1156334"/>
                  <a:gd name="connsiteX83" fmla="*/ 16193 w 601980"/>
                  <a:gd name="connsiteY83" fmla="*/ 634365 h 1156334"/>
                  <a:gd name="connsiteX84" fmla="*/ 20003 w 601980"/>
                  <a:gd name="connsiteY84" fmla="*/ 621983 h 1156334"/>
                  <a:gd name="connsiteX85" fmla="*/ 27622 w 601980"/>
                  <a:gd name="connsiteY85" fmla="*/ 602933 h 1156334"/>
                  <a:gd name="connsiteX86" fmla="*/ 35243 w 601980"/>
                  <a:gd name="connsiteY86" fmla="*/ 587693 h 1156334"/>
                  <a:gd name="connsiteX87" fmla="*/ 43815 w 601980"/>
                  <a:gd name="connsiteY87" fmla="*/ 570548 h 1156334"/>
                  <a:gd name="connsiteX88" fmla="*/ 49530 w 601980"/>
                  <a:gd name="connsiteY88" fmla="*/ 561975 h 1156334"/>
                  <a:gd name="connsiteX89" fmla="*/ 60008 w 601980"/>
                  <a:gd name="connsiteY89" fmla="*/ 546735 h 1156334"/>
                  <a:gd name="connsiteX90" fmla="*/ 70485 w 601980"/>
                  <a:gd name="connsiteY90" fmla="*/ 531495 h 1156334"/>
                  <a:gd name="connsiteX91" fmla="*/ 80010 w 601980"/>
                  <a:gd name="connsiteY91" fmla="*/ 521018 h 1156334"/>
                  <a:gd name="connsiteX92" fmla="*/ 82867 w 601980"/>
                  <a:gd name="connsiteY92" fmla="*/ 519113 h 1156334"/>
                  <a:gd name="connsiteX93" fmla="*/ 85725 w 601980"/>
                  <a:gd name="connsiteY93" fmla="*/ 515303 h 1156334"/>
                  <a:gd name="connsiteX94" fmla="*/ 97155 w 601980"/>
                  <a:gd name="connsiteY94" fmla="*/ 503873 h 1156334"/>
                  <a:gd name="connsiteX95" fmla="*/ 100013 w 601980"/>
                  <a:gd name="connsiteY95" fmla="*/ 501968 h 1156334"/>
                  <a:gd name="connsiteX96" fmla="*/ 109538 w 601980"/>
                  <a:gd name="connsiteY96" fmla="*/ 492443 h 1156334"/>
                  <a:gd name="connsiteX97" fmla="*/ 124778 w 601980"/>
                  <a:gd name="connsiteY97" fmla="*/ 480060 h 1156334"/>
                  <a:gd name="connsiteX98" fmla="*/ 132398 w 601980"/>
                  <a:gd name="connsiteY98" fmla="*/ 475298 h 1156334"/>
                  <a:gd name="connsiteX99" fmla="*/ 139065 w 601980"/>
                  <a:gd name="connsiteY99" fmla="*/ 470535 h 1156334"/>
                  <a:gd name="connsiteX100" fmla="*/ 140018 w 601980"/>
                  <a:gd name="connsiteY100" fmla="*/ 469583 h 1156334"/>
                  <a:gd name="connsiteX101" fmla="*/ 139065 w 601980"/>
                  <a:gd name="connsiteY101" fmla="*/ 467678 h 1156334"/>
                  <a:gd name="connsiteX102" fmla="*/ 137160 w 601980"/>
                  <a:gd name="connsiteY102" fmla="*/ 462915 h 1156334"/>
                  <a:gd name="connsiteX103" fmla="*/ 135255 w 601980"/>
                  <a:gd name="connsiteY103" fmla="*/ 458153 h 1156334"/>
                  <a:gd name="connsiteX104" fmla="*/ 134303 w 601980"/>
                  <a:gd name="connsiteY104" fmla="*/ 450533 h 1156334"/>
                  <a:gd name="connsiteX105" fmla="*/ 134303 w 601980"/>
                  <a:gd name="connsiteY105" fmla="*/ 444818 h 1156334"/>
                  <a:gd name="connsiteX106" fmla="*/ 136208 w 601980"/>
                  <a:gd name="connsiteY106" fmla="*/ 437198 h 1156334"/>
                  <a:gd name="connsiteX107" fmla="*/ 139065 w 601980"/>
                  <a:gd name="connsiteY107" fmla="*/ 430530 h 1156334"/>
                  <a:gd name="connsiteX108" fmla="*/ 142875 w 601980"/>
                  <a:gd name="connsiteY108" fmla="*/ 423863 h 1156334"/>
                  <a:gd name="connsiteX109" fmla="*/ 146685 w 601980"/>
                  <a:gd name="connsiteY109" fmla="*/ 419100 h 1156334"/>
                  <a:gd name="connsiteX110" fmla="*/ 156210 w 601980"/>
                  <a:gd name="connsiteY110" fmla="*/ 411480 h 1156334"/>
                  <a:gd name="connsiteX111" fmla="*/ 160020 w 601980"/>
                  <a:gd name="connsiteY111" fmla="*/ 407670 h 1156334"/>
                  <a:gd name="connsiteX112" fmla="*/ 160973 w 601980"/>
                  <a:gd name="connsiteY112" fmla="*/ 406718 h 1156334"/>
                  <a:gd name="connsiteX113" fmla="*/ 160020 w 601980"/>
                  <a:gd name="connsiteY113" fmla="*/ 405765 h 1156334"/>
                  <a:gd name="connsiteX114" fmla="*/ 157163 w 601980"/>
                  <a:gd name="connsiteY114" fmla="*/ 402908 h 1156334"/>
                  <a:gd name="connsiteX115" fmla="*/ 154305 w 601980"/>
                  <a:gd name="connsiteY115" fmla="*/ 398145 h 1156334"/>
                  <a:gd name="connsiteX116" fmla="*/ 151448 w 601980"/>
                  <a:gd name="connsiteY116" fmla="*/ 394335 h 1156334"/>
                  <a:gd name="connsiteX117" fmla="*/ 151448 w 601980"/>
                  <a:gd name="connsiteY117" fmla="*/ 391478 h 1156334"/>
                  <a:gd name="connsiteX118" fmla="*/ 151448 w 601980"/>
                  <a:gd name="connsiteY118" fmla="*/ 386715 h 1156334"/>
                  <a:gd name="connsiteX119" fmla="*/ 152400 w 601980"/>
                  <a:gd name="connsiteY119" fmla="*/ 381953 h 1156334"/>
                  <a:gd name="connsiteX120" fmla="*/ 154305 w 601980"/>
                  <a:gd name="connsiteY120" fmla="*/ 376238 h 1156334"/>
                  <a:gd name="connsiteX121" fmla="*/ 157163 w 601980"/>
                  <a:gd name="connsiteY121" fmla="*/ 372428 h 1156334"/>
                  <a:gd name="connsiteX122" fmla="*/ 160973 w 601980"/>
                  <a:gd name="connsiteY122" fmla="*/ 367665 h 1156334"/>
                  <a:gd name="connsiteX123" fmla="*/ 163830 w 601980"/>
                  <a:gd name="connsiteY123" fmla="*/ 364808 h 1156334"/>
                  <a:gd name="connsiteX124" fmla="*/ 170498 w 601980"/>
                  <a:gd name="connsiteY124" fmla="*/ 360045 h 1156334"/>
                  <a:gd name="connsiteX125" fmla="*/ 176213 w 601980"/>
                  <a:gd name="connsiteY125" fmla="*/ 358140 h 1156334"/>
                  <a:gd name="connsiteX126" fmla="*/ 184785 w 601980"/>
                  <a:gd name="connsiteY126" fmla="*/ 355283 h 1156334"/>
                  <a:gd name="connsiteX127" fmla="*/ 193358 w 601980"/>
                  <a:gd name="connsiteY127" fmla="*/ 354330 h 1156334"/>
                  <a:gd name="connsiteX128" fmla="*/ 200978 w 601980"/>
                  <a:gd name="connsiteY128" fmla="*/ 354330 h 1156334"/>
                  <a:gd name="connsiteX129" fmla="*/ 206693 w 601980"/>
                  <a:gd name="connsiteY129" fmla="*/ 353378 h 1156334"/>
                  <a:gd name="connsiteX130" fmla="*/ 207645 w 601980"/>
                  <a:gd name="connsiteY130" fmla="*/ 352425 h 1156334"/>
                  <a:gd name="connsiteX131" fmla="*/ 206693 w 601980"/>
                  <a:gd name="connsiteY131" fmla="*/ 352425 h 1156334"/>
                  <a:gd name="connsiteX132" fmla="*/ 205740 w 601980"/>
                  <a:gd name="connsiteY132" fmla="*/ 349568 h 1156334"/>
                  <a:gd name="connsiteX133" fmla="*/ 202883 w 601980"/>
                  <a:gd name="connsiteY133" fmla="*/ 344805 h 1156334"/>
                  <a:gd name="connsiteX134" fmla="*/ 201930 w 601980"/>
                  <a:gd name="connsiteY134" fmla="*/ 340043 h 1156334"/>
                  <a:gd name="connsiteX135" fmla="*/ 201930 w 601980"/>
                  <a:gd name="connsiteY135" fmla="*/ 336233 h 1156334"/>
                  <a:gd name="connsiteX136" fmla="*/ 202883 w 601980"/>
                  <a:gd name="connsiteY136" fmla="*/ 332423 h 1156334"/>
                  <a:gd name="connsiteX137" fmla="*/ 203835 w 601980"/>
                  <a:gd name="connsiteY137" fmla="*/ 329565 h 1156334"/>
                  <a:gd name="connsiteX138" fmla="*/ 205740 w 601980"/>
                  <a:gd name="connsiteY138" fmla="*/ 325755 h 1156334"/>
                  <a:gd name="connsiteX139" fmla="*/ 209550 w 601980"/>
                  <a:gd name="connsiteY139" fmla="*/ 322898 h 1156334"/>
                  <a:gd name="connsiteX140" fmla="*/ 213360 w 601980"/>
                  <a:gd name="connsiteY140" fmla="*/ 320993 h 1156334"/>
                  <a:gd name="connsiteX141" fmla="*/ 218123 w 601980"/>
                  <a:gd name="connsiteY141" fmla="*/ 319088 h 1156334"/>
                  <a:gd name="connsiteX142" fmla="*/ 220028 w 601980"/>
                  <a:gd name="connsiteY142" fmla="*/ 318135 h 1156334"/>
                  <a:gd name="connsiteX143" fmla="*/ 227648 w 601980"/>
                  <a:gd name="connsiteY143" fmla="*/ 318135 h 1156334"/>
                  <a:gd name="connsiteX144" fmla="*/ 232410 w 601980"/>
                  <a:gd name="connsiteY144" fmla="*/ 319088 h 1156334"/>
                  <a:gd name="connsiteX145" fmla="*/ 240030 w 601980"/>
                  <a:gd name="connsiteY145" fmla="*/ 321945 h 1156334"/>
                  <a:gd name="connsiteX146" fmla="*/ 245745 w 601980"/>
                  <a:gd name="connsiteY146" fmla="*/ 325755 h 1156334"/>
                  <a:gd name="connsiteX147" fmla="*/ 249555 w 601980"/>
                  <a:gd name="connsiteY147" fmla="*/ 327660 h 1156334"/>
                  <a:gd name="connsiteX148" fmla="*/ 257175 w 601980"/>
                  <a:gd name="connsiteY148" fmla="*/ 334328 h 1156334"/>
                  <a:gd name="connsiteX149" fmla="*/ 261938 w 601980"/>
                  <a:gd name="connsiteY149" fmla="*/ 339090 h 1156334"/>
                  <a:gd name="connsiteX150" fmla="*/ 269558 w 601980"/>
                  <a:gd name="connsiteY150" fmla="*/ 349568 h 1156334"/>
                  <a:gd name="connsiteX151" fmla="*/ 274320 w 601980"/>
                  <a:gd name="connsiteY151" fmla="*/ 356235 h 1156334"/>
                  <a:gd name="connsiteX152" fmla="*/ 277178 w 601980"/>
                  <a:gd name="connsiteY152" fmla="*/ 361950 h 1156334"/>
                  <a:gd name="connsiteX153" fmla="*/ 278130 w 601980"/>
                  <a:gd name="connsiteY153" fmla="*/ 362903 h 1156334"/>
                  <a:gd name="connsiteX154" fmla="*/ 279083 w 601980"/>
                  <a:gd name="connsiteY154" fmla="*/ 361950 h 1156334"/>
                  <a:gd name="connsiteX155" fmla="*/ 278130 w 601980"/>
                  <a:gd name="connsiteY155" fmla="*/ 357188 h 1156334"/>
                  <a:gd name="connsiteX156" fmla="*/ 276225 w 601980"/>
                  <a:gd name="connsiteY156" fmla="*/ 344805 h 1156334"/>
                  <a:gd name="connsiteX157" fmla="*/ 273368 w 601980"/>
                  <a:gd name="connsiteY157" fmla="*/ 326708 h 1156334"/>
                  <a:gd name="connsiteX158" fmla="*/ 271463 w 601980"/>
                  <a:gd name="connsiteY158" fmla="*/ 315278 h 1156334"/>
                  <a:gd name="connsiteX159" fmla="*/ 268605 w 601980"/>
                  <a:gd name="connsiteY159" fmla="*/ 303848 h 1156334"/>
                  <a:gd name="connsiteX160" fmla="*/ 266700 w 601980"/>
                  <a:gd name="connsiteY160" fmla="*/ 299085 h 1156334"/>
                  <a:gd name="connsiteX161" fmla="*/ 264795 w 601980"/>
                  <a:gd name="connsiteY161" fmla="*/ 296228 h 1156334"/>
                  <a:gd name="connsiteX162" fmla="*/ 262890 w 601980"/>
                  <a:gd name="connsiteY162" fmla="*/ 294323 h 1156334"/>
                  <a:gd name="connsiteX163" fmla="*/ 260033 w 601980"/>
                  <a:gd name="connsiteY163" fmla="*/ 292418 h 1156334"/>
                  <a:gd name="connsiteX164" fmla="*/ 259080 w 601980"/>
                  <a:gd name="connsiteY164" fmla="*/ 289560 h 1156334"/>
                  <a:gd name="connsiteX165" fmla="*/ 257175 w 601980"/>
                  <a:gd name="connsiteY165" fmla="*/ 285750 h 1156334"/>
                  <a:gd name="connsiteX166" fmla="*/ 257175 w 601980"/>
                  <a:gd name="connsiteY166" fmla="*/ 280988 h 1156334"/>
                  <a:gd name="connsiteX167" fmla="*/ 256223 w 601980"/>
                  <a:gd name="connsiteY167" fmla="*/ 279083 h 1156334"/>
                  <a:gd name="connsiteX168" fmla="*/ 252413 w 601980"/>
                  <a:gd name="connsiteY168" fmla="*/ 276225 h 1156334"/>
                  <a:gd name="connsiteX169" fmla="*/ 247650 w 601980"/>
                  <a:gd name="connsiteY169" fmla="*/ 270510 h 1156334"/>
                  <a:gd name="connsiteX170" fmla="*/ 245745 w 601980"/>
                  <a:gd name="connsiteY170" fmla="*/ 269558 h 1156334"/>
                  <a:gd name="connsiteX171" fmla="*/ 243840 w 601980"/>
                  <a:gd name="connsiteY171" fmla="*/ 269558 h 1156334"/>
                  <a:gd name="connsiteX172" fmla="*/ 240983 w 601980"/>
                  <a:gd name="connsiteY172" fmla="*/ 269558 h 1156334"/>
                  <a:gd name="connsiteX173" fmla="*/ 239078 w 601980"/>
                  <a:gd name="connsiteY173" fmla="*/ 269558 h 1156334"/>
                  <a:gd name="connsiteX174" fmla="*/ 236220 w 601980"/>
                  <a:gd name="connsiteY174" fmla="*/ 268605 h 1156334"/>
                  <a:gd name="connsiteX175" fmla="*/ 233363 w 601980"/>
                  <a:gd name="connsiteY175" fmla="*/ 263843 h 1156334"/>
                  <a:gd name="connsiteX176" fmla="*/ 232410 w 601980"/>
                  <a:gd name="connsiteY176" fmla="*/ 263843 h 1156334"/>
                  <a:gd name="connsiteX177" fmla="*/ 229553 w 601980"/>
                  <a:gd name="connsiteY177" fmla="*/ 263843 h 1156334"/>
                  <a:gd name="connsiteX178" fmla="*/ 226695 w 601980"/>
                  <a:gd name="connsiteY178" fmla="*/ 267653 h 1156334"/>
                  <a:gd name="connsiteX179" fmla="*/ 224790 w 601980"/>
                  <a:gd name="connsiteY179" fmla="*/ 267653 h 1156334"/>
                  <a:gd name="connsiteX180" fmla="*/ 222885 w 601980"/>
                  <a:gd name="connsiteY180" fmla="*/ 267653 h 1156334"/>
                  <a:gd name="connsiteX181" fmla="*/ 220980 w 601980"/>
                  <a:gd name="connsiteY181" fmla="*/ 266700 h 1156334"/>
                  <a:gd name="connsiteX182" fmla="*/ 214313 w 601980"/>
                  <a:gd name="connsiteY182" fmla="*/ 259080 h 1156334"/>
                  <a:gd name="connsiteX183" fmla="*/ 203835 w 601980"/>
                  <a:gd name="connsiteY183" fmla="*/ 245745 h 1156334"/>
                  <a:gd name="connsiteX184" fmla="*/ 195263 w 601980"/>
                  <a:gd name="connsiteY184" fmla="*/ 230505 h 1156334"/>
                  <a:gd name="connsiteX185" fmla="*/ 190500 w 601980"/>
                  <a:gd name="connsiteY185" fmla="*/ 222885 h 1156334"/>
                  <a:gd name="connsiteX186" fmla="*/ 185738 w 601980"/>
                  <a:gd name="connsiteY186" fmla="*/ 211455 h 1156334"/>
                  <a:gd name="connsiteX187" fmla="*/ 180023 w 601980"/>
                  <a:gd name="connsiteY187" fmla="*/ 196215 h 1156334"/>
                  <a:gd name="connsiteX188" fmla="*/ 178118 w 601980"/>
                  <a:gd name="connsiteY188" fmla="*/ 192405 h 1156334"/>
                  <a:gd name="connsiteX189" fmla="*/ 171450 w 601980"/>
                  <a:gd name="connsiteY189" fmla="*/ 184785 h 1156334"/>
                  <a:gd name="connsiteX190" fmla="*/ 159068 w 601980"/>
                  <a:gd name="connsiteY190" fmla="*/ 171450 h 1156334"/>
                  <a:gd name="connsiteX191" fmla="*/ 144780 w 601980"/>
                  <a:gd name="connsiteY191" fmla="*/ 157163 h 1156334"/>
                  <a:gd name="connsiteX192" fmla="*/ 141923 w 601980"/>
                  <a:gd name="connsiteY192" fmla="*/ 155258 h 1156334"/>
                  <a:gd name="connsiteX193" fmla="*/ 139065 w 601980"/>
                  <a:gd name="connsiteY193" fmla="*/ 154305 h 1156334"/>
                  <a:gd name="connsiteX194" fmla="*/ 134303 w 601980"/>
                  <a:gd name="connsiteY194" fmla="*/ 154305 h 1156334"/>
                  <a:gd name="connsiteX195" fmla="*/ 132398 w 601980"/>
                  <a:gd name="connsiteY195" fmla="*/ 152400 h 1156334"/>
                  <a:gd name="connsiteX196" fmla="*/ 131445 w 601980"/>
                  <a:gd name="connsiteY196" fmla="*/ 149543 h 1156334"/>
                  <a:gd name="connsiteX197" fmla="*/ 129540 w 601980"/>
                  <a:gd name="connsiteY197" fmla="*/ 144780 h 1156334"/>
                  <a:gd name="connsiteX198" fmla="*/ 129540 w 601980"/>
                  <a:gd name="connsiteY198" fmla="*/ 139065 h 1156334"/>
                  <a:gd name="connsiteX199" fmla="*/ 129540 w 601980"/>
                  <a:gd name="connsiteY199" fmla="*/ 134303 h 1156334"/>
                  <a:gd name="connsiteX200" fmla="*/ 130492 w 601980"/>
                  <a:gd name="connsiteY200" fmla="*/ 125730 h 1156334"/>
                  <a:gd name="connsiteX201" fmla="*/ 132398 w 601980"/>
                  <a:gd name="connsiteY201" fmla="*/ 120015 h 1156334"/>
                  <a:gd name="connsiteX202" fmla="*/ 137160 w 601980"/>
                  <a:gd name="connsiteY202" fmla="*/ 110490 h 1156334"/>
                  <a:gd name="connsiteX203" fmla="*/ 141923 w 601980"/>
                  <a:gd name="connsiteY203" fmla="*/ 100013 h 1156334"/>
                  <a:gd name="connsiteX204" fmla="*/ 149543 w 601980"/>
                  <a:gd name="connsiteY204" fmla="*/ 87630 h 1156334"/>
                  <a:gd name="connsiteX205" fmla="*/ 156210 w 601980"/>
                  <a:gd name="connsiteY205" fmla="*/ 77153 h 1156334"/>
                  <a:gd name="connsiteX206" fmla="*/ 163830 w 601980"/>
                  <a:gd name="connsiteY206" fmla="*/ 68580 h 1156334"/>
                  <a:gd name="connsiteX207" fmla="*/ 173355 w 601980"/>
                  <a:gd name="connsiteY207" fmla="*/ 56198 h 1156334"/>
                  <a:gd name="connsiteX208" fmla="*/ 174308 w 601980"/>
                  <a:gd name="connsiteY208" fmla="*/ 55245 h 1156334"/>
                  <a:gd name="connsiteX209" fmla="*/ 181928 w 601980"/>
                  <a:gd name="connsiteY209" fmla="*/ 47625 h 1156334"/>
                  <a:gd name="connsiteX210" fmla="*/ 194310 w 601980"/>
                  <a:gd name="connsiteY210" fmla="*/ 36195 h 1156334"/>
                  <a:gd name="connsiteX211" fmla="*/ 200978 w 601980"/>
                  <a:gd name="connsiteY211" fmla="*/ 31433 h 1156334"/>
                  <a:gd name="connsiteX212" fmla="*/ 207645 w 601980"/>
                  <a:gd name="connsiteY212" fmla="*/ 25718 h 1156334"/>
                  <a:gd name="connsiteX213" fmla="*/ 215265 w 601980"/>
                  <a:gd name="connsiteY213" fmla="*/ 21908 h 1156334"/>
                  <a:gd name="connsiteX214" fmla="*/ 228600 w 601980"/>
                  <a:gd name="connsiteY214" fmla="*/ 13335 h 1156334"/>
                  <a:gd name="connsiteX215" fmla="*/ 243840 w 601980"/>
                  <a:gd name="connsiteY215" fmla="*/ 5715 h 1156334"/>
                  <a:gd name="connsiteX216" fmla="*/ 256223 w 601980"/>
                  <a:gd name="connsiteY216" fmla="*/ 1905 h 1156334"/>
                  <a:gd name="connsiteX217" fmla="*/ 265748 w 601980"/>
                  <a:gd name="connsiteY217" fmla="*/ 0 h 1156334"/>
                  <a:gd name="connsiteX218" fmla="*/ 273368 w 601980"/>
                  <a:gd name="connsiteY218" fmla="*/ 0 h 1156334"/>
                  <a:gd name="connsiteX219" fmla="*/ 279083 w 601980"/>
                  <a:gd name="connsiteY219" fmla="*/ 952 h 1156334"/>
                  <a:gd name="connsiteX220" fmla="*/ 283845 w 601980"/>
                  <a:gd name="connsiteY220" fmla="*/ 1905 h 1156334"/>
                  <a:gd name="connsiteX221" fmla="*/ 286703 w 601980"/>
                  <a:gd name="connsiteY221" fmla="*/ 4763 h 1156334"/>
                  <a:gd name="connsiteX222" fmla="*/ 287655 w 601980"/>
                  <a:gd name="connsiteY222" fmla="*/ 5715 h 1156334"/>
                  <a:gd name="connsiteX223" fmla="*/ 288608 w 601980"/>
                  <a:gd name="connsiteY223" fmla="*/ 9525 h 1156334"/>
                  <a:gd name="connsiteX224" fmla="*/ 287655 w 601980"/>
                  <a:gd name="connsiteY224" fmla="*/ 13335 h 1156334"/>
                  <a:gd name="connsiteX225" fmla="*/ 288608 w 601980"/>
                  <a:gd name="connsiteY225" fmla="*/ 15240 h 1156334"/>
                  <a:gd name="connsiteX226" fmla="*/ 290513 w 601980"/>
                  <a:gd name="connsiteY226" fmla="*/ 18097 h 1156334"/>
                  <a:gd name="connsiteX227" fmla="*/ 301943 w 601980"/>
                  <a:gd name="connsiteY227" fmla="*/ 31433 h 1156334"/>
                  <a:gd name="connsiteX228" fmla="*/ 307658 w 601980"/>
                  <a:gd name="connsiteY228" fmla="*/ 37148 h 1156334"/>
                  <a:gd name="connsiteX229" fmla="*/ 320993 w 601980"/>
                  <a:gd name="connsiteY229" fmla="*/ 51435 h 1156334"/>
                  <a:gd name="connsiteX230" fmla="*/ 326708 w 601980"/>
                  <a:gd name="connsiteY230" fmla="*/ 58103 h 1156334"/>
                  <a:gd name="connsiteX231" fmla="*/ 329565 w 601980"/>
                  <a:gd name="connsiteY231" fmla="*/ 60008 h 1156334"/>
                  <a:gd name="connsiteX232" fmla="*/ 338138 w 601980"/>
                  <a:gd name="connsiteY232" fmla="*/ 62865 h 1156334"/>
                  <a:gd name="connsiteX233" fmla="*/ 347663 w 601980"/>
                  <a:gd name="connsiteY233" fmla="*/ 67628 h 1156334"/>
                  <a:gd name="connsiteX234" fmla="*/ 354330 w 601980"/>
                  <a:gd name="connsiteY234" fmla="*/ 71438 h 1156334"/>
                  <a:gd name="connsiteX235" fmla="*/ 364808 w 601980"/>
                  <a:gd name="connsiteY235" fmla="*/ 79058 h 1156334"/>
                  <a:gd name="connsiteX236" fmla="*/ 375285 w 601980"/>
                  <a:gd name="connsiteY236" fmla="*/ 87630 h 1156334"/>
                  <a:gd name="connsiteX237" fmla="*/ 388620 w 601980"/>
                  <a:gd name="connsiteY237" fmla="*/ 100013 h 1156334"/>
                  <a:gd name="connsiteX238" fmla="*/ 393383 w 601980"/>
                  <a:gd name="connsiteY238" fmla="*/ 105728 h 1156334"/>
                  <a:gd name="connsiteX239" fmla="*/ 394335 w 601980"/>
                  <a:gd name="connsiteY239" fmla="*/ 107633 h 1156334"/>
                  <a:gd name="connsiteX240" fmla="*/ 394335 w 601980"/>
                  <a:gd name="connsiteY240" fmla="*/ 109538 h 1156334"/>
                  <a:gd name="connsiteX241" fmla="*/ 392430 w 601980"/>
                  <a:gd name="connsiteY241" fmla="*/ 111442 h 1156334"/>
                  <a:gd name="connsiteX242" fmla="*/ 389573 w 601980"/>
                  <a:gd name="connsiteY242" fmla="*/ 114300 h 1156334"/>
                  <a:gd name="connsiteX243" fmla="*/ 389573 w 601980"/>
                  <a:gd name="connsiteY243" fmla="*/ 116205 h 1156334"/>
                  <a:gd name="connsiteX244" fmla="*/ 391478 w 601980"/>
                  <a:gd name="connsiteY244" fmla="*/ 118110 h 1156334"/>
                  <a:gd name="connsiteX245" fmla="*/ 395288 w 601980"/>
                  <a:gd name="connsiteY245" fmla="*/ 122873 h 1156334"/>
                  <a:gd name="connsiteX246" fmla="*/ 396240 w 601980"/>
                  <a:gd name="connsiteY246" fmla="*/ 125730 h 1156334"/>
                  <a:gd name="connsiteX247" fmla="*/ 396240 w 601980"/>
                  <a:gd name="connsiteY247" fmla="*/ 127635 h 1156334"/>
                  <a:gd name="connsiteX248" fmla="*/ 394335 w 601980"/>
                  <a:gd name="connsiteY248" fmla="*/ 130492 h 1156334"/>
                  <a:gd name="connsiteX249" fmla="*/ 394335 w 601980"/>
                  <a:gd name="connsiteY249" fmla="*/ 132398 h 1156334"/>
                  <a:gd name="connsiteX250" fmla="*/ 395288 w 601980"/>
                  <a:gd name="connsiteY250" fmla="*/ 134303 h 1156334"/>
                  <a:gd name="connsiteX251" fmla="*/ 401003 w 601980"/>
                  <a:gd name="connsiteY251" fmla="*/ 140018 h 1156334"/>
                  <a:gd name="connsiteX252" fmla="*/ 403860 w 601980"/>
                  <a:gd name="connsiteY252" fmla="*/ 142875 h 1156334"/>
                  <a:gd name="connsiteX253" fmla="*/ 407670 w 601980"/>
                  <a:gd name="connsiteY253" fmla="*/ 144780 h 1156334"/>
                  <a:gd name="connsiteX254" fmla="*/ 411480 w 601980"/>
                  <a:gd name="connsiteY254" fmla="*/ 145733 h 1156334"/>
                  <a:gd name="connsiteX255" fmla="*/ 413385 w 601980"/>
                  <a:gd name="connsiteY255" fmla="*/ 146685 h 1156334"/>
                  <a:gd name="connsiteX256" fmla="*/ 416243 w 601980"/>
                  <a:gd name="connsiteY256" fmla="*/ 150495 h 1156334"/>
                  <a:gd name="connsiteX257" fmla="*/ 417195 w 601980"/>
                  <a:gd name="connsiteY257" fmla="*/ 152400 h 1156334"/>
                  <a:gd name="connsiteX258" fmla="*/ 418148 w 601980"/>
                  <a:gd name="connsiteY258" fmla="*/ 156210 h 1156334"/>
                  <a:gd name="connsiteX259" fmla="*/ 417195 w 601980"/>
                  <a:gd name="connsiteY259" fmla="*/ 160020 h 1156334"/>
                  <a:gd name="connsiteX260" fmla="*/ 416243 w 601980"/>
                  <a:gd name="connsiteY260" fmla="*/ 164783 h 1156334"/>
                  <a:gd name="connsiteX261" fmla="*/ 413385 w 601980"/>
                  <a:gd name="connsiteY261" fmla="*/ 171450 h 1156334"/>
                  <a:gd name="connsiteX262" fmla="*/ 408623 w 601980"/>
                  <a:gd name="connsiteY262" fmla="*/ 180975 h 1156334"/>
                  <a:gd name="connsiteX263" fmla="*/ 401955 w 601980"/>
                  <a:gd name="connsiteY263" fmla="*/ 193358 h 1156334"/>
                  <a:gd name="connsiteX264" fmla="*/ 394335 w 601980"/>
                  <a:gd name="connsiteY264" fmla="*/ 202883 h 1156334"/>
                  <a:gd name="connsiteX265" fmla="*/ 385763 w 601980"/>
                  <a:gd name="connsiteY265" fmla="*/ 215265 h 1156334"/>
                  <a:gd name="connsiteX266" fmla="*/ 377190 w 601980"/>
                  <a:gd name="connsiteY266" fmla="*/ 224790 h 1156334"/>
                  <a:gd name="connsiteX267" fmla="*/ 368618 w 601980"/>
                  <a:gd name="connsiteY267" fmla="*/ 235268 h 1156334"/>
                  <a:gd name="connsiteX268" fmla="*/ 356235 w 601980"/>
                  <a:gd name="connsiteY268" fmla="*/ 245745 h 1156334"/>
                  <a:gd name="connsiteX269" fmla="*/ 353378 w 601980"/>
                  <a:gd name="connsiteY269" fmla="*/ 248603 h 1156334"/>
                  <a:gd name="connsiteX270" fmla="*/ 351473 w 601980"/>
                  <a:gd name="connsiteY270" fmla="*/ 250508 h 1156334"/>
                  <a:gd name="connsiteX271" fmla="*/ 337185 w 601980"/>
                  <a:gd name="connsiteY271" fmla="*/ 261938 h 1156334"/>
                  <a:gd name="connsiteX272" fmla="*/ 323850 w 601980"/>
                  <a:gd name="connsiteY272" fmla="*/ 271463 h 1156334"/>
                  <a:gd name="connsiteX273" fmla="*/ 322898 w 601980"/>
                  <a:gd name="connsiteY273" fmla="*/ 273368 h 1156334"/>
                  <a:gd name="connsiteX274" fmla="*/ 322898 w 601980"/>
                  <a:gd name="connsiteY274" fmla="*/ 275273 h 1156334"/>
                  <a:gd name="connsiteX275" fmla="*/ 321945 w 601980"/>
                  <a:gd name="connsiteY275" fmla="*/ 322898 h 1156334"/>
                  <a:gd name="connsiteX276" fmla="*/ 320993 w 601980"/>
                  <a:gd name="connsiteY276" fmla="*/ 333375 h 1156334"/>
                  <a:gd name="connsiteX277" fmla="*/ 320993 w 601980"/>
                  <a:gd name="connsiteY277" fmla="*/ 361950 h 1156334"/>
                  <a:gd name="connsiteX278" fmla="*/ 320993 w 601980"/>
                  <a:gd name="connsiteY278" fmla="*/ 361950 h 1156334"/>
                  <a:gd name="connsiteX279" fmla="*/ 320993 w 601980"/>
                  <a:gd name="connsiteY279" fmla="*/ 361950 h 1156334"/>
                  <a:gd name="connsiteX280" fmla="*/ 322898 w 601980"/>
                  <a:gd name="connsiteY280" fmla="*/ 359093 h 1156334"/>
                  <a:gd name="connsiteX281" fmla="*/ 325755 w 601980"/>
                  <a:gd name="connsiteY281" fmla="*/ 355283 h 1156334"/>
                  <a:gd name="connsiteX282" fmla="*/ 327660 w 601980"/>
                  <a:gd name="connsiteY282" fmla="*/ 350520 h 1156334"/>
                  <a:gd name="connsiteX283" fmla="*/ 330518 w 601980"/>
                  <a:gd name="connsiteY283" fmla="*/ 345758 h 1156334"/>
                  <a:gd name="connsiteX284" fmla="*/ 336233 w 601980"/>
                  <a:gd name="connsiteY284" fmla="*/ 340043 h 1156334"/>
                  <a:gd name="connsiteX285" fmla="*/ 341948 w 601980"/>
                  <a:gd name="connsiteY285" fmla="*/ 332423 h 1156334"/>
                  <a:gd name="connsiteX286" fmla="*/ 343853 w 601980"/>
                  <a:gd name="connsiteY286" fmla="*/ 331470 h 1156334"/>
                  <a:gd name="connsiteX287" fmla="*/ 348615 w 601980"/>
                  <a:gd name="connsiteY287" fmla="*/ 327660 h 1156334"/>
                  <a:gd name="connsiteX288" fmla="*/ 355283 w 601980"/>
                  <a:gd name="connsiteY288" fmla="*/ 323850 h 1156334"/>
                  <a:gd name="connsiteX289" fmla="*/ 360045 w 601980"/>
                  <a:gd name="connsiteY289" fmla="*/ 321945 h 1156334"/>
                  <a:gd name="connsiteX290" fmla="*/ 366713 w 601980"/>
                  <a:gd name="connsiteY290" fmla="*/ 320040 h 1156334"/>
                  <a:gd name="connsiteX291" fmla="*/ 371475 w 601980"/>
                  <a:gd name="connsiteY291" fmla="*/ 318135 h 1156334"/>
                  <a:gd name="connsiteX292" fmla="*/ 378143 w 601980"/>
                  <a:gd name="connsiteY292" fmla="*/ 319088 h 1156334"/>
                  <a:gd name="connsiteX293" fmla="*/ 381953 w 601980"/>
                  <a:gd name="connsiteY293" fmla="*/ 320040 h 1156334"/>
                  <a:gd name="connsiteX294" fmla="*/ 386715 w 601980"/>
                  <a:gd name="connsiteY294" fmla="*/ 322898 h 1156334"/>
                  <a:gd name="connsiteX295" fmla="*/ 390525 w 601980"/>
                  <a:gd name="connsiteY295" fmla="*/ 324803 h 1156334"/>
                  <a:gd name="connsiteX296" fmla="*/ 394335 w 601980"/>
                  <a:gd name="connsiteY296" fmla="*/ 328613 h 1156334"/>
                  <a:gd name="connsiteX297" fmla="*/ 396240 w 601980"/>
                  <a:gd name="connsiteY297" fmla="*/ 332423 h 1156334"/>
                  <a:gd name="connsiteX298" fmla="*/ 397193 w 601980"/>
                  <a:gd name="connsiteY298" fmla="*/ 338138 h 1156334"/>
                  <a:gd name="connsiteX299" fmla="*/ 398145 w 601980"/>
                  <a:gd name="connsiteY299" fmla="*/ 342900 h 1156334"/>
                  <a:gd name="connsiteX300" fmla="*/ 396240 w 601980"/>
                  <a:gd name="connsiteY300" fmla="*/ 345758 h 1156334"/>
                  <a:gd name="connsiteX301" fmla="*/ 395288 w 601980"/>
                  <a:gd name="connsiteY301" fmla="*/ 349568 h 1156334"/>
                  <a:gd name="connsiteX302" fmla="*/ 393383 w 601980"/>
                  <a:gd name="connsiteY302" fmla="*/ 353378 h 1156334"/>
                  <a:gd name="connsiteX303" fmla="*/ 393383 w 601980"/>
                  <a:gd name="connsiteY303" fmla="*/ 353378 h 1156334"/>
                  <a:gd name="connsiteX304" fmla="*/ 394335 w 601980"/>
                  <a:gd name="connsiteY304" fmla="*/ 354330 h 1156334"/>
                  <a:gd name="connsiteX305" fmla="*/ 401955 w 601980"/>
                  <a:gd name="connsiteY305" fmla="*/ 354330 h 1156334"/>
                  <a:gd name="connsiteX306" fmla="*/ 408623 w 601980"/>
                  <a:gd name="connsiteY306" fmla="*/ 355283 h 1156334"/>
                  <a:gd name="connsiteX307" fmla="*/ 416243 w 601980"/>
                  <a:gd name="connsiteY307" fmla="*/ 358140 h 1156334"/>
                  <a:gd name="connsiteX308" fmla="*/ 419100 w 601980"/>
                  <a:gd name="connsiteY308" fmla="*/ 360045 h 1156334"/>
                  <a:gd name="connsiteX309" fmla="*/ 423863 w 601980"/>
                  <a:gd name="connsiteY309" fmla="*/ 364808 h 1156334"/>
                  <a:gd name="connsiteX310" fmla="*/ 425768 w 601980"/>
                  <a:gd name="connsiteY310" fmla="*/ 367665 h 1156334"/>
                  <a:gd name="connsiteX311" fmla="*/ 427673 w 601980"/>
                  <a:gd name="connsiteY311" fmla="*/ 372428 h 1156334"/>
                  <a:gd name="connsiteX312" fmla="*/ 428625 w 601980"/>
                  <a:gd name="connsiteY312" fmla="*/ 377190 h 1156334"/>
                  <a:gd name="connsiteX313" fmla="*/ 428625 w 601980"/>
                  <a:gd name="connsiteY313" fmla="*/ 381000 h 1156334"/>
                  <a:gd name="connsiteX314" fmla="*/ 428625 w 601980"/>
                  <a:gd name="connsiteY314" fmla="*/ 384810 h 1156334"/>
                  <a:gd name="connsiteX315" fmla="*/ 425768 w 601980"/>
                  <a:gd name="connsiteY315" fmla="*/ 389573 h 1156334"/>
                  <a:gd name="connsiteX316" fmla="*/ 423863 w 601980"/>
                  <a:gd name="connsiteY316" fmla="*/ 392430 h 1156334"/>
                  <a:gd name="connsiteX317" fmla="*/ 420053 w 601980"/>
                  <a:gd name="connsiteY317" fmla="*/ 395288 h 1156334"/>
                  <a:gd name="connsiteX318" fmla="*/ 416243 w 601980"/>
                  <a:gd name="connsiteY318" fmla="*/ 397193 h 1156334"/>
                  <a:gd name="connsiteX319" fmla="*/ 416243 w 601980"/>
                  <a:gd name="connsiteY319" fmla="*/ 398145 h 1156334"/>
                  <a:gd name="connsiteX320" fmla="*/ 416243 w 601980"/>
                  <a:gd name="connsiteY320" fmla="*/ 399098 h 1156334"/>
                  <a:gd name="connsiteX321" fmla="*/ 421005 w 601980"/>
                  <a:gd name="connsiteY321" fmla="*/ 401003 h 1156334"/>
                  <a:gd name="connsiteX322" fmla="*/ 424815 w 601980"/>
                  <a:gd name="connsiteY322" fmla="*/ 402908 h 1156334"/>
                  <a:gd name="connsiteX323" fmla="*/ 430530 w 601980"/>
                  <a:gd name="connsiteY323" fmla="*/ 406718 h 1156334"/>
                  <a:gd name="connsiteX324" fmla="*/ 441008 w 601980"/>
                  <a:gd name="connsiteY324" fmla="*/ 413385 h 1156334"/>
                  <a:gd name="connsiteX325" fmla="*/ 448628 w 601980"/>
                  <a:gd name="connsiteY325" fmla="*/ 421958 h 1156334"/>
                  <a:gd name="connsiteX326" fmla="*/ 453390 w 601980"/>
                  <a:gd name="connsiteY326" fmla="*/ 428625 h 1156334"/>
                  <a:gd name="connsiteX327" fmla="*/ 455295 w 601980"/>
                  <a:gd name="connsiteY327" fmla="*/ 433388 h 1156334"/>
                  <a:gd name="connsiteX328" fmla="*/ 457200 w 601980"/>
                  <a:gd name="connsiteY328" fmla="*/ 439103 h 1156334"/>
                  <a:gd name="connsiteX329" fmla="*/ 457200 w 601980"/>
                  <a:gd name="connsiteY329" fmla="*/ 442913 h 1156334"/>
                  <a:gd name="connsiteX330" fmla="*/ 457200 w 601980"/>
                  <a:gd name="connsiteY330" fmla="*/ 448628 h 1156334"/>
                  <a:gd name="connsiteX331" fmla="*/ 456248 w 601980"/>
                  <a:gd name="connsiteY331" fmla="*/ 454343 h 1156334"/>
                  <a:gd name="connsiteX332" fmla="*/ 454343 w 601980"/>
                  <a:gd name="connsiteY332" fmla="*/ 459105 h 1156334"/>
                  <a:gd name="connsiteX333" fmla="*/ 450533 w 601980"/>
                  <a:gd name="connsiteY333" fmla="*/ 462915 h 1156334"/>
                  <a:gd name="connsiteX334" fmla="*/ 450533 w 601980"/>
                  <a:gd name="connsiteY334" fmla="*/ 464820 h 1156334"/>
                  <a:gd name="connsiteX335" fmla="*/ 451485 w 601980"/>
                  <a:gd name="connsiteY335" fmla="*/ 465773 h 1156334"/>
                  <a:gd name="connsiteX336" fmla="*/ 478155 w 601980"/>
                  <a:gd name="connsiteY336" fmla="*/ 484823 h 1156334"/>
                  <a:gd name="connsiteX337" fmla="*/ 489585 w 601980"/>
                  <a:gd name="connsiteY337" fmla="*/ 493395 h 1156334"/>
                  <a:gd name="connsiteX338" fmla="*/ 497205 w 601980"/>
                  <a:gd name="connsiteY338" fmla="*/ 499110 h 1156334"/>
                  <a:gd name="connsiteX339" fmla="*/ 501015 w 601980"/>
                  <a:gd name="connsiteY339" fmla="*/ 502920 h 1156334"/>
                  <a:gd name="connsiteX340" fmla="*/ 514350 w 601980"/>
                  <a:gd name="connsiteY340" fmla="*/ 514350 h 1156334"/>
                  <a:gd name="connsiteX341" fmla="*/ 523875 w 601980"/>
                  <a:gd name="connsiteY341" fmla="*/ 526733 h 1156334"/>
                  <a:gd name="connsiteX342" fmla="*/ 531495 w 601980"/>
                  <a:gd name="connsiteY342" fmla="*/ 535305 h 1156334"/>
                  <a:gd name="connsiteX343" fmla="*/ 539115 w 601980"/>
                  <a:gd name="connsiteY343" fmla="*/ 544830 h 1156334"/>
                  <a:gd name="connsiteX344" fmla="*/ 546735 w 601980"/>
                  <a:gd name="connsiteY344" fmla="*/ 555308 h 1156334"/>
                  <a:gd name="connsiteX345" fmla="*/ 556260 w 601980"/>
                  <a:gd name="connsiteY345" fmla="*/ 570548 h 1156334"/>
                  <a:gd name="connsiteX346" fmla="*/ 569595 w 601980"/>
                  <a:gd name="connsiteY346" fmla="*/ 593408 h 1156334"/>
                  <a:gd name="connsiteX347" fmla="*/ 579120 w 601980"/>
                  <a:gd name="connsiteY347" fmla="*/ 614363 h 1156334"/>
                  <a:gd name="connsiteX348" fmla="*/ 582930 w 601980"/>
                  <a:gd name="connsiteY348" fmla="*/ 626745 h 1156334"/>
                  <a:gd name="connsiteX349" fmla="*/ 584835 w 601980"/>
                  <a:gd name="connsiteY349" fmla="*/ 629603 h 1156334"/>
                  <a:gd name="connsiteX350" fmla="*/ 586740 w 601980"/>
                  <a:gd name="connsiteY350" fmla="*/ 636270 h 1156334"/>
                  <a:gd name="connsiteX351" fmla="*/ 587693 w 601980"/>
                  <a:gd name="connsiteY351" fmla="*/ 639128 h 1156334"/>
                  <a:gd name="connsiteX352" fmla="*/ 591503 w 601980"/>
                  <a:gd name="connsiteY352" fmla="*/ 651510 h 1156334"/>
                  <a:gd name="connsiteX353" fmla="*/ 592455 w 601980"/>
                  <a:gd name="connsiteY353" fmla="*/ 655320 h 1156334"/>
                  <a:gd name="connsiteX354" fmla="*/ 595313 w 601980"/>
                  <a:gd name="connsiteY354" fmla="*/ 667703 h 1156334"/>
                  <a:gd name="connsiteX355" fmla="*/ 598170 w 601980"/>
                  <a:gd name="connsiteY355" fmla="*/ 689610 h 1156334"/>
                  <a:gd name="connsiteX356" fmla="*/ 600075 w 601980"/>
                  <a:gd name="connsiteY356" fmla="*/ 705803 h 1156334"/>
                  <a:gd name="connsiteX357" fmla="*/ 601980 w 601980"/>
                  <a:gd name="connsiteY357" fmla="*/ 725805 h 1156334"/>
                  <a:gd name="connsiteX358" fmla="*/ 601028 w 601980"/>
                  <a:gd name="connsiteY358" fmla="*/ 746760 h 1156334"/>
                  <a:gd name="connsiteX359" fmla="*/ 600075 w 601980"/>
                  <a:gd name="connsiteY359" fmla="*/ 775335 h 1156334"/>
                  <a:gd name="connsiteX360" fmla="*/ 598170 w 601980"/>
                  <a:gd name="connsiteY360" fmla="*/ 791528 h 1156334"/>
                  <a:gd name="connsiteX361" fmla="*/ 597218 w 601980"/>
                  <a:gd name="connsiteY361" fmla="*/ 798195 h 1156334"/>
                  <a:gd name="connsiteX362" fmla="*/ 595313 w 601980"/>
                  <a:gd name="connsiteY362" fmla="*/ 808673 h 1156334"/>
                  <a:gd name="connsiteX363" fmla="*/ 594360 w 601980"/>
                  <a:gd name="connsiteY363" fmla="*/ 814388 h 1156334"/>
                  <a:gd name="connsiteX364" fmla="*/ 592455 w 601980"/>
                  <a:gd name="connsiteY364" fmla="*/ 827723 h 1156334"/>
                  <a:gd name="connsiteX365" fmla="*/ 591503 w 601980"/>
                  <a:gd name="connsiteY365" fmla="*/ 839153 h 1156334"/>
                  <a:gd name="connsiteX366" fmla="*/ 591503 w 601980"/>
                  <a:gd name="connsiteY366" fmla="*/ 842963 h 1156334"/>
                  <a:gd name="connsiteX367" fmla="*/ 591503 w 601980"/>
                  <a:gd name="connsiteY367" fmla="*/ 844868 h 1156334"/>
                  <a:gd name="connsiteX368" fmla="*/ 591503 w 601980"/>
                  <a:gd name="connsiteY368" fmla="*/ 866775 h 1156334"/>
                  <a:gd name="connsiteX369" fmla="*/ 592455 w 601980"/>
                  <a:gd name="connsiteY369" fmla="*/ 877253 h 1156334"/>
                  <a:gd name="connsiteX370" fmla="*/ 592455 w 601980"/>
                  <a:gd name="connsiteY370" fmla="*/ 882015 h 1156334"/>
                  <a:gd name="connsiteX371" fmla="*/ 592455 w 601980"/>
                  <a:gd name="connsiteY371" fmla="*/ 882968 h 1156334"/>
                  <a:gd name="connsiteX372" fmla="*/ 592455 w 601980"/>
                  <a:gd name="connsiteY372" fmla="*/ 889635 h 1156334"/>
                  <a:gd name="connsiteX373" fmla="*/ 592455 w 601980"/>
                  <a:gd name="connsiteY373" fmla="*/ 895350 h 1156334"/>
                  <a:gd name="connsiteX374" fmla="*/ 592455 w 601980"/>
                  <a:gd name="connsiteY374" fmla="*/ 897255 h 1156334"/>
                  <a:gd name="connsiteX375" fmla="*/ 592455 w 601980"/>
                  <a:gd name="connsiteY375" fmla="*/ 899160 h 1156334"/>
                  <a:gd name="connsiteX376" fmla="*/ 590550 w 601980"/>
                  <a:gd name="connsiteY376" fmla="*/ 916305 h 1156334"/>
                  <a:gd name="connsiteX377" fmla="*/ 588645 w 601980"/>
                  <a:gd name="connsiteY377" fmla="*/ 925830 h 1156334"/>
                  <a:gd name="connsiteX378" fmla="*/ 586740 w 601980"/>
                  <a:gd name="connsiteY378" fmla="*/ 937260 h 1156334"/>
                  <a:gd name="connsiteX379" fmla="*/ 585788 w 601980"/>
                  <a:gd name="connsiteY379" fmla="*/ 940118 h 1156334"/>
                  <a:gd name="connsiteX380" fmla="*/ 582930 w 601980"/>
                  <a:gd name="connsiteY380" fmla="*/ 952500 h 1156334"/>
                  <a:gd name="connsiteX381" fmla="*/ 578168 w 601980"/>
                  <a:gd name="connsiteY381" fmla="*/ 963930 h 1156334"/>
                  <a:gd name="connsiteX382" fmla="*/ 576263 w 601980"/>
                  <a:gd name="connsiteY382" fmla="*/ 969645 h 1156334"/>
                  <a:gd name="connsiteX383" fmla="*/ 575310 w 601980"/>
                  <a:gd name="connsiteY383" fmla="*/ 970598 h 1156334"/>
                  <a:gd name="connsiteX384" fmla="*/ 574358 w 601980"/>
                  <a:gd name="connsiteY384" fmla="*/ 970598 h 1156334"/>
                  <a:gd name="connsiteX385" fmla="*/ 573405 w 601980"/>
                  <a:gd name="connsiteY385" fmla="*/ 969645 h 1156334"/>
                  <a:gd name="connsiteX386" fmla="*/ 571500 w 601980"/>
                  <a:gd name="connsiteY386" fmla="*/ 964883 h 1156334"/>
                  <a:gd name="connsiteX387" fmla="*/ 569595 w 601980"/>
                  <a:gd name="connsiteY387" fmla="*/ 951548 h 1156334"/>
                  <a:gd name="connsiteX388" fmla="*/ 564833 w 601980"/>
                  <a:gd name="connsiteY388" fmla="*/ 935355 h 1156334"/>
                  <a:gd name="connsiteX389" fmla="*/ 556260 w 601980"/>
                  <a:gd name="connsiteY389" fmla="*/ 902970 h 1156334"/>
                  <a:gd name="connsiteX390" fmla="*/ 555308 w 601980"/>
                  <a:gd name="connsiteY390" fmla="*/ 894398 h 1156334"/>
                  <a:gd name="connsiteX391" fmla="*/ 554355 w 601980"/>
                  <a:gd name="connsiteY391" fmla="*/ 894398 h 1156334"/>
                  <a:gd name="connsiteX392" fmla="*/ 553403 w 601980"/>
                  <a:gd name="connsiteY392" fmla="*/ 894398 h 1156334"/>
                  <a:gd name="connsiteX393" fmla="*/ 553403 w 601980"/>
                  <a:gd name="connsiteY393" fmla="*/ 895350 h 1156334"/>
                  <a:gd name="connsiteX394" fmla="*/ 548640 w 601980"/>
                  <a:gd name="connsiteY394" fmla="*/ 902018 h 1156334"/>
                  <a:gd name="connsiteX395" fmla="*/ 539115 w 601980"/>
                  <a:gd name="connsiteY395" fmla="*/ 916305 h 1156334"/>
                  <a:gd name="connsiteX396" fmla="*/ 527685 w 601980"/>
                  <a:gd name="connsiteY396" fmla="*/ 929640 h 1156334"/>
                  <a:gd name="connsiteX397" fmla="*/ 521970 w 601980"/>
                  <a:gd name="connsiteY397" fmla="*/ 936308 h 1156334"/>
                  <a:gd name="connsiteX398" fmla="*/ 506730 w 601980"/>
                  <a:gd name="connsiteY398" fmla="*/ 951548 h 1156334"/>
                  <a:gd name="connsiteX399" fmla="*/ 502920 w 601980"/>
                  <a:gd name="connsiteY399" fmla="*/ 955358 h 1156334"/>
                  <a:gd name="connsiteX400" fmla="*/ 492443 w 601980"/>
                  <a:gd name="connsiteY400" fmla="*/ 964883 h 1156334"/>
                  <a:gd name="connsiteX401" fmla="*/ 483870 w 601980"/>
                  <a:gd name="connsiteY401" fmla="*/ 972503 h 1156334"/>
                  <a:gd name="connsiteX402" fmla="*/ 470535 w 601980"/>
                  <a:gd name="connsiteY402" fmla="*/ 982028 h 1156334"/>
                  <a:gd name="connsiteX403" fmla="*/ 455295 w 601980"/>
                  <a:gd name="connsiteY403" fmla="*/ 992505 h 1156334"/>
                  <a:gd name="connsiteX404" fmla="*/ 441008 w 601980"/>
                  <a:gd name="connsiteY404" fmla="*/ 1000125 h 1156334"/>
                  <a:gd name="connsiteX405" fmla="*/ 426720 w 601980"/>
                  <a:gd name="connsiteY405" fmla="*/ 1007745 h 1156334"/>
                  <a:gd name="connsiteX406" fmla="*/ 410528 w 601980"/>
                  <a:gd name="connsiteY406" fmla="*/ 1014413 h 1156334"/>
                  <a:gd name="connsiteX407" fmla="*/ 394335 w 601980"/>
                  <a:gd name="connsiteY407" fmla="*/ 1020128 h 1156334"/>
                  <a:gd name="connsiteX408" fmla="*/ 379095 w 601980"/>
                  <a:gd name="connsiteY408" fmla="*/ 1024890 h 1156334"/>
                  <a:gd name="connsiteX409" fmla="*/ 366713 w 601980"/>
                  <a:gd name="connsiteY409" fmla="*/ 1027748 h 1156334"/>
                  <a:gd name="connsiteX410" fmla="*/ 347663 w 601980"/>
                  <a:gd name="connsiteY410" fmla="*/ 1031558 h 1156334"/>
                  <a:gd name="connsiteX411" fmla="*/ 327660 w 601980"/>
                  <a:gd name="connsiteY411" fmla="*/ 1033463 h 1156334"/>
                  <a:gd name="connsiteX412" fmla="*/ 311468 w 601980"/>
                  <a:gd name="connsiteY412" fmla="*/ 1035368 h 1156334"/>
                  <a:gd name="connsiteX413" fmla="*/ 286703 w 601980"/>
                  <a:gd name="connsiteY413" fmla="*/ 1035368 h 1156334"/>
                  <a:gd name="connsiteX414" fmla="*/ 277178 w 601980"/>
                  <a:gd name="connsiteY414" fmla="*/ 1034415 h 1156334"/>
                  <a:gd name="connsiteX415" fmla="*/ 273368 w 601980"/>
                  <a:gd name="connsiteY415" fmla="*/ 1034415 h 1156334"/>
                  <a:gd name="connsiteX416" fmla="*/ 251460 w 601980"/>
                  <a:gd name="connsiteY416" fmla="*/ 1031558 h 1156334"/>
                  <a:gd name="connsiteX417" fmla="*/ 228600 w 601980"/>
                  <a:gd name="connsiteY417" fmla="*/ 1026795 h 1156334"/>
                  <a:gd name="connsiteX418" fmla="*/ 215265 w 601980"/>
                  <a:gd name="connsiteY418" fmla="*/ 1023938 h 1156334"/>
                  <a:gd name="connsiteX419" fmla="*/ 213360 w 601980"/>
                  <a:gd name="connsiteY419" fmla="*/ 1023938 h 1156334"/>
                  <a:gd name="connsiteX420" fmla="*/ 213360 w 601980"/>
                  <a:gd name="connsiteY420" fmla="*/ 1024890 h 1156334"/>
                  <a:gd name="connsiteX421" fmla="*/ 213360 w 601980"/>
                  <a:gd name="connsiteY421" fmla="*/ 1028700 h 1156334"/>
                  <a:gd name="connsiteX422" fmla="*/ 214313 w 601980"/>
                  <a:gd name="connsiteY422" fmla="*/ 1032510 h 1156334"/>
                  <a:gd name="connsiteX423" fmla="*/ 216218 w 601980"/>
                  <a:gd name="connsiteY423" fmla="*/ 1043940 h 1156334"/>
                  <a:gd name="connsiteX424" fmla="*/ 226695 w 601980"/>
                  <a:gd name="connsiteY424" fmla="*/ 1095375 h 1156334"/>
                  <a:gd name="connsiteX425" fmla="*/ 227648 w 601980"/>
                  <a:gd name="connsiteY425" fmla="*/ 1104900 h 1156334"/>
                  <a:gd name="connsiteX426" fmla="*/ 229553 w 601980"/>
                  <a:gd name="connsiteY426" fmla="*/ 1112520 h 1156334"/>
                  <a:gd name="connsiteX427" fmla="*/ 229553 w 601980"/>
                  <a:gd name="connsiteY427" fmla="*/ 1126808 h 1156334"/>
                  <a:gd name="connsiteX428" fmla="*/ 229553 w 601980"/>
                  <a:gd name="connsiteY428" fmla="*/ 1132523 h 1156334"/>
                  <a:gd name="connsiteX429" fmla="*/ 227648 w 601980"/>
                  <a:gd name="connsiteY429" fmla="*/ 1139190 h 1156334"/>
                  <a:gd name="connsiteX430" fmla="*/ 224790 w 601980"/>
                  <a:gd name="connsiteY430" fmla="*/ 1144905 h 1156334"/>
                  <a:gd name="connsiteX431" fmla="*/ 220980 w 601980"/>
                  <a:gd name="connsiteY431" fmla="*/ 1149668 h 1156334"/>
                  <a:gd name="connsiteX432" fmla="*/ 218123 w 601980"/>
                  <a:gd name="connsiteY432" fmla="*/ 1153478 h 1156334"/>
                  <a:gd name="connsiteX433" fmla="*/ 214313 w 601980"/>
                  <a:gd name="connsiteY433" fmla="*/ 1155383 h 1156334"/>
                  <a:gd name="connsiteX434" fmla="*/ 209550 w 601980"/>
                  <a:gd name="connsiteY434" fmla="*/ 1156335 h 1156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</a:cxnLst>
                <a:rect l="l" t="t" r="r" b="b"/>
                <a:pathLst>
                  <a:path w="601980" h="1156334">
                    <a:moveTo>
                      <a:pt x="203835" y="1156335"/>
                    </a:moveTo>
                    <a:lnTo>
                      <a:pt x="199073" y="1156335"/>
                    </a:lnTo>
                    <a:lnTo>
                      <a:pt x="193358" y="1154430"/>
                    </a:lnTo>
                    <a:lnTo>
                      <a:pt x="190500" y="1152525"/>
                    </a:lnTo>
                    <a:lnTo>
                      <a:pt x="185738" y="1148715"/>
                    </a:lnTo>
                    <a:lnTo>
                      <a:pt x="181928" y="1143953"/>
                    </a:lnTo>
                    <a:lnTo>
                      <a:pt x="180023" y="1139190"/>
                    </a:lnTo>
                    <a:lnTo>
                      <a:pt x="178118" y="1132523"/>
                    </a:lnTo>
                    <a:lnTo>
                      <a:pt x="177165" y="1128713"/>
                    </a:lnTo>
                    <a:lnTo>
                      <a:pt x="177165" y="1122045"/>
                    </a:lnTo>
                    <a:lnTo>
                      <a:pt x="178118" y="1109663"/>
                    </a:lnTo>
                    <a:lnTo>
                      <a:pt x="181928" y="1085850"/>
                    </a:lnTo>
                    <a:lnTo>
                      <a:pt x="188595" y="1055370"/>
                    </a:lnTo>
                    <a:lnTo>
                      <a:pt x="193358" y="1030605"/>
                    </a:lnTo>
                    <a:lnTo>
                      <a:pt x="195263" y="1019175"/>
                    </a:lnTo>
                    <a:lnTo>
                      <a:pt x="194310" y="1017270"/>
                    </a:lnTo>
                    <a:lnTo>
                      <a:pt x="191453" y="1016318"/>
                    </a:lnTo>
                    <a:lnTo>
                      <a:pt x="178118" y="1010603"/>
                    </a:lnTo>
                    <a:lnTo>
                      <a:pt x="160020" y="1002030"/>
                    </a:lnTo>
                    <a:lnTo>
                      <a:pt x="139065" y="989648"/>
                    </a:lnTo>
                    <a:lnTo>
                      <a:pt x="126683" y="981075"/>
                    </a:lnTo>
                    <a:lnTo>
                      <a:pt x="110490" y="968693"/>
                    </a:lnTo>
                    <a:lnTo>
                      <a:pt x="100965" y="960120"/>
                    </a:lnTo>
                    <a:lnTo>
                      <a:pt x="90488" y="949643"/>
                    </a:lnTo>
                    <a:lnTo>
                      <a:pt x="81915" y="940118"/>
                    </a:lnTo>
                    <a:lnTo>
                      <a:pt x="70485" y="925830"/>
                    </a:lnTo>
                    <a:lnTo>
                      <a:pt x="67628" y="922973"/>
                    </a:lnTo>
                    <a:lnTo>
                      <a:pt x="61912" y="916305"/>
                    </a:lnTo>
                    <a:lnTo>
                      <a:pt x="49530" y="899160"/>
                    </a:lnTo>
                    <a:lnTo>
                      <a:pt x="47625" y="895350"/>
                    </a:lnTo>
                    <a:lnTo>
                      <a:pt x="42862" y="888683"/>
                    </a:lnTo>
                    <a:lnTo>
                      <a:pt x="40958" y="886778"/>
                    </a:lnTo>
                    <a:lnTo>
                      <a:pt x="40958" y="887730"/>
                    </a:lnTo>
                    <a:lnTo>
                      <a:pt x="40958" y="892493"/>
                    </a:lnTo>
                    <a:lnTo>
                      <a:pt x="42862" y="903923"/>
                    </a:lnTo>
                    <a:lnTo>
                      <a:pt x="45720" y="921068"/>
                    </a:lnTo>
                    <a:lnTo>
                      <a:pt x="51435" y="949643"/>
                    </a:lnTo>
                    <a:lnTo>
                      <a:pt x="53340" y="961073"/>
                    </a:lnTo>
                    <a:lnTo>
                      <a:pt x="53340" y="972503"/>
                    </a:lnTo>
                    <a:lnTo>
                      <a:pt x="53340" y="978218"/>
                    </a:lnTo>
                    <a:lnTo>
                      <a:pt x="52387" y="984885"/>
                    </a:lnTo>
                    <a:lnTo>
                      <a:pt x="50483" y="989648"/>
                    </a:lnTo>
                    <a:lnTo>
                      <a:pt x="48578" y="993458"/>
                    </a:lnTo>
                    <a:lnTo>
                      <a:pt x="45720" y="997268"/>
                    </a:lnTo>
                    <a:lnTo>
                      <a:pt x="40958" y="1002030"/>
                    </a:lnTo>
                    <a:lnTo>
                      <a:pt x="37148" y="1003935"/>
                    </a:lnTo>
                    <a:lnTo>
                      <a:pt x="33337" y="1005840"/>
                    </a:lnTo>
                    <a:lnTo>
                      <a:pt x="28575" y="1006793"/>
                    </a:lnTo>
                    <a:lnTo>
                      <a:pt x="23813" y="1006793"/>
                    </a:lnTo>
                    <a:lnTo>
                      <a:pt x="20003" y="1004888"/>
                    </a:lnTo>
                    <a:lnTo>
                      <a:pt x="17145" y="1003935"/>
                    </a:lnTo>
                    <a:lnTo>
                      <a:pt x="12383" y="1000125"/>
                    </a:lnTo>
                    <a:lnTo>
                      <a:pt x="9525" y="997268"/>
                    </a:lnTo>
                    <a:lnTo>
                      <a:pt x="6667" y="992505"/>
                    </a:lnTo>
                    <a:lnTo>
                      <a:pt x="4763" y="984885"/>
                    </a:lnTo>
                    <a:lnTo>
                      <a:pt x="2857" y="977265"/>
                    </a:lnTo>
                    <a:lnTo>
                      <a:pt x="2857" y="965835"/>
                    </a:lnTo>
                    <a:lnTo>
                      <a:pt x="3810" y="956310"/>
                    </a:lnTo>
                    <a:lnTo>
                      <a:pt x="8572" y="933450"/>
                    </a:lnTo>
                    <a:lnTo>
                      <a:pt x="13335" y="913448"/>
                    </a:lnTo>
                    <a:lnTo>
                      <a:pt x="15240" y="903923"/>
                    </a:lnTo>
                    <a:lnTo>
                      <a:pt x="16193" y="897255"/>
                    </a:lnTo>
                    <a:lnTo>
                      <a:pt x="17145" y="895350"/>
                    </a:lnTo>
                    <a:lnTo>
                      <a:pt x="17145" y="883920"/>
                    </a:lnTo>
                    <a:lnTo>
                      <a:pt x="18097" y="864870"/>
                    </a:lnTo>
                    <a:lnTo>
                      <a:pt x="17145" y="850583"/>
                    </a:lnTo>
                    <a:lnTo>
                      <a:pt x="17145" y="846773"/>
                    </a:lnTo>
                    <a:lnTo>
                      <a:pt x="16193" y="840105"/>
                    </a:lnTo>
                    <a:lnTo>
                      <a:pt x="14288" y="827723"/>
                    </a:lnTo>
                    <a:lnTo>
                      <a:pt x="13335" y="823913"/>
                    </a:lnTo>
                    <a:lnTo>
                      <a:pt x="9525" y="805815"/>
                    </a:lnTo>
                    <a:lnTo>
                      <a:pt x="4763" y="787718"/>
                    </a:lnTo>
                    <a:lnTo>
                      <a:pt x="952" y="762953"/>
                    </a:lnTo>
                    <a:lnTo>
                      <a:pt x="0" y="744855"/>
                    </a:lnTo>
                    <a:lnTo>
                      <a:pt x="0" y="730568"/>
                    </a:lnTo>
                    <a:lnTo>
                      <a:pt x="0" y="729615"/>
                    </a:lnTo>
                    <a:lnTo>
                      <a:pt x="0" y="721043"/>
                    </a:lnTo>
                    <a:lnTo>
                      <a:pt x="952" y="711518"/>
                    </a:lnTo>
                    <a:lnTo>
                      <a:pt x="952" y="708660"/>
                    </a:lnTo>
                    <a:lnTo>
                      <a:pt x="1905" y="701040"/>
                    </a:lnTo>
                    <a:lnTo>
                      <a:pt x="4763" y="682943"/>
                    </a:lnTo>
                    <a:lnTo>
                      <a:pt x="6667" y="665798"/>
                    </a:lnTo>
                    <a:lnTo>
                      <a:pt x="10477" y="651510"/>
                    </a:lnTo>
                    <a:lnTo>
                      <a:pt x="16193" y="634365"/>
                    </a:lnTo>
                    <a:lnTo>
                      <a:pt x="20003" y="621983"/>
                    </a:lnTo>
                    <a:lnTo>
                      <a:pt x="27622" y="602933"/>
                    </a:lnTo>
                    <a:lnTo>
                      <a:pt x="35243" y="587693"/>
                    </a:lnTo>
                    <a:lnTo>
                      <a:pt x="43815" y="570548"/>
                    </a:lnTo>
                    <a:lnTo>
                      <a:pt x="49530" y="561975"/>
                    </a:lnTo>
                    <a:lnTo>
                      <a:pt x="60008" y="546735"/>
                    </a:lnTo>
                    <a:lnTo>
                      <a:pt x="70485" y="531495"/>
                    </a:lnTo>
                    <a:lnTo>
                      <a:pt x="80010" y="521018"/>
                    </a:lnTo>
                    <a:lnTo>
                      <a:pt x="82867" y="519113"/>
                    </a:lnTo>
                    <a:lnTo>
                      <a:pt x="85725" y="515303"/>
                    </a:lnTo>
                    <a:lnTo>
                      <a:pt x="97155" y="503873"/>
                    </a:lnTo>
                    <a:lnTo>
                      <a:pt x="100013" y="501968"/>
                    </a:lnTo>
                    <a:lnTo>
                      <a:pt x="109538" y="492443"/>
                    </a:lnTo>
                    <a:lnTo>
                      <a:pt x="124778" y="480060"/>
                    </a:lnTo>
                    <a:lnTo>
                      <a:pt x="132398" y="475298"/>
                    </a:lnTo>
                    <a:lnTo>
                      <a:pt x="139065" y="470535"/>
                    </a:lnTo>
                    <a:lnTo>
                      <a:pt x="140018" y="469583"/>
                    </a:lnTo>
                    <a:lnTo>
                      <a:pt x="139065" y="467678"/>
                    </a:lnTo>
                    <a:lnTo>
                      <a:pt x="137160" y="462915"/>
                    </a:lnTo>
                    <a:lnTo>
                      <a:pt x="135255" y="458153"/>
                    </a:lnTo>
                    <a:lnTo>
                      <a:pt x="134303" y="450533"/>
                    </a:lnTo>
                    <a:lnTo>
                      <a:pt x="134303" y="444818"/>
                    </a:lnTo>
                    <a:lnTo>
                      <a:pt x="136208" y="437198"/>
                    </a:lnTo>
                    <a:lnTo>
                      <a:pt x="139065" y="430530"/>
                    </a:lnTo>
                    <a:lnTo>
                      <a:pt x="142875" y="423863"/>
                    </a:lnTo>
                    <a:lnTo>
                      <a:pt x="146685" y="419100"/>
                    </a:lnTo>
                    <a:lnTo>
                      <a:pt x="156210" y="411480"/>
                    </a:lnTo>
                    <a:lnTo>
                      <a:pt x="160020" y="407670"/>
                    </a:lnTo>
                    <a:lnTo>
                      <a:pt x="160973" y="406718"/>
                    </a:lnTo>
                    <a:lnTo>
                      <a:pt x="160020" y="405765"/>
                    </a:lnTo>
                    <a:lnTo>
                      <a:pt x="157163" y="402908"/>
                    </a:lnTo>
                    <a:lnTo>
                      <a:pt x="154305" y="398145"/>
                    </a:lnTo>
                    <a:lnTo>
                      <a:pt x="151448" y="394335"/>
                    </a:lnTo>
                    <a:lnTo>
                      <a:pt x="151448" y="391478"/>
                    </a:lnTo>
                    <a:lnTo>
                      <a:pt x="151448" y="386715"/>
                    </a:lnTo>
                    <a:lnTo>
                      <a:pt x="152400" y="381953"/>
                    </a:lnTo>
                    <a:lnTo>
                      <a:pt x="154305" y="376238"/>
                    </a:lnTo>
                    <a:lnTo>
                      <a:pt x="157163" y="372428"/>
                    </a:lnTo>
                    <a:lnTo>
                      <a:pt x="160973" y="367665"/>
                    </a:lnTo>
                    <a:lnTo>
                      <a:pt x="163830" y="364808"/>
                    </a:lnTo>
                    <a:lnTo>
                      <a:pt x="170498" y="360045"/>
                    </a:lnTo>
                    <a:lnTo>
                      <a:pt x="176213" y="358140"/>
                    </a:lnTo>
                    <a:lnTo>
                      <a:pt x="184785" y="355283"/>
                    </a:lnTo>
                    <a:lnTo>
                      <a:pt x="193358" y="354330"/>
                    </a:lnTo>
                    <a:lnTo>
                      <a:pt x="200978" y="354330"/>
                    </a:lnTo>
                    <a:lnTo>
                      <a:pt x="206693" y="353378"/>
                    </a:lnTo>
                    <a:lnTo>
                      <a:pt x="207645" y="352425"/>
                    </a:lnTo>
                    <a:lnTo>
                      <a:pt x="206693" y="352425"/>
                    </a:lnTo>
                    <a:lnTo>
                      <a:pt x="205740" y="349568"/>
                    </a:lnTo>
                    <a:lnTo>
                      <a:pt x="202883" y="344805"/>
                    </a:lnTo>
                    <a:lnTo>
                      <a:pt x="201930" y="340043"/>
                    </a:lnTo>
                    <a:lnTo>
                      <a:pt x="201930" y="336233"/>
                    </a:lnTo>
                    <a:lnTo>
                      <a:pt x="202883" y="332423"/>
                    </a:lnTo>
                    <a:lnTo>
                      <a:pt x="203835" y="329565"/>
                    </a:lnTo>
                    <a:lnTo>
                      <a:pt x="205740" y="325755"/>
                    </a:lnTo>
                    <a:lnTo>
                      <a:pt x="209550" y="322898"/>
                    </a:lnTo>
                    <a:lnTo>
                      <a:pt x="213360" y="320993"/>
                    </a:lnTo>
                    <a:lnTo>
                      <a:pt x="218123" y="319088"/>
                    </a:lnTo>
                    <a:lnTo>
                      <a:pt x="220028" y="318135"/>
                    </a:lnTo>
                    <a:lnTo>
                      <a:pt x="227648" y="318135"/>
                    </a:lnTo>
                    <a:lnTo>
                      <a:pt x="232410" y="319088"/>
                    </a:lnTo>
                    <a:lnTo>
                      <a:pt x="240030" y="321945"/>
                    </a:lnTo>
                    <a:lnTo>
                      <a:pt x="245745" y="325755"/>
                    </a:lnTo>
                    <a:lnTo>
                      <a:pt x="249555" y="327660"/>
                    </a:lnTo>
                    <a:lnTo>
                      <a:pt x="257175" y="334328"/>
                    </a:lnTo>
                    <a:lnTo>
                      <a:pt x="261938" y="339090"/>
                    </a:lnTo>
                    <a:lnTo>
                      <a:pt x="269558" y="349568"/>
                    </a:lnTo>
                    <a:lnTo>
                      <a:pt x="274320" y="356235"/>
                    </a:lnTo>
                    <a:lnTo>
                      <a:pt x="277178" y="361950"/>
                    </a:lnTo>
                    <a:lnTo>
                      <a:pt x="278130" y="362903"/>
                    </a:lnTo>
                    <a:lnTo>
                      <a:pt x="279083" y="361950"/>
                    </a:lnTo>
                    <a:lnTo>
                      <a:pt x="278130" y="357188"/>
                    </a:lnTo>
                    <a:lnTo>
                      <a:pt x="276225" y="344805"/>
                    </a:lnTo>
                    <a:lnTo>
                      <a:pt x="273368" y="326708"/>
                    </a:lnTo>
                    <a:lnTo>
                      <a:pt x="271463" y="315278"/>
                    </a:lnTo>
                    <a:lnTo>
                      <a:pt x="268605" y="303848"/>
                    </a:lnTo>
                    <a:lnTo>
                      <a:pt x="266700" y="299085"/>
                    </a:lnTo>
                    <a:lnTo>
                      <a:pt x="264795" y="296228"/>
                    </a:lnTo>
                    <a:lnTo>
                      <a:pt x="262890" y="294323"/>
                    </a:lnTo>
                    <a:lnTo>
                      <a:pt x="260033" y="292418"/>
                    </a:lnTo>
                    <a:lnTo>
                      <a:pt x="259080" y="289560"/>
                    </a:lnTo>
                    <a:lnTo>
                      <a:pt x="257175" y="285750"/>
                    </a:lnTo>
                    <a:lnTo>
                      <a:pt x="257175" y="280988"/>
                    </a:lnTo>
                    <a:lnTo>
                      <a:pt x="256223" y="279083"/>
                    </a:lnTo>
                    <a:lnTo>
                      <a:pt x="252413" y="276225"/>
                    </a:lnTo>
                    <a:lnTo>
                      <a:pt x="247650" y="270510"/>
                    </a:lnTo>
                    <a:lnTo>
                      <a:pt x="245745" y="269558"/>
                    </a:lnTo>
                    <a:lnTo>
                      <a:pt x="243840" y="269558"/>
                    </a:lnTo>
                    <a:lnTo>
                      <a:pt x="240983" y="269558"/>
                    </a:lnTo>
                    <a:lnTo>
                      <a:pt x="239078" y="269558"/>
                    </a:lnTo>
                    <a:lnTo>
                      <a:pt x="236220" y="268605"/>
                    </a:lnTo>
                    <a:lnTo>
                      <a:pt x="233363" y="263843"/>
                    </a:lnTo>
                    <a:lnTo>
                      <a:pt x="232410" y="263843"/>
                    </a:lnTo>
                    <a:lnTo>
                      <a:pt x="229553" y="263843"/>
                    </a:lnTo>
                    <a:lnTo>
                      <a:pt x="226695" y="267653"/>
                    </a:lnTo>
                    <a:lnTo>
                      <a:pt x="224790" y="267653"/>
                    </a:lnTo>
                    <a:lnTo>
                      <a:pt x="222885" y="267653"/>
                    </a:lnTo>
                    <a:lnTo>
                      <a:pt x="220980" y="266700"/>
                    </a:lnTo>
                    <a:lnTo>
                      <a:pt x="214313" y="259080"/>
                    </a:lnTo>
                    <a:lnTo>
                      <a:pt x="203835" y="245745"/>
                    </a:lnTo>
                    <a:lnTo>
                      <a:pt x="195263" y="230505"/>
                    </a:lnTo>
                    <a:lnTo>
                      <a:pt x="190500" y="222885"/>
                    </a:lnTo>
                    <a:lnTo>
                      <a:pt x="185738" y="211455"/>
                    </a:lnTo>
                    <a:lnTo>
                      <a:pt x="180023" y="196215"/>
                    </a:lnTo>
                    <a:lnTo>
                      <a:pt x="178118" y="192405"/>
                    </a:lnTo>
                    <a:lnTo>
                      <a:pt x="171450" y="184785"/>
                    </a:lnTo>
                    <a:lnTo>
                      <a:pt x="159068" y="171450"/>
                    </a:lnTo>
                    <a:lnTo>
                      <a:pt x="144780" y="157163"/>
                    </a:lnTo>
                    <a:lnTo>
                      <a:pt x="141923" y="155258"/>
                    </a:lnTo>
                    <a:lnTo>
                      <a:pt x="139065" y="154305"/>
                    </a:lnTo>
                    <a:lnTo>
                      <a:pt x="134303" y="154305"/>
                    </a:lnTo>
                    <a:lnTo>
                      <a:pt x="132398" y="152400"/>
                    </a:lnTo>
                    <a:lnTo>
                      <a:pt x="131445" y="149543"/>
                    </a:lnTo>
                    <a:lnTo>
                      <a:pt x="129540" y="144780"/>
                    </a:lnTo>
                    <a:lnTo>
                      <a:pt x="129540" y="139065"/>
                    </a:lnTo>
                    <a:lnTo>
                      <a:pt x="129540" y="134303"/>
                    </a:lnTo>
                    <a:lnTo>
                      <a:pt x="130492" y="125730"/>
                    </a:lnTo>
                    <a:lnTo>
                      <a:pt x="132398" y="120015"/>
                    </a:lnTo>
                    <a:lnTo>
                      <a:pt x="137160" y="110490"/>
                    </a:lnTo>
                    <a:lnTo>
                      <a:pt x="141923" y="100013"/>
                    </a:lnTo>
                    <a:lnTo>
                      <a:pt x="149543" y="87630"/>
                    </a:lnTo>
                    <a:lnTo>
                      <a:pt x="156210" y="77153"/>
                    </a:lnTo>
                    <a:lnTo>
                      <a:pt x="163830" y="68580"/>
                    </a:lnTo>
                    <a:lnTo>
                      <a:pt x="173355" y="56198"/>
                    </a:lnTo>
                    <a:lnTo>
                      <a:pt x="174308" y="55245"/>
                    </a:lnTo>
                    <a:lnTo>
                      <a:pt x="181928" y="47625"/>
                    </a:lnTo>
                    <a:lnTo>
                      <a:pt x="194310" y="36195"/>
                    </a:lnTo>
                    <a:lnTo>
                      <a:pt x="200978" y="31433"/>
                    </a:lnTo>
                    <a:lnTo>
                      <a:pt x="207645" y="25718"/>
                    </a:lnTo>
                    <a:lnTo>
                      <a:pt x="215265" y="21908"/>
                    </a:lnTo>
                    <a:lnTo>
                      <a:pt x="228600" y="13335"/>
                    </a:lnTo>
                    <a:lnTo>
                      <a:pt x="243840" y="5715"/>
                    </a:lnTo>
                    <a:lnTo>
                      <a:pt x="256223" y="1905"/>
                    </a:lnTo>
                    <a:lnTo>
                      <a:pt x="265748" y="0"/>
                    </a:lnTo>
                    <a:lnTo>
                      <a:pt x="273368" y="0"/>
                    </a:lnTo>
                    <a:lnTo>
                      <a:pt x="279083" y="952"/>
                    </a:lnTo>
                    <a:lnTo>
                      <a:pt x="283845" y="1905"/>
                    </a:lnTo>
                    <a:lnTo>
                      <a:pt x="286703" y="4763"/>
                    </a:lnTo>
                    <a:lnTo>
                      <a:pt x="287655" y="5715"/>
                    </a:lnTo>
                    <a:lnTo>
                      <a:pt x="288608" y="9525"/>
                    </a:lnTo>
                    <a:lnTo>
                      <a:pt x="287655" y="13335"/>
                    </a:lnTo>
                    <a:lnTo>
                      <a:pt x="288608" y="15240"/>
                    </a:lnTo>
                    <a:lnTo>
                      <a:pt x="290513" y="18097"/>
                    </a:lnTo>
                    <a:lnTo>
                      <a:pt x="301943" y="31433"/>
                    </a:lnTo>
                    <a:lnTo>
                      <a:pt x="307658" y="37148"/>
                    </a:lnTo>
                    <a:lnTo>
                      <a:pt x="320993" y="51435"/>
                    </a:lnTo>
                    <a:lnTo>
                      <a:pt x="326708" y="58103"/>
                    </a:lnTo>
                    <a:lnTo>
                      <a:pt x="329565" y="60008"/>
                    </a:lnTo>
                    <a:lnTo>
                      <a:pt x="338138" y="62865"/>
                    </a:lnTo>
                    <a:lnTo>
                      <a:pt x="347663" y="67628"/>
                    </a:lnTo>
                    <a:lnTo>
                      <a:pt x="354330" y="71438"/>
                    </a:lnTo>
                    <a:lnTo>
                      <a:pt x="364808" y="79058"/>
                    </a:lnTo>
                    <a:lnTo>
                      <a:pt x="375285" y="87630"/>
                    </a:lnTo>
                    <a:lnTo>
                      <a:pt x="388620" y="100013"/>
                    </a:lnTo>
                    <a:lnTo>
                      <a:pt x="393383" y="105728"/>
                    </a:lnTo>
                    <a:lnTo>
                      <a:pt x="394335" y="107633"/>
                    </a:lnTo>
                    <a:lnTo>
                      <a:pt x="394335" y="109538"/>
                    </a:lnTo>
                    <a:lnTo>
                      <a:pt x="392430" y="111442"/>
                    </a:lnTo>
                    <a:lnTo>
                      <a:pt x="389573" y="114300"/>
                    </a:lnTo>
                    <a:lnTo>
                      <a:pt x="389573" y="116205"/>
                    </a:lnTo>
                    <a:lnTo>
                      <a:pt x="391478" y="118110"/>
                    </a:lnTo>
                    <a:lnTo>
                      <a:pt x="395288" y="122873"/>
                    </a:lnTo>
                    <a:lnTo>
                      <a:pt x="396240" y="125730"/>
                    </a:lnTo>
                    <a:lnTo>
                      <a:pt x="396240" y="127635"/>
                    </a:lnTo>
                    <a:lnTo>
                      <a:pt x="394335" y="130492"/>
                    </a:lnTo>
                    <a:lnTo>
                      <a:pt x="394335" y="132398"/>
                    </a:lnTo>
                    <a:lnTo>
                      <a:pt x="395288" y="134303"/>
                    </a:lnTo>
                    <a:lnTo>
                      <a:pt x="401003" y="140018"/>
                    </a:lnTo>
                    <a:lnTo>
                      <a:pt x="403860" y="142875"/>
                    </a:lnTo>
                    <a:lnTo>
                      <a:pt x="407670" y="144780"/>
                    </a:lnTo>
                    <a:lnTo>
                      <a:pt x="411480" y="145733"/>
                    </a:lnTo>
                    <a:lnTo>
                      <a:pt x="413385" y="146685"/>
                    </a:lnTo>
                    <a:lnTo>
                      <a:pt x="416243" y="150495"/>
                    </a:lnTo>
                    <a:lnTo>
                      <a:pt x="417195" y="152400"/>
                    </a:lnTo>
                    <a:lnTo>
                      <a:pt x="418148" y="156210"/>
                    </a:lnTo>
                    <a:lnTo>
                      <a:pt x="417195" y="160020"/>
                    </a:lnTo>
                    <a:lnTo>
                      <a:pt x="416243" y="164783"/>
                    </a:lnTo>
                    <a:lnTo>
                      <a:pt x="413385" y="171450"/>
                    </a:lnTo>
                    <a:lnTo>
                      <a:pt x="408623" y="180975"/>
                    </a:lnTo>
                    <a:lnTo>
                      <a:pt x="401955" y="193358"/>
                    </a:lnTo>
                    <a:lnTo>
                      <a:pt x="394335" y="202883"/>
                    </a:lnTo>
                    <a:lnTo>
                      <a:pt x="385763" y="215265"/>
                    </a:lnTo>
                    <a:lnTo>
                      <a:pt x="377190" y="224790"/>
                    </a:lnTo>
                    <a:lnTo>
                      <a:pt x="368618" y="235268"/>
                    </a:lnTo>
                    <a:lnTo>
                      <a:pt x="356235" y="245745"/>
                    </a:lnTo>
                    <a:lnTo>
                      <a:pt x="353378" y="248603"/>
                    </a:lnTo>
                    <a:lnTo>
                      <a:pt x="351473" y="250508"/>
                    </a:lnTo>
                    <a:lnTo>
                      <a:pt x="337185" y="261938"/>
                    </a:lnTo>
                    <a:lnTo>
                      <a:pt x="323850" y="271463"/>
                    </a:lnTo>
                    <a:lnTo>
                      <a:pt x="322898" y="273368"/>
                    </a:lnTo>
                    <a:lnTo>
                      <a:pt x="322898" y="275273"/>
                    </a:lnTo>
                    <a:lnTo>
                      <a:pt x="321945" y="322898"/>
                    </a:lnTo>
                    <a:lnTo>
                      <a:pt x="320993" y="333375"/>
                    </a:lnTo>
                    <a:lnTo>
                      <a:pt x="320993" y="361950"/>
                    </a:lnTo>
                    <a:lnTo>
                      <a:pt x="320993" y="361950"/>
                    </a:lnTo>
                    <a:lnTo>
                      <a:pt x="320993" y="361950"/>
                    </a:lnTo>
                    <a:lnTo>
                      <a:pt x="322898" y="359093"/>
                    </a:lnTo>
                    <a:lnTo>
                      <a:pt x="325755" y="355283"/>
                    </a:lnTo>
                    <a:lnTo>
                      <a:pt x="327660" y="350520"/>
                    </a:lnTo>
                    <a:lnTo>
                      <a:pt x="330518" y="345758"/>
                    </a:lnTo>
                    <a:lnTo>
                      <a:pt x="336233" y="340043"/>
                    </a:lnTo>
                    <a:lnTo>
                      <a:pt x="341948" y="332423"/>
                    </a:lnTo>
                    <a:lnTo>
                      <a:pt x="343853" y="331470"/>
                    </a:lnTo>
                    <a:lnTo>
                      <a:pt x="348615" y="327660"/>
                    </a:lnTo>
                    <a:lnTo>
                      <a:pt x="355283" y="323850"/>
                    </a:lnTo>
                    <a:lnTo>
                      <a:pt x="360045" y="321945"/>
                    </a:lnTo>
                    <a:lnTo>
                      <a:pt x="366713" y="320040"/>
                    </a:lnTo>
                    <a:lnTo>
                      <a:pt x="371475" y="318135"/>
                    </a:lnTo>
                    <a:lnTo>
                      <a:pt x="378143" y="319088"/>
                    </a:lnTo>
                    <a:lnTo>
                      <a:pt x="381953" y="320040"/>
                    </a:lnTo>
                    <a:lnTo>
                      <a:pt x="386715" y="322898"/>
                    </a:lnTo>
                    <a:lnTo>
                      <a:pt x="390525" y="324803"/>
                    </a:lnTo>
                    <a:lnTo>
                      <a:pt x="394335" y="328613"/>
                    </a:lnTo>
                    <a:lnTo>
                      <a:pt x="396240" y="332423"/>
                    </a:lnTo>
                    <a:lnTo>
                      <a:pt x="397193" y="338138"/>
                    </a:lnTo>
                    <a:lnTo>
                      <a:pt x="398145" y="342900"/>
                    </a:lnTo>
                    <a:lnTo>
                      <a:pt x="396240" y="345758"/>
                    </a:lnTo>
                    <a:lnTo>
                      <a:pt x="395288" y="349568"/>
                    </a:lnTo>
                    <a:lnTo>
                      <a:pt x="393383" y="353378"/>
                    </a:lnTo>
                    <a:lnTo>
                      <a:pt x="393383" y="353378"/>
                    </a:lnTo>
                    <a:lnTo>
                      <a:pt x="394335" y="354330"/>
                    </a:lnTo>
                    <a:lnTo>
                      <a:pt x="401955" y="354330"/>
                    </a:lnTo>
                    <a:lnTo>
                      <a:pt x="408623" y="355283"/>
                    </a:lnTo>
                    <a:lnTo>
                      <a:pt x="416243" y="358140"/>
                    </a:lnTo>
                    <a:lnTo>
                      <a:pt x="419100" y="360045"/>
                    </a:lnTo>
                    <a:lnTo>
                      <a:pt x="423863" y="364808"/>
                    </a:lnTo>
                    <a:lnTo>
                      <a:pt x="425768" y="367665"/>
                    </a:lnTo>
                    <a:lnTo>
                      <a:pt x="427673" y="372428"/>
                    </a:lnTo>
                    <a:lnTo>
                      <a:pt x="428625" y="377190"/>
                    </a:lnTo>
                    <a:lnTo>
                      <a:pt x="428625" y="381000"/>
                    </a:lnTo>
                    <a:lnTo>
                      <a:pt x="428625" y="384810"/>
                    </a:lnTo>
                    <a:lnTo>
                      <a:pt x="425768" y="389573"/>
                    </a:lnTo>
                    <a:lnTo>
                      <a:pt x="423863" y="392430"/>
                    </a:lnTo>
                    <a:lnTo>
                      <a:pt x="420053" y="395288"/>
                    </a:lnTo>
                    <a:lnTo>
                      <a:pt x="416243" y="397193"/>
                    </a:lnTo>
                    <a:lnTo>
                      <a:pt x="416243" y="398145"/>
                    </a:lnTo>
                    <a:lnTo>
                      <a:pt x="416243" y="399098"/>
                    </a:lnTo>
                    <a:lnTo>
                      <a:pt x="421005" y="401003"/>
                    </a:lnTo>
                    <a:lnTo>
                      <a:pt x="424815" y="402908"/>
                    </a:lnTo>
                    <a:lnTo>
                      <a:pt x="430530" y="406718"/>
                    </a:lnTo>
                    <a:lnTo>
                      <a:pt x="441008" y="413385"/>
                    </a:lnTo>
                    <a:lnTo>
                      <a:pt x="448628" y="421958"/>
                    </a:lnTo>
                    <a:lnTo>
                      <a:pt x="453390" y="428625"/>
                    </a:lnTo>
                    <a:lnTo>
                      <a:pt x="455295" y="433388"/>
                    </a:lnTo>
                    <a:lnTo>
                      <a:pt x="457200" y="439103"/>
                    </a:lnTo>
                    <a:lnTo>
                      <a:pt x="457200" y="442913"/>
                    </a:lnTo>
                    <a:lnTo>
                      <a:pt x="457200" y="448628"/>
                    </a:lnTo>
                    <a:lnTo>
                      <a:pt x="456248" y="454343"/>
                    </a:lnTo>
                    <a:lnTo>
                      <a:pt x="454343" y="459105"/>
                    </a:lnTo>
                    <a:lnTo>
                      <a:pt x="450533" y="462915"/>
                    </a:lnTo>
                    <a:lnTo>
                      <a:pt x="450533" y="464820"/>
                    </a:lnTo>
                    <a:lnTo>
                      <a:pt x="451485" y="465773"/>
                    </a:lnTo>
                    <a:lnTo>
                      <a:pt x="478155" y="484823"/>
                    </a:lnTo>
                    <a:lnTo>
                      <a:pt x="489585" y="493395"/>
                    </a:lnTo>
                    <a:lnTo>
                      <a:pt x="497205" y="499110"/>
                    </a:lnTo>
                    <a:lnTo>
                      <a:pt x="501015" y="502920"/>
                    </a:lnTo>
                    <a:lnTo>
                      <a:pt x="514350" y="514350"/>
                    </a:lnTo>
                    <a:lnTo>
                      <a:pt x="523875" y="526733"/>
                    </a:lnTo>
                    <a:lnTo>
                      <a:pt x="531495" y="535305"/>
                    </a:lnTo>
                    <a:lnTo>
                      <a:pt x="539115" y="544830"/>
                    </a:lnTo>
                    <a:lnTo>
                      <a:pt x="546735" y="555308"/>
                    </a:lnTo>
                    <a:lnTo>
                      <a:pt x="556260" y="570548"/>
                    </a:lnTo>
                    <a:lnTo>
                      <a:pt x="569595" y="593408"/>
                    </a:lnTo>
                    <a:lnTo>
                      <a:pt x="579120" y="614363"/>
                    </a:lnTo>
                    <a:lnTo>
                      <a:pt x="582930" y="626745"/>
                    </a:lnTo>
                    <a:lnTo>
                      <a:pt x="584835" y="629603"/>
                    </a:lnTo>
                    <a:lnTo>
                      <a:pt x="586740" y="636270"/>
                    </a:lnTo>
                    <a:lnTo>
                      <a:pt x="587693" y="639128"/>
                    </a:lnTo>
                    <a:lnTo>
                      <a:pt x="591503" y="651510"/>
                    </a:lnTo>
                    <a:lnTo>
                      <a:pt x="592455" y="655320"/>
                    </a:lnTo>
                    <a:lnTo>
                      <a:pt x="595313" y="667703"/>
                    </a:lnTo>
                    <a:lnTo>
                      <a:pt x="598170" y="689610"/>
                    </a:lnTo>
                    <a:lnTo>
                      <a:pt x="600075" y="705803"/>
                    </a:lnTo>
                    <a:lnTo>
                      <a:pt x="601980" y="725805"/>
                    </a:lnTo>
                    <a:lnTo>
                      <a:pt x="601028" y="746760"/>
                    </a:lnTo>
                    <a:lnTo>
                      <a:pt x="600075" y="775335"/>
                    </a:lnTo>
                    <a:lnTo>
                      <a:pt x="598170" y="791528"/>
                    </a:lnTo>
                    <a:lnTo>
                      <a:pt x="597218" y="798195"/>
                    </a:lnTo>
                    <a:lnTo>
                      <a:pt x="595313" y="808673"/>
                    </a:lnTo>
                    <a:lnTo>
                      <a:pt x="594360" y="814388"/>
                    </a:lnTo>
                    <a:lnTo>
                      <a:pt x="592455" y="827723"/>
                    </a:lnTo>
                    <a:lnTo>
                      <a:pt x="591503" y="839153"/>
                    </a:lnTo>
                    <a:lnTo>
                      <a:pt x="591503" y="842963"/>
                    </a:lnTo>
                    <a:lnTo>
                      <a:pt x="591503" y="844868"/>
                    </a:lnTo>
                    <a:lnTo>
                      <a:pt x="591503" y="866775"/>
                    </a:lnTo>
                    <a:lnTo>
                      <a:pt x="592455" y="877253"/>
                    </a:lnTo>
                    <a:lnTo>
                      <a:pt x="592455" y="882015"/>
                    </a:lnTo>
                    <a:lnTo>
                      <a:pt x="592455" y="882968"/>
                    </a:lnTo>
                    <a:lnTo>
                      <a:pt x="592455" y="889635"/>
                    </a:lnTo>
                    <a:lnTo>
                      <a:pt x="592455" y="895350"/>
                    </a:lnTo>
                    <a:lnTo>
                      <a:pt x="592455" y="897255"/>
                    </a:lnTo>
                    <a:lnTo>
                      <a:pt x="592455" y="899160"/>
                    </a:lnTo>
                    <a:lnTo>
                      <a:pt x="590550" y="916305"/>
                    </a:lnTo>
                    <a:lnTo>
                      <a:pt x="588645" y="925830"/>
                    </a:lnTo>
                    <a:lnTo>
                      <a:pt x="586740" y="937260"/>
                    </a:lnTo>
                    <a:lnTo>
                      <a:pt x="585788" y="940118"/>
                    </a:lnTo>
                    <a:lnTo>
                      <a:pt x="582930" y="952500"/>
                    </a:lnTo>
                    <a:lnTo>
                      <a:pt x="578168" y="963930"/>
                    </a:lnTo>
                    <a:lnTo>
                      <a:pt x="576263" y="969645"/>
                    </a:lnTo>
                    <a:lnTo>
                      <a:pt x="575310" y="970598"/>
                    </a:lnTo>
                    <a:lnTo>
                      <a:pt x="574358" y="970598"/>
                    </a:lnTo>
                    <a:lnTo>
                      <a:pt x="573405" y="969645"/>
                    </a:lnTo>
                    <a:lnTo>
                      <a:pt x="571500" y="964883"/>
                    </a:lnTo>
                    <a:lnTo>
                      <a:pt x="569595" y="951548"/>
                    </a:lnTo>
                    <a:lnTo>
                      <a:pt x="564833" y="935355"/>
                    </a:lnTo>
                    <a:lnTo>
                      <a:pt x="556260" y="902970"/>
                    </a:lnTo>
                    <a:lnTo>
                      <a:pt x="555308" y="894398"/>
                    </a:lnTo>
                    <a:lnTo>
                      <a:pt x="554355" y="894398"/>
                    </a:lnTo>
                    <a:lnTo>
                      <a:pt x="553403" y="894398"/>
                    </a:lnTo>
                    <a:lnTo>
                      <a:pt x="553403" y="895350"/>
                    </a:lnTo>
                    <a:lnTo>
                      <a:pt x="548640" y="902018"/>
                    </a:lnTo>
                    <a:lnTo>
                      <a:pt x="539115" y="916305"/>
                    </a:lnTo>
                    <a:lnTo>
                      <a:pt x="527685" y="929640"/>
                    </a:lnTo>
                    <a:lnTo>
                      <a:pt x="521970" y="936308"/>
                    </a:lnTo>
                    <a:lnTo>
                      <a:pt x="506730" y="951548"/>
                    </a:lnTo>
                    <a:lnTo>
                      <a:pt x="502920" y="955358"/>
                    </a:lnTo>
                    <a:lnTo>
                      <a:pt x="492443" y="964883"/>
                    </a:lnTo>
                    <a:lnTo>
                      <a:pt x="483870" y="972503"/>
                    </a:lnTo>
                    <a:lnTo>
                      <a:pt x="470535" y="982028"/>
                    </a:lnTo>
                    <a:lnTo>
                      <a:pt x="455295" y="992505"/>
                    </a:lnTo>
                    <a:lnTo>
                      <a:pt x="441008" y="1000125"/>
                    </a:lnTo>
                    <a:lnTo>
                      <a:pt x="426720" y="1007745"/>
                    </a:lnTo>
                    <a:lnTo>
                      <a:pt x="410528" y="1014413"/>
                    </a:lnTo>
                    <a:lnTo>
                      <a:pt x="394335" y="1020128"/>
                    </a:lnTo>
                    <a:lnTo>
                      <a:pt x="379095" y="1024890"/>
                    </a:lnTo>
                    <a:lnTo>
                      <a:pt x="366713" y="1027748"/>
                    </a:lnTo>
                    <a:lnTo>
                      <a:pt x="347663" y="1031558"/>
                    </a:lnTo>
                    <a:lnTo>
                      <a:pt x="327660" y="1033463"/>
                    </a:lnTo>
                    <a:lnTo>
                      <a:pt x="311468" y="1035368"/>
                    </a:lnTo>
                    <a:lnTo>
                      <a:pt x="286703" y="1035368"/>
                    </a:lnTo>
                    <a:lnTo>
                      <a:pt x="277178" y="1034415"/>
                    </a:lnTo>
                    <a:lnTo>
                      <a:pt x="273368" y="1034415"/>
                    </a:lnTo>
                    <a:lnTo>
                      <a:pt x="251460" y="1031558"/>
                    </a:lnTo>
                    <a:lnTo>
                      <a:pt x="228600" y="1026795"/>
                    </a:lnTo>
                    <a:lnTo>
                      <a:pt x="215265" y="1023938"/>
                    </a:lnTo>
                    <a:lnTo>
                      <a:pt x="213360" y="1023938"/>
                    </a:lnTo>
                    <a:lnTo>
                      <a:pt x="213360" y="1024890"/>
                    </a:lnTo>
                    <a:lnTo>
                      <a:pt x="213360" y="1028700"/>
                    </a:lnTo>
                    <a:lnTo>
                      <a:pt x="214313" y="1032510"/>
                    </a:lnTo>
                    <a:lnTo>
                      <a:pt x="216218" y="1043940"/>
                    </a:lnTo>
                    <a:lnTo>
                      <a:pt x="226695" y="1095375"/>
                    </a:lnTo>
                    <a:lnTo>
                      <a:pt x="227648" y="1104900"/>
                    </a:lnTo>
                    <a:lnTo>
                      <a:pt x="229553" y="1112520"/>
                    </a:lnTo>
                    <a:lnTo>
                      <a:pt x="229553" y="1126808"/>
                    </a:lnTo>
                    <a:lnTo>
                      <a:pt x="229553" y="1132523"/>
                    </a:lnTo>
                    <a:lnTo>
                      <a:pt x="227648" y="1139190"/>
                    </a:lnTo>
                    <a:lnTo>
                      <a:pt x="224790" y="1144905"/>
                    </a:lnTo>
                    <a:lnTo>
                      <a:pt x="220980" y="1149668"/>
                    </a:lnTo>
                    <a:lnTo>
                      <a:pt x="218123" y="1153478"/>
                    </a:lnTo>
                    <a:lnTo>
                      <a:pt x="214313" y="1155383"/>
                    </a:lnTo>
                    <a:lnTo>
                      <a:pt x="209550" y="1156335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5F3A8F8B-BE51-10B9-32FC-6DE6CB65C90B}"/>
                  </a:ext>
                </a:extLst>
              </p:cNvPr>
              <p:cNvSpPr/>
              <p:nvPr/>
            </p:nvSpPr>
            <p:spPr>
              <a:xfrm>
                <a:off x="4251959" y="3876675"/>
                <a:ext cx="31432" cy="117157"/>
              </a:xfrm>
              <a:custGeom>
                <a:avLst/>
                <a:gdLst>
                  <a:gd name="connsiteX0" fmla="*/ 18097 w 31432"/>
                  <a:gd name="connsiteY0" fmla="*/ 117158 h 117157"/>
                  <a:gd name="connsiteX1" fmla="*/ 14288 w 31432"/>
                  <a:gd name="connsiteY1" fmla="*/ 117158 h 117157"/>
                  <a:gd name="connsiteX2" fmla="*/ 10478 w 31432"/>
                  <a:gd name="connsiteY2" fmla="*/ 115252 h 117157"/>
                  <a:gd name="connsiteX3" fmla="*/ 6668 w 31432"/>
                  <a:gd name="connsiteY3" fmla="*/ 113348 h 117157"/>
                  <a:gd name="connsiteX4" fmla="*/ 3810 w 31432"/>
                  <a:gd name="connsiteY4" fmla="*/ 109538 h 117157"/>
                  <a:gd name="connsiteX5" fmla="*/ 1905 w 31432"/>
                  <a:gd name="connsiteY5" fmla="*/ 104775 h 117157"/>
                  <a:gd name="connsiteX6" fmla="*/ 953 w 31432"/>
                  <a:gd name="connsiteY6" fmla="*/ 99060 h 117157"/>
                  <a:gd name="connsiteX7" fmla="*/ 0 w 31432"/>
                  <a:gd name="connsiteY7" fmla="*/ 93345 h 117157"/>
                  <a:gd name="connsiteX8" fmla="*/ 953 w 31432"/>
                  <a:gd name="connsiteY8" fmla="*/ 80010 h 117157"/>
                  <a:gd name="connsiteX9" fmla="*/ 2858 w 31432"/>
                  <a:gd name="connsiteY9" fmla="*/ 68580 h 117157"/>
                  <a:gd name="connsiteX10" fmla="*/ 5715 w 31432"/>
                  <a:gd name="connsiteY10" fmla="*/ 59055 h 117157"/>
                  <a:gd name="connsiteX11" fmla="*/ 5715 w 31432"/>
                  <a:gd name="connsiteY11" fmla="*/ 57150 h 117157"/>
                  <a:gd name="connsiteX12" fmla="*/ 7620 w 31432"/>
                  <a:gd name="connsiteY12" fmla="*/ 41910 h 117157"/>
                  <a:gd name="connsiteX13" fmla="*/ 11430 w 31432"/>
                  <a:gd name="connsiteY13" fmla="*/ 22860 h 117157"/>
                  <a:gd name="connsiteX14" fmla="*/ 12383 w 31432"/>
                  <a:gd name="connsiteY14" fmla="*/ 20002 h 117157"/>
                  <a:gd name="connsiteX15" fmla="*/ 13335 w 31432"/>
                  <a:gd name="connsiteY15" fmla="*/ 14288 h 117157"/>
                  <a:gd name="connsiteX16" fmla="*/ 15240 w 31432"/>
                  <a:gd name="connsiteY16" fmla="*/ 0 h 117157"/>
                  <a:gd name="connsiteX17" fmla="*/ 16193 w 31432"/>
                  <a:gd name="connsiteY17" fmla="*/ 0 h 117157"/>
                  <a:gd name="connsiteX18" fmla="*/ 17145 w 31432"/>
                  <a:gd name="connsiteY18" fmla="*/ 0 h 117157"/>
                  <a:gd name="connsiteX19" fmla="*/ 18097 w 31432"/>
                  <a:gd name="connsiteY19" fmla="*/ 9525 h 117157"/>
                  <a:gd name="connsiteX20" fmla="*/ 20003 w 31432"/>
                  <a:gd name="connsiteY20" fmla="*/ 24765 h 117157"/>
                  <a:gd name="connsiteX21" fmla="*/ 27622 w 31432"/>
                  <a:gd name="connsiteY21" fmla="*/ 60960 h 117157"/>
                  <a:gd name="connsiteX22" fmla="*/ 27622 w 31432"/>
                  <a:gd name="connsiteY22" fmla="*/ 66675 h 117157"/>
                  <a:gd name="connsiteX23" fmla="*/ 30480 w 31432"/>
                  <a:gd name="connsiteY23" fmla="*/ 78105 h 117157"/>
                  <a:gd name="connsiteX24" fmla="*/ 30480 w 31432"/>
                  <a:gd name="connsiteY24" fmla="*/ 88583 h 117157"/>
                  <a:gd name="connsiteX25" fmla="*/ 31433 w 31432"/>
                  <a:gd name="connsiteY25" fmla="*/ 97155 h 117157"/>
                  <a:gd name="connsiteX26" fmla="*/ 30480 w 31432"/>
                  <a:gd name="connsiteY26" fmla="*/ 103823 h 117157"/>
                  <a:gd name="connsiteX27" fmla="*/ 28575 w 31432"/>
                  <a:gd name="connsiteY27" fmla="*/ 108585 h 117157"/>
                  <a:gd name="connsiteX28" fmla="*/ 25718 w 31432"/>
                  <a:gd name="connsiteY28" fmla="*/ 112395 h 117157"/>
                  <a:gd name="connsiteX29" fmla="*/ 23813 w 31432"/>
                  <a:gd name="connsiteY29" fmla="*/ 114300 h 117157"/>
                  <a:gd name="connsiteX30" fmla="*/ 20003 w 31432"/>
                  <a:gd name="connsiteY30" fmla="*/ 116205 h 11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1432" h="117157">
                    <a:moveTo>
                      <a:pt x="18097" y="117158"/>
                    </a:moveTo>
                    <a:lnTo>
                      <a:pt x="14288" y="117158"/>
                    </a:lnTo>
                    <a:lnTo>
                      <a:pt x="10478" y="115252"/>
                    </a:lnTo>
                    <a:lnTo>
                      <a:pt x="6668" y="113348"/>
                    </a:lnTo>
                    <a:lnTo>
                      <a:pt x="3810" y="109538"/>
                    </a:lnTo>
                    <a:lnTo>
                      <a:pt x="1905" y="104775"/>
                    </a:lnTo>
                    <a:lnTo>
                      <a:pt x="953" y="99060"/>
                    </a:lnTo>
                    <a:lnTo>
                      <a:pt x="0" y="93345"/>
                    </a:lnTo>
                    <a:lnTo>
                      <a:pt x="953" y="80010"/>
                    </a:lnTo>
                    <a:lnTo>
                      <a:pt x="2858" y="68580"/>
                    </a:lnTo>
                    <a:lnTo>
                      <a:pt x="5715" y="59055"/>
                    </a:lnTo>
                    <a:lnTo>
                      <a:pt x="5715" y="57150"/>
                    </a:lnTo>
                    <a:lnTo>
                      <a:pt x="7620" y="41910"/>
                    </a:lnTo>
                    <a:lnTo>
                      <a:pt x="11430" y="22860"/>
                    </a:lnTo>
                    <a:lnTo>
                      <a:pt x="12383" y="20002"/>
                    </a:lnTo>
                    <a:lnTo>
                      <a:pt x="13335" y="14288"/>
                    </a:lnTo>
                    <a:lnTo>
                      <a:pt x="15240" y="0"/>
                    </a:lnTo>
                    <a:lnTo>
                      <a:pt x="16193" y="0"/>
                    </a:lnTo>
                    <a:lnTo>
                      <a:pt x="17145" y="0"/>
                    </a:lnTo>
                    <a:lnTo>
                      <a:pt x="18097" y="9525"/>
                    </a:lnTo>
                    <a:lnTo>
                      <a:pt x="20003" y="24765"/>
                    </a:lnTo>
                    <a:lnTo>
                      <a:pt x="27622" y="60960"/>
                    </a:lnTo>
                    <a:lnTo>
                      <a:pt x="27622" y="66675"/>
                    </a:lnTo>
                    <a:lnTo>
                      <a:pt x="30480" y="78105"/>
                    </a:lnTo>
                    <a:lnTo>
                      <a:pt x="30480" y="88583"/>
                    </a:lnTo>
                    <a:lnTo>
                      <a:pt x="31433" y="97155"/>
                    </a:lnTo>
                    <a:lnTo>
                      <a:pt x="30480" y="103823"/>
                    </a:lnTo>
                    <a:lnTo>
                      <a:pt x="28575" y="108585"/>
                    </a:lnTo>
                    <a:lnTo>
                      <a:pt x="25718" y="112395"/>
                    </a:lnTo>
                    <a:lnTo>
                      <a:pt x="23813" y="114300"/>
                    </a:lnTo>
                    <a:lnTo>
                      <a:pt x="20003" y="116205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2B6BE556-D276-0D3B-8649-A99A6B620389}"/>
                  </a:ext>
                </a:extLst>
              </p:cNvPr>
              <p:cNvSpPr/>
              <p:nvPr/>
            </p:nvSpPr>
            <p:spPr>
              <a:xfrm>
                <a:off x="4610099" y="3826192"/>
                <a:ext cx="46672" cy="147637"/>
              </a:xfrm>
              <a:custGeom>
                <a:avLst/>
                <a:gdLst>
                  <a:gd name="connsiteX0" fmla="*/ 24765 w 46672"/>
                  <a:gd name="connsiteY0" fmla="*/ 147638 h 147637"/>
                  <a:gd name="connsiteX1" fmla="*/ 19050 w 46672"/>
                  <a:gd name="connsiteY1" fmla="*/ 146685 h 147637"/>
                  <a:gd name="connsiteX2" fmla="*/ 15240 w 46672"/>
                  <a:gd name="connsiteY2" fmla="*/ 145733 h 147637"/>
                  <a:gd name="connsiteX3" fmla="*/ 10477 w 46672"/>
                  <a:gd name="connsiteY3" fmla="*/ 142875 h 147637"/>
                  <a:gd name="connsiteX4" fmla="*/ 7620 w 46672"/>
                  <a:gd name="connsiteY4" fmla="*/ 140018 h 147637"/>
                  <a:gd name="connsiteX5" fmla="*/ 3810 w 46672"/>
                  <a:gd name="connsiteY5" fmla="*/ 135255 h 147637"/>
                  <a:gd name="connsiteX6" fmla="*/ 2857 w 46672"/>
                  <a:gd name="connsiteY6" fmla="*/ 130493 h 147637"/>
                  <a:gd name="connsiteX7" fmla="*/ 952 w 46672"/>
                  <a:gd name="connsiteY7" fmla="*/ 125730 h 147637"/>
                  <a:gd name="connsiteX8" fmla="*/ 0 w 46672"/>
                  <a:gd name="connsiteY8" fmla="*/ 119063 h 147637"/>
                  <a:gd name="connsiteX9" fmla="*/ 0 w 46672"/>
                  <a:gd name="connsiteY9" fmla="*/ 117158 h 147637"/>
                  <a:gd name="connsiteX10" fmla="*/ 0 w 46672"/>
                  <a:gd name="connsiteY10" fmla="*/ 116205 h 147637"/>
                  <a:gd name="connsiteX11" fmla="*/ 1905 w 46672"/>
                  <a:gd name="connsiteY11" fmla="*/ 106680 h 147637"/>
                  <a:gd name="connsiteX12" fmla="*/ 4763 w 46672"/>
                  <a:gd name="connsiteY12" fmla="*/ 90488 h 147637"/>
                  <a:gd name="connsiteX13" fmla="*/ 8573 w 46672"/>
                  <a:gd name="connsiteY13" fmla="*/ 76200 h 147637"/>
                  <a:gd name="connsiteX14" fmla="*/ 10477 w 46672"/>
                  <a:gd name="connsiteY14" fmla="*/ 69533 h 147637"/>
                  <a:gd name="connsiteX15" fmla="*/ 13335 w 46672"/>
                  <a:gd name="connsiteY15" fmla="*/ 59055 h 147637"/>
                  <a:gd name="connsiteX16" fmla="*/ 20002 w 46672"/>
                  <a:gd name="connsiteY16" fmla="*/ 38100 h 147637"/>
                  <a:gd name="connsiteX17" fmla="*/ 24765 w 46672"/>
                  <a:gd name="connsiteY17" fmla="*/ 16193 h 147637"/>
                  <a:gd name="connsiteX18" fmla="*/ 27623 w 46672"/>
                  <a:gd name="connsiteY18" fmla="*/ 1905 h 147637"/>
                  <a:gd name="connsiteX19" fmla="*/ 27623 w 46672"/>
                  <a:gd name="connsiteY19" fmla="*/ 953 h 147637"/>
                  <a:gd name="connsiteX20" fmla="*/ 28575 w 46672"/>
                  <a:gd name="connsiteY20" fmla="*/ 0 h 147637"/>
                  <a:gd name="connsiteX21" fmla="*/ 29527 w 46672"/>
                  <a:gd name="connsiteY21" fmla="*/ 953 h 147637"/>
                  <a:gd name="connsiteX22" fmla="*/ 29527 w 46672"/>
                  <a:gd name="connsiteY22" fmla="*/ 953 h 147637"/>
                  <a:gd name="connsiteX23" fmla="*/ 30480 w 46672"/>
                  <a:gd name="connsiteY23" fmla="*/ 4763 h 147637"/>
                  <a:gd name="connsiteX24" fmla="*/ 31432 w 46672"/>
                  <a:gd name="connsiteY24" fmla="*/ 12383 h 147637"/>
                  <a:gd name="connsiteX25" fmla="*/ 32385 w 46672"/>
                  <a:gd name="connsiteY25" fmla="*/ 22860 h 147637"/>
                  <a:gd name="connsiteX26" fmla="*/ 33338 w 46672"/>
                  <a:gd name="connsiteY26" fmla="*/ 32385 h 147637"/>
                  <a:gd name="connsiteX27" fmla="*/ 34290 w 46672"/>
                  <a:gd name="connsiteY27" fmla="*/ 37148 h 147637"/>
                  <a:gd name="connsiteX28" fmla="*/ 36195 w 46672"/>
                  <a:gd name="connsiteY28" fmla="*/ 51435 h 147637"/>
                  <a:gd name="connsiteX29" fmla="*/ 37148 w 46672"/>
                  <a:gd name="connsiteY29" fmla="*/ 57150 h 147637"/>
                  <a:gd name="connsiteX30" fmla="*/ 40957 w 46672"/>
                  <a:gd name="connsiteY30" fmla="*/ 73343 h 147637"/>
                  <a:gd name="connsiteX31" fmla="*/ 45720 w 46672"/>
                  <a:gd name="connsiteY31" fmla="*/ 98108 h 147637"/>
                  <a:gd name="connsiteX32" fmla="*/ 46673 w 46672"/>
                  <a:gd name="connsiteY32" fmla="*/ 109538 h 147637"/>
                  <a:gd name="connsiteX33" fmla="*/ 46673 w 46672"/>
                  <a:gd name="connsiteY33" fmla="*/ 119063 h 147637"/>
                  <a:gd name="connsiteX34" fmla="*/ 46673 w 46672"/>
                  <a:gd name="connsiteY34" fmla="*/ 125730 h 147637"/>
                  <a:gd name="connsiteX35" fmla="*/ 44768 w 46672"/>
                  <a:gd name="connsiteY35" fmla="*/ 130493 h 147637"/>
                  <a:gd name="connsiteX36" fmla="*/ 42863 w 46672"/>
                  <a:gd name="connsiteY36" fmla="*/ 136208 h 147637"/>
                  <a:gd name="connsiteX37" fmla="*/ 40005 w 46672"/>
                  <a:gd name="connsiteY37" fmla="*/ 139065 h 147637"/>
                  <a:gd name="connsiteX38" fmla="*/ 37148 w 46672"/>
                  <a:gd name="connsiteY38" fmla="*/ 142875 h 147637"/>
                  <a:gd name="connsiteX39" fmla="*/ 34290 w 46672"/>
                  <a:gd name="connsiteY39" fmla="*/ 144780 h 147637"/>
                  <a:gd name="connsiteX40" fmla="*/ 30480 w 46672"/>
                  <a:gd name="connsiteY40" fmla="*/ 145733 h 147637"/>
                  <a:gd name="connsiteX41" fmla="*/ 27623 w 46672"/>
                  <a:gd name="connsiteY41" fmla="*/ 147638 h 14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46672" h="147637">
                    <a:moveTo>
                      <a:pt x="24765" y="147638"/>
                    </a:moveTo>
                    <a:lnTo>
                      <a:pt x="19050" y="146685"/>
                    </a:lnTo>
                    <a:lnTo>
                      <a:pt x="15240" y="145733"/>
                    </a:lnTo>
                    <a:lnTo>
                      <a:pt x="10477" y="142875"/>
                    </a:lnTo>
                    <a:lnTo>
                      <a:pt x="7620" y="140018"/>
                    </a:lnTo>
                    <a:lnTo>
                      <a:pt x="3810" y="135255"/>
                    </a:lnTo>
                    <a:lnTo>
                      <a:pt x="2857" y="130493"/>
                    </a:lnTo>
                    <a:lnTo>
                      <a:pt x="952" y="125730"/>
                    </a:lnTo>
                    <a:lnTo>
                      <a:pt x="0" y="119063"/>
                    </a:lnTo>
                    <a:lnTo>
                      <a:pt x="0" y="117158"/>
                    </a:lnTo>
                    <a:lnTo>
                      <a:pt x="0" y="116205"/>
                    </a:lnTo>
                    <a:lnTo>
                      <a:pt x="1905" y="106680"/>
                    </a:lnTo>
                    <a:lnTo>
                      <a:pt x="4763" y="90488"/>
                    </a:lnTo>
                    <a:lnTo>
                      <a:pt x="8573" y="76200"/>
                    </a:lnTo>
                    <a:lnTo>
                      <a:pt x="10477" y="69533"/>
                    </a:lnTo>
                    <a:lnTo>
                      <a:pt x="13335" y="59055"/>
                    </a:lnTo>
                    <a:lnTo>
                      <a:pt x="20002" y="38100"/>
                    </a:lnTo>
                    <a:lnTo>
                      <a:pt x="24765" y="16193"/>
                    </a:lnTo>
                    <a:lnTo>
                      <a:pt x="27623" y="1905"/>
                    </a:lnTo>
                    <a:lnTo>
                      <a:pt x="27623" y="953"/>
                    </a:lnTo>
                    <a:lnTo>
                      <a:pt x="28575" y="0"/>
                    </a:lnTo>
                    <a:lnTo>
                      <a:pt x="29527" y="953"/>
                    </a:lnTo>
                    <a:lnTo>
                      <a:pt x="29527" y="953"/>
                    </a:lnTo>
                    <a:lnTo>
                      <a:pt x="30480" y="4763"/>
                    </a:lnTo>
                    <a:lnTo>
                      <a:pt x="31432" y="12383"/>
                    </a:lnTo>
                    <a:lnTo>
                      <a:pt x="32385" y="22860"/>
                    </a:lnTo>
                    <a:lnTo>
                      <a:pt x="33338" y="32385"/>
                    </a:lnTo>
                    <a:lnTo>
                      <a:pt x="34290" y="37148"/>
                    </a:lnTo>
                    <a:lnTo>
                      <a:pt x="36195" y="51435"/>
                    </a:lnTo>
                    <a:lnTo>
                      <a:pt x="37148" y="57150"/>
                    </a:lnTo>
                    <a:lnTo>
                      <a:pt x="40957" y="73343"/>
                    </a:lnTo>
                    <a:lnTo>
                      <a:pt x="45720" y="98108"/>
                    </a:lnTo>
                    <a:lnTo>
                      <a:pt x="46673" y="109538"/>
                    </a:lnTo>
                    <a:lnTo>
                      <a:pt x="46673" y="119063"/>
                    </a:lnTo>
                    <a:lnTo>
                      <a:pt x="46673" y="125730"/>
                    </a:lnTo>
                    <a:lnTo>
                      <a:pt x="44768" y="130493"/>
                    </a:lnTo>
                    <a:lnTo>
                      <a:pt x="42863" y="136208"/>
                    </a:lnTo>
                    <a:lnTo>
                      <a:pt x="40005" y="139065"/>
                    </a:lnTo>
                    <a:lnTo>
                      <a:pt x="37148" y="142875"/>
                    </a:lnTo>
                    <a:lnTo>
                      <a:pt x="34290" y="144780"/>
                    </a:lnTo>
                    <a:lnTo>
                      <a:pt x="30480" y="145733"/>
                    </a:lnTo>
                    <a:lnTo>
                      <a:pt x="27623" y="147638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3" name="Forma Livre: Forma 72">
                <a:extLst>
                  <a:ext uri="{FF2B5EF4-FFF2-40B4-BE49-F238E27FC236}">
                    <a16:creationId xmlns:a16="http://schemas.microsoft.com/office/drawing/2014/main" id="{EBD843C1-03DD-49E8-07D4-E6E42C585E58}"/>
                  </a:ext>
                </a:extLst>
              </p:cNvPr>
              <p:cNvSpPr/>
              <p:nvPr/>
            </p:nvSpPr>
            <p:spPr>
              <a:xfrm>
                <a:off x="4110037" y="3789045"/>
                <a:ext cx="53340" cy="175259"/>
              </a:xfrm>
              <a:custGeom>
                <a:avLst/>
                <a:gdLst>
                  <a:gd name="connsiteX0" fmla="*/ 29528 w 53340"/>
                  <a:gd name="connsiteY0" fmla="*/ 175260 h 175259"/>
                  <a:gd name="connsiteX1" fmla="*/ 22860 w 53340"/>
                  <a:gd name="connsiteY1" fmla="*/ 175260 h 175259"/>
                  <a:gd name="connsiteX2" fmla="*/ 17145 w 53340"/>
                  <a:gd name="connsiteY2" fmla="*/ 174307 h 175259"/>
                  <a:gd name="connsiteX3" fmla="*/ 12383 w 53340"/>
                  <a:gd name="connsiteY3" fmla="*/ 172402 h 175259"/>
                  <a:gd name="connsiteX4" fmla="*/ 9525 w 53340"/>
                  <a:gd name="connsiteY4" fmla="*/ 169545 h 175259"/>
                  <a:gd name="connsiteX5" fmla="*/ 6667 w 53340"/>
                  <a:gd name="connsiteY5" fmla="*/ 165735 h 175259"/>
                  <a:gd name="connsiteX6" fmla="*/ 2858 w 53340"/>
                  <a:gd name="connsiteY6" fmla="*/ 160972 h 175259"/>
                  <a:gd name="connsiteX7" fmla="*/ 1905 w 53340"/>
                  <a:gd name="connsiteY7" fmla="*/ 157163 h 175259"/>
                  <a:gd name="connsiteX8" fmla="*/ 0 w 53340"/>
                  <a:gd name="connsiteY8" fmla="*/ 151447 h 175259"/>
                  <a:gd name="connsiteX9" fmla="*/ 0 w 53340"/>
                  <a:gd name="connsiteY9" fmla="*/ 143827 h 175259"/>
                  <a:gd name="connsiteX10" fmla="*/ 0 w 53340"/>
                  <a:gd name="connsiteY10" fmla="*/ 137160 h 175259"/>
                  <a:gd name="connsiteX11" fmla="*/ 952 w 53340"/>
                  <a:gd name="connsiteY11" fmla="*/ 123825 h 175259"/>
                  <a:gd name="connsiteX12" fmla="*/ 5715 w 53340"/>
                  <a:gd name="connsiteY12" fmla="*/ 104775 h 175259"/>
                  <a:gd name="connsiteX13" fmla="*/ 9525 w 53340"/>
                  <a:gd name="connsiteY13" fmla="*/ 87630 h 175259"/>
                  <a:gd name="connsiteX14" fmla="*/ 12383 w 53340"/>
                  <a:gd name="connsiteY14" fmla="*/ 75247 h 175259"/>
                  <a:gd name="connsiteX15" fmla="*/ 14288 w 53340"/>
                  <a:gd name="connsiteY15" fmla="*/ 65722 h 175259"/>
                  <a:gd name="connsiteX16" fmla="*/ 15240 w 53340"/>
                  <a:gd name="connsiteY16" fmla="*/ 60007 h 175259"/>
                  <a:gd name="connsiteX17" fmla="*/ 17145 w 53340"/>
                  <a:gd name="connsiteY17" fmla="*/ 52388 h 175259"/>
                  <a:gd name="connsiteX18" fmla="*/ 22860 w 53340"/>
                  <a:gd name="connsiteY18" fmla="*/ 28575 h 175259"/>
                  <a:gd name="connsiteX19" fmla="*/ 25717 w 53340"/>
                  <a:gd name="connsiteY19" fmla="*/ 6667 h 175259"/>
                  <a:gd name="connsiteX20" fmla="*/ 26670 w 53340"/>
                  <a:gd name="connsiteY20" fmla="*/ 952 h 175259"/>
                  <a:gd name="connsiteX21" fmla="*/ 27622 w 53340"/>
                  <a:gd name="connsiteY21" fmla="*/ 0 h 175259"/>
                  <a:gd name="connsiteX22" fmla="*/ 27622 w 53340"/>
                  <a:gd name="connsiteY22" fmla="*/ 0 h 175259"/>
                  <a:gd name="connsiteX23" fmla="*/ 28575 w 53340"/>
                  <a:gd name="connsiteY23" fmla="*/ 0 h 175259"/>
                  <a:gd name="connsiteX24" fmla="*/ 29528 w 53340"/>
                  <a:gd name="connsiteY24" fmla="*/ 1905 h 175259"/>
                  <a:gd name="connsiteX25" fmla="*/ 31433 w 53340"/>
                  <a:gd name="connsiteY25" fmla="*/ 16192 h 175259"/>
                  <a:gd name="connsiteX26" fmla="*/ 34290 w 53340"/>
                  <a:gd name="connsiteY26" fmla="*/ 37147 h 175259"/>
                  <a:gd name="connsiteX27" fmla="*/ 41910 w 53340"/>
                  <a:gd name="connsiteY27" fmla="*/ 71438 h 175259"/>
                  <a:gd name="connsiteX28" fmla="*/ 44768 w 53340"/>
                  <a:gd name="connsiteY28" fmla="*/ 84772 h 175259"/>
                  <a:gd name="connsiteX29" fmla="*/ 45720 w 53340"/>
                  <a:gd name="connsiteY29" fmla="*/ 86677 h 175259"/>
                  <a:gd name="connsiteX30" fmla="*/ 46672 w 53340"/>
                  <a:gd name="connsiteY30" fmla="*/ 93345 h 175259"/>
                  <a:gd name="connsiteX31" fmla="*/ 49530 w 53340"/>
                  <a:gd name="connsiteY31" fmla="*/ 105727 h 175259"/>
                  <a:gd name="connsiteX32" fmla="*/ 50483 w 53340"/>
                  <a:gd name="connsiteY32" fmla="*/ 113347 h 175259"/>
                  <a:gd name="connsiteX33" fmla="*/ 53340 w 53340"/>
                  <a:gd name="connsiteY33" fmla="*/ 128588 h 175259"/>
                  <a:gd name="connsiteX34" fmla="*/ 53340 w 53340"/>
                  <a:gd name="connsiteY34" fmla="*/ 139065 h 175259"/>
                  <a:gd name="connsiteX35" fmla="*/ 53340 w 53340"/>
                  <a:gd name="connsiteY35" fmla="*/ 147638 h 175259"/>
                  <a:gd name="connsiteX36" fmla="*/ 51435 w 53340"/>
                  <a:gd name="connsiteY36" fmla="*/ 153352 h 175259"/>
                  <a:gd name="connsiteX37" fmla="*/ 49530 w 53340"/>
                  <a:gd name="connsiteY37" fmla="*/ 160972 h 175259"/>
                  <a:gd name="connsiteX38" fmla="*/ 47625 w 53340"/>
                  <a:gd name="connsiteY38" fmla="*/ 163830 h 175259"/>
                  <a:gd name="connsiteX39" fmla="*/ 44768 w 53340"/>
                  <a:gd name="connsiteY39" fmla="*/ 167640 h 175259"/>
                  <a:gd name="connsiteX40" fmla="*/ 42863 w 53340"/>
                  <a:gd name="connsiteY40" fmla="*/ 169545 h 175259"/>
                  <a:gd name="connsiteX41" fmla="*/ 41910 w 53340"/>
                  <a:gd name="connsiteY41" fmla="*/ 170497 h 175259"/>
                  <a:gd name="connsiteX42" fmla="*/ 36195 w 53340"/>
                  <a:gd name="connsiteY42" fmla="*/ 173355 h 175259"/>
                  <a:gd name="connsiteX43" fmla="*/ 32385 w 53340"/>
                  <a:gd name="connsiteY43" fmla="*/ 175260 h 17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53340" h="175259">
                    <a:moveTo>
                      <a:pt x="29528" y="175260"/>
                    </a:moveTo>
                    <a:lnTo>
                      <a:pt x="22860" y="175260"/>
                    </a:lnTo>
                    <a:lnTo>
                      <a:pt x="17145" y="174307"/>
                    </a:lnTo>
                    <a:lnTo>
                      <a:pt x="12383" y="172402"/>
                    </a:lnTo>
                    <a:lnTo>
                      <a:pt x="9525" y="169545"/>
                    </a:lnTo>
                    <a:lnTo>
                      <a:pt x="6667" y="165735"/>
                    </a:lnTo>
                    <a:lnTo>
                      <a:pt x="2858" y="160972"/>
                    </a:lnTo>
                    <a:lnTo>
                      <a:pt x="1905" y="157163"/>
                    </a:lnTo>
                    <a:lnTo>
                      <a:pt x="0" y="151447"/>
                    </a:lnTo>
                    <a:lnTo>
                      <a:pt x="0" y="143827"/>
                    </a:lnTo>
                    <a:lnTo>
                      <a:pt x="0" y="137160"/>
                    </a:lnTo>
                    <a:lnTo>
                      <a:pt x="952" y="123825"/>
                    </a:lnTo>
                    <a:lnTo>
                      <a:pt x="5715" y="104775"/>
                    </a:lnTo>
                    <a:lnTo>
                      <a:pt x="9525" y="87630"/>
                    </a:lnTo>
                    <a:lnTo>
                      <a:pt x="12383" y="75247"/>
                    </a:lnTo>
                    <a:lnTo>
                      <a:pt x="14288" y="65722"/>
                    </a:lnTo>
                    <a:lnTo>
                      <a:pt x="15240" y="60007"/>
                    </a:lnTo>
                    <a:lnTo>
                      <a:pt x="17145" y="52388"/>
                    </a:lnTo>
                    <a:lnTo>
                      <a:pt x="22860" y="28575"/>
                    </a:lnTo>
                    <a:lnTo>
                      <a:pt x="25717" y="6667"/>
                    </a:lnTo>
                    <a:lnTo>
                      <a:pt x="26670" y="952"/>
                    </a:lnTo>
                    <a:lnTo>
                      <a:pt x="27622" y="0"/>
                    </a:lnTo>
                    <a:lnTo>
                      <a:pt x="27622" y="0"/>
                    </a:lnTo>
                    <a:lnTo>
                      <a:pt x="28575" y="0"/>
                    </a:lnTo>
                    <a:lnTo>
                      <a:pt x="29528" y="1905"/>
                    </a:lnTo>
                    <a:lnTo>
                      <a:pt x="31433" y="16192"/>
                    </a:lnTo>
                    <a:lnTo>
                      <a:pt x="34290" y="37147"/>
                    </a:lnTo>
                    <a:lnTo>
                      <a:pt x="41910" y="71438"/>
                    </a:lnTo>
                    <a:lnTo>
                      <a:pt x="44768" y="84772"/>
                    </a:lnTo>
                    <a:lnTo>
                      <a:pt x="45720" y="86677"/>
                    </a:lnTo>
                    <a:lnTo>
                      <a:pt x="46672" y="93345"/>
                    </a:lnTo>
                    <a:lnTo>
                      <a:pt x="49530" y="105727"/>
                    </a:lnTo>
                    <a:lnTo>
                      <a:pt x="50483" y="113347"/>
                    </a:lnTo>
                    <a:lnTo>
                      <a:pt x="53340" y="128588"/>
                    </a:lnTo>
                    <a:lnTo>
                      <a:pt x="53340" y="139065"/>
                    </a:lnTo>
                    <a:lnTo>
                      <a:pt x="53340" y="147638"/>
                    </a:lnTo>
                    <a:lnTo>
                      <a:pt x="51435" y="153352"/>
                    </a:lnTo>
                    <a:lnTo>
                      <a:pt x="49530" y="160972"/>
                    </a:lnTo>
                    <a:lnTo>
                      <a:pt x="47625" y="163830"/>
                    </a:lnTo>
                    <a:lnTo>
                      <a:pt x="44768" y="167640"/>
                    </a:lnTo>
                    <a:lnTo>
                      <a:pt x="42863" y="169545"/>
                    </a:lnTo>
                    <a:lnTo>
                      <a:pt x="41910" y="170497"/>
                    </a:lnTo>
                    <a:lnTo>
                      <a:pt x="36195" y="173355"/>
                    </a:lnTo>
                    <a:lnTo>
                      <a:pt x="32385" y="175260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056B4128-686D-C3F9-4E8F-DB695473F7CF}"/>
                  </a:ext>
                </a:extLst>
              </p:cNvPr>
              <p:cNvSpPr/>
              <p:nvPr/>
            </p:nvSpPr>
            <p:spPr>
              <a:xfrm>
                <a:off x="4621529" y="3869054"/>
                <a:ext cx="24764" cy="92392"/>
              </a:xfrm>
              <a:custGeom>
                <a:avLst/>
                <a:gdLst>
                  <a:gd name="connsiteX0" fmla="*/ 13335 w 24764"/>
                  <a:gd name="connsiteY0" fmla="*/ 92393 h 92392"/>
                  <a:gd name="connsiteX1" fmla="*/ 9525 w 24764"/>
                  <a:gd name="connsiteY1" fmla="*/ 91440 h 92392"/>
                  <a:gd name="connsiteX2" fmla="*/ 6668 w 24764"/>
                  <a:gd name="connsiteY2" fmla="*/ 90488 h 92392"/>
                  <a:gd name="connsiteX3" fmla="*/ 3810 w 24764"/>
                  <a:gd name="connsiteY3" fmla="*/ 87630 h 92392"/>
                  <a:gd name="connsiteX4" fmla="*/ 1905 w 24764"/>
                  <a:gd name="connsiteY4" fmla="*/ 85725 h 92392"/>
                  <a:gd name="connsiteX5" fmla="*/ 952 w 24764"/>
                  <a:gd name="connsiteY5" fmla="*/ 80963 h 92392"/>
                  <a:gd name="connsiteX6" fmla="*/ 0 w 24764"/>
                  <a:gd name="connsiteY6" fmla="*/ 77153 h 92392"/>
                  <a:gd name="connsiteX7" fmla="*/ 0 w 24764"/>
                  <a:gd name="connsiteY7" fmla="*/ 68580 h 92392"/>
                  <a:gd name="connsiteX8" fmla="*/ 952 w 24764"/>
                  <a:gd name="connsiteY8" fmla="*/ 60960 h 92392"/>
                  <a:gd name="connsiteX9" fmla="*/ 1905 w 24764"/>
                  <a:gd name="connsiteY9" fmla="*/ 57150 h 92392"/>
                  <a:gd name="connsiteX10" fmla="*/ 2857 w 24764"/>
                  <a:gd name="connsiteY10" fmla="*/ 51435 h 92392"/>
                  <a:gd name="connsiteX11" fmla="*/ 6668 w 24764"/>
                  <a:gd name="connsiteY11" fmla="*/ 32385 h 92392"/>
                  <a:gd name="connsiteX12" fmla="*/ 10477 w 24764"/>
                  <a:gd name="connsiteY12" fmla="*/ 19050 h 92392"/>
                  <a:gd name="connsiteX13" fmla="*/ 14288 w 24764"/>
                  <a:gd name="connsiteY13" fmla="*/ 953 h 92392"/>
                  <a:gd name="connsiteX14" fmla="*/ 15240 w 24764"/>
                  <a:gd name="connsiteY14" fmla="*/ 0 h 92392"/>
                  <a:gd name="connsiteX15" fmla="*/ 16193 w 24764"/>
                  <a:gd name="connsiteY15" fmla="*/ 3810 h 92392"/>
                  <a:gd name="connsiteX16" fmla="*/ 18097 w 24764"/>
                  <a:gd name="connsiteY16" fmla="*/ 16193 h 92392"/>
                  <a:gd name="connsiteX17" fmla="*/ 20955 w 24764"/>
                  <a:gd name="connsiteY17" fmla="*/ 36195 h 92392"/>
                  <a:gd name="connsiteX18" fmla="*/ 21907 w 24764"/>
                  <a:gd name="connsiteY18" fmla="*/ 44768 h 92392"/>
                  <a:gd name="connsiteX19" fmla="*/ 24765 w 24764"/>
                  <a:gd name="connsiteY19" fmla="*/ 66675 h 92392"/>
                  <a:gd name="connsiteX20" fmla="*/ 24765 w 24764"/>
                  <a:gd name="connsiteY20" fmla="*/ 72390 h 92392"/>
                  <a:gd name="connsiteX21" fmla="*/ 24765 w 24764"/>
                  <a:gd name="connsiteY21" fmla="*/ 73343 h 92392"/>
                  <a:gd name="connsiteX22" fmla="*/ 24765 w 24764"/>
                  <a:gd name="connsiteY22" fmla="*/ 76200 h 92392"/>
                  <a:gd name="connsiteX23" fmla="*/ 23813 w 24764"/>
                  <a:gd name="connsiteY23" fmla="*/ 80963 h 92392"/>
                  <a:gd name="connsiteX24" fmla="*/ 22860 w 24764"/>
                  <a:gd name="connsiteY24" fmla="*/ 84773 h 92392"/>
                  <a:gd name="connsiteX25" fmla="*/ 20002 w 24764"/>
                  <a:gd name="connsiteY25" fmla="*/ 87630 h 92392"/>
                  <a:gd name="connsiteX26" fmla="*/ 17145 w 24764"/>
                  <a:gd name="connsiteY26" fmla="*/ 90488 h 9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4764" h="92392">
                    <a:moveTo>
                      <a:pt x="13335" y="92393"/>
                    </a:moveTo>
                    <a:lnTo>
                      <a:pt x="9525" y="91440"/>
                    </a:lnTo>
                    <a:lnTo>
                      <a:pt x="6668" y="90488"/>
                    </a:lnTo>
                    <a:lnTo>
                      <a:pt x="3810" y="87630"/>
                    </a:lnTo>
                    <a:lnTo>
                      <a:pt x="1905" y="85725"/>
                    </a:lnTo>
                    <a:lnTo>
                      <a:pt x="952" y="80963"/>
                    </a:lnTo>
                    <a:lnTo>
                      <a:pt x="0" y="77153"/>
                    </a:lnTo>
                    <a:lnTo>
                      <a:pt x="0" y="68580"/>
                    </a:lnTo>
                    <a:lnTo>
                      <a:pt x="952" y="60960"/>
                    </a:lnTo>
                    <a:lnTo>
                      <a:pt x="1905" y="57150"/>
                    </a:lnTo>
                    <a:lnTo>
                      <a:pt x="2857" y="51435"/>
                    </a:lnTo>
                    <a:lnTo>
                      <a:pt x="6668" y="32385"/>
                    </a:lnTo>
                    <a:lnTo>
                      <a:pt x="10477" y="19050"/>
                    </a:lnTo>
                    <a:lnTo>
                      <a:pt x="14288" y="953"/>
                    </a:lnTo>
                    <a:lnTo>
                      <a:pt x="15240" y="0"/>
                    </a:lnTo>
                    <a:lnTo>
                      <a:pt x="16193" y="3810"/>
                    </a:lnTo>
                    <a:lnTo>
                      <a:pt x="18097" y="16193"/>
                    </a:lnTo>
                    <a:lnTo>
                      <a:pt x="20955" y="36195"/>
                    </a:lnTo>
                    <a:lnTo>
                      <a:pt x="21907" y="44768"/>
                    </a:lnTo>
                    <a:lnTo>
                      <a:pt x="24765" y="66675"/>
                    </a:lnTo>
                    <a:lnTo>
                      <a:pt x="24765" y="72390"/>
                    </a:lnTo>
                    <a:lnTo>
                      <a:pt x="24765" y="73343"/>
                    </a:lnTo>
                    <a:lnTo>
                      <a:pt x="24765" y="76200"/>
                    </a:lnTo>
                    <a:lnTo>
                      <a:pt x="23813" y="80963"/>
                    </a:lnTo>
                    <a:lnTo>
                      <a:pt x="22860" y="84773"/>
                    </a:lnTo>
                    <a:lnTo>
                      <a:pt x="20002" y="87630"/>
                    </a:lnTo>
                    <a:lnTo>
                      <a:pt x="17145" y="90488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5DF5563C-8DC3-64FB-000A-58AEFEC8CEEA}"/>
                  </a:ext>
                </a:extLst>
              </p:cNvPr>
              <p:cNvSpPr/>
              <p:nvPr/>
            </p:nvSpPr>
            <p:spPr>
              <a:xfrm>
                <a:off x="4119562" y="3837622"/>
                <a:ext cx="31432" cy="114300"/>
              </a:xfrm>
              <a:custGeom>
                <a:avLst/>
                <a:gdLst>
                  <a:gd name="connsiteX0" fmla="*/ 17145 w 31432"/>
                  <a:gd name="connsiteY0" fmla="*/ 114300 h 114300"/>
                  <a:gd name="connsiteX1" fmla="*/ 13335 w 31432"/>
                  <a:gd name="connsiteY1" fmla="*/ 114300 h 114300"/>
                  <a:gd name="connsiteX2" fmla="*/ 10478 w 31432"/>
                  <a:gd name="connsiteY2" fmla="*/ 112395 h 114300"/>
                  <a:gd name="connsiteX3" fmla="*/ 6667 w 31432"/>
                  <a:gd name="connsiteY3" fmla="*/ 111442 h 114300"/>
                  <a:gd name="connsiteX4" fmla="*/ 3810 w 31432"/>
                  <a:gd name="connsiteY4" fmla="*/ 107632 h 114300"/>
                  <a:gd name="connsiteX5" fmla="*/ 1905 w 31432"/>
                  <a:gd name="connsiteY5" fmla="*/ 104775 h 114300"/>
                  <a:gd name="connsiteX6" fmla="*/ 952 w 31432"/>
                  <a:gd name="connsiteY6" fmla="*/ 100013 h 114300"/>
                  <a:gd name="connsiteX7" fmla="*/ 0 w 31432"/>
                  <a:gd name="connsiteY7" fmla="*/ 96202 h 114300"/>
                  <a:gd name="connsiteX8" fmla="*/ 0 w 31432"/>
                  <a:gd name="connsiteY8" fmla="*/ 90488 h 114300"/>
                  <a:gd name="connsiteX9" fmla="*/ 952 w 31432"/>
                  <a:gd name="connsiteY9" fmla="*/ 78105 h 114300"/>
                  <a:gd name="connsiteX10" fmla="*/ 5715 w 31432"/>
                  <a:gd name="connsiteY10" fmla="*/ 60007 h 114300"/>
                  <a:gd name="connsiteX11" fmla="*/ 11430 w 31432"/>
                  <a:gd name="connsiteY11" fmla="*/ 35242 h 114300"/>
                  <a:gd name="connsiteX12" fmla="*/ 19050 w 31432"/>
                  <a:gd name="connsiteY12" fmla="*/ 952 h 114300"/>
                  <a:gd name="connsiteX13" fmla="*/ 20003 w 31432"/>
                  <a:gd name="connsiteY13" fmla="*/ 0 h 114300"/>
                  <a:gd name="connsiteX14" fmla="*/ 20003 w 31432"/>
                  <a:gd name="connsiteY14" fmla="*/ 1905 h 114300"/>
                  <a:gd name="connsiteX15" fmla="*/ 21908 w 31432"/>
                  <a:gd name="connsiteY15" fmla="*/ 15240 h 114300"/>
                  <a:gd name="connsiteX16" fmla="*/ 23813 w 31432"/>
                  <a:gd name="connsiteY16" fmla="*/ 28575 h 114300"/>
                  <a:gd name="connsiteX17" fmla="*/ 24765 w 31432"/>
                  <a:gd name="connsiteY17" fmla="*/ 32385 h 114300"/>
                  <a:gd name="connsiteX18" fmla="*/ 27622 w 31432"/>
                  <a:gd name="connsiteY18" fmla="*/ 53340 h 114300"/>
                  <a:gd name="connsiteX19" fmla="*/ 29528 w 31432"/>
                  <a:gd name="connsiteY19" fmla="*/ 62865 h 114300"/>
                  <a:gd name="connsiteX20" fmla="*/ 30480 w 31432"/>
                  <a:gd name="connsiteY20" fmla="*/ 68580 h 114300"/>
                  <a:gd name="connsiteX21" fmla="*/ 31433 w 31432"/>
                  <a:gd name="connsiteY21" fmla="*/ 80010 h 114300"/>
                  <a:gd name="connsiteX22" fmla="*/ 31433 w 31432"/>
                  <a:gd name="connsiteY22" fmla="*/ 91440 h 114300"/>
                  <a:gd name="connsiteX23" fmla="*/ 30480 w 31432"/>
                  <a:gd name="connsiteY23" fmla="*/ 100013 h 114300"/>
                  <a:gd name="connsiteX24" fmla="*/ 28575 w 31432"/>
                  <a:gd name="connsiteY24" fmla="*/ 104775 h 114300"/>
                  <a:gd name="connsiteX25" fmla="*/ 25717 w 31432"/>
                  <a:gd name="connsiteY25" fmla="*/ 108585 h 114300"/>
                  <a:gd name="connsiteX26" fmla="*/ 22860 w 31432"/>
                  <a:gd name="connsiteY26" fmla="*/ 111442 h 114300"/>
                  <a:gd name="connsiteX27" fmla="*/ 20003 w 31432"/>
                  <a:gd name="connsiteY27" fmla="*/ 113348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1432" h="114300">
                    <a:moveTo>
                      <a:pt x="17145" y="114300"/>
                    </a:moveTo>
                    <a:lnTo>
                      <a:pt x="13335" y="114300"/>
                    </a:lnTo>
                    <a:lnTo>
                      <a:pt x="10478" y="112395"/>
                    </a:lnTo>
                    <a:lnTo>
                      <a:pt x="6667" y="111442"/>
                    </a:lnTo>
                    <a:lnTo>
                      <a:pt x="3810" y="107632"/>
                    </a:lnTo>
                    <a:lnTo>
                      <a:pt x="1905" y="104775"/>
                    </a:lnTo>
                    <a:lnTo>
                      <a:pt x="952" y="100013"/>
                    </a:lnTo>
                    <a:lnTo>
                      <a:pt x="0" y="96202"/>
                    </a:lnTo>
                    <a:lnTo>
                      <a:pt x="0" y="90488"/>
                    </a:lnTo>
                    <a:lnTo>
                      <a:pt x="952" y="78105"/>
                    </a:lnTo>
                    <a:lnTo>
                      <a:pt x="5715" y="60007"/>
                    </a:lnTo>
                    <a:lnTo>
                      <a:pt x="11430" y="35242"/>
                    </a:lnTo>
                    <a:lnTo>
                      <a:pt x="19050" y="952"/>
                    </a:lnTo>
                    <a:lnTo>
                      <a:pt x="20003" y="0"/>
                    </a:lnTo>
                    <a:lnTo>
                      <a:pt x="20003" y="1905"/>
                    </a:lnTo>
                    <a:lnTo>
                      <a:pt x="21908" y="15240"/>
                    </a:lnTo>
                    <a:lnTo>
                      <a:pt x="23813" y="28575"/>
                    </a:lnTo>
                    <a:lnTo>
                      <a:pt x="24765" y="32385"/>
                    </a:lnTo>
                    <a:lnTo>
                      <a:pt x="27622" y="53340"/>
                    </a:lnTo>
                    <a:lnTo>
                      <a:pt x="29528" y="62865"/>
                    </a:lnTo>
                    <a:lnTo>
                      <a:pt x="30480" y="68580"/>
                    </a:lnTo>
                    <a:lnTo>
                      <a:pt x="31433" y="80010"/>
                    </a:lnTo>
                    <a:lnTo>
                      <a:pt x="31433" y="91440"/>
                    </a:lnTo>
                    <a:lnTo>
                      <a:pt x="30480" y="100013"/>
                    </a:lnTo>
                    <a:lnTo>
                      <a:pt x="28575" y="104775"/>
                    </a:lnTo>
                    <a:lnTo>
                      <a:pt x="25717" y="108585"/>
                    </a:lnTo>
                    <a:lnTo>
                      <a:pt x="22860" y="111442"/>
                    </a:lnTo>
                    <a:lnTo>
                      <a:pt x="20003" y="113348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83D736B5-BDC3-2543-6211-84C15B81F1CA}"/>
                  </a:ext>
                </a:extLst>
              </p:cNvPr>
              <p:cNvSpPr/>
              <p:nvPr/>
            </p:nvSpPr>
            <p:spPr>
              <a:xfrm>
                <a:off x="4358639" y="3834764"/>
                <a:ext cx="32385" cy="41910"/>
              </a:xfrm>
              <a:custGeom>
                <a:avLst/>
                <a:gdLst>
                  <a:gd name="connsiteX0" fmla="*/ 20955 w 32385"/>
                  <a:gd name="connsiteY0" fmla="*/ 41910 h 41910"/>
                  <a:gd name="connsiteX1" fmla="*/ 19050 w 32385"/>
                  <a:gd name="connsiteY1" fmla="*/ 41910 h 41910"/>
                  <a:gd name="connsiteX2" fmla="*/ 12383 w 32385"/>
                  <a:gd name="connsiteY2" fmla="*/ 39052 h 41910"/>
                  <a:gd name="connsiteX3" fmla="*/ 10478 w 32385"/>
                  <a:gd name="connsiteY3" fmla="*/ 38100 h 41910"/>
                  <a:gd name="connsiteX4" fmla="*/ 9525 w 32385"/>
                  <a:gd name="connsiteY4" fmla="*/ 36195 h 41910"/>
                  <a:gd name="connsiteX5" fmla="*/ 8573 w 32385"/>
                  <a:gd name="connsiteY5" fmla="*/ 33338 h 41910"/>
                  <a:gd name="connsiteX6" fmla="*/ 6668 w 32385"/>
                  <a:gd name="connsiteY6" fmla="*/ 29527 h 41910"/>
                  <a:gd name="connsiteX7" fmla="*/ 5715 w 32385"/>
                  <a:gd name="connsiteY7" fmla="*/ 28575 h 41910"/>
                  <a:gd name="connsiteX8" fmla="*/ 2858 w 32385"/>
                  <a:gd name="connsiteY8" fmla="*/ 26670 h 41910"/>
                  <a:gd name="connsiteX9" fmla="*/ 1905 w 32385"/>
                  <a:gd name="connsiteY9" fmla="*/ 24765 h 41910"/>
                  <a:gd name="connsiteX10" fmla="*/ 1905 w 32385"/>
                  <a:gd name="connsiteY10" fmla="*/ 17145 h 41910"/>
                  <a:gd name="connsiteX11" fmla="*/ 953 w 32385"/>
                  <a:gd name="connsiteY11" fmla="*/ 9525 h 41910"/>
                  <a:gd name="connsiteX12" fmla="*/ 0 w 32385"/>
                  <a:gd name="connsiteY12" fmla="*/ 2858 h 41910"/>
                  <a:gd name="connsiteX13" fmla="*/ 953 w 32385"/>
                  <a:gd name="connsiteY13" fmla="*/ 1905 h 41910"/>
                  <a:gd name="connsiteX14" fmla="*/ 2858 w 32385"/>
                  <a:gd name="connsiteY14" fmla="*/ 952 h 41910"/>
                  <a:gd name="connsiteX15" fmla="*/ 6668 w 32385"/>
                  <a:gd name="connsiteY15" fmla="*/ 0 h 41910"/>
                  <a:gd name="connsiteX16" fmla="*/ 10478 w 32385"/>
                  <a:gd name="connsiteY16" fmla="*/ 0 h 41910"/>
                  <a:gd name="connsiteX17" fmla="*/ 11430 w 32385"/>
                  <a:gd name="connsiteY17" fmla="*/ 952 h 41910"/>
                  <a:gd name="connsiteX18" fmla="*/ 9525 w 32385"/>
                  <a:gd name="connsiteY18" fmla="*/ 4763 h 41910"/>
                  <a:gd name="connsiteX19" fmla="*/ 9525 w 32385"/>
                  <a:gd name="connsiteY19" fmla="*/ 9525 h 41910"/>
                  <a:gd name="connsiteX20" fmla="*/ 10478 w 32385"/>
                  <a:gd name="connsiteY20" fmla="*/ 11430 h 41910"/>
                  <a:gd name="connsiteX21" fmla="*/ 13335 w 32385"/>
                  <a:gd name="connsiteY21" fmla="*/ 14288 h 41910"/>
                  <a:gd name="connsiteX22" fmla="*/ 15240 w 32385"/>
                  <a:gd name="connsiteY22" fmla="*/ 16193 h 41910"/>
                  <a:gd name="connsiteX23" fmla="*/ 18098 w 32385"/>
                  <a:gd name="connsiteY23" fmla="*/ 16193 h 41910"/>
                  <a:gd name="connsiteX24" fmla="*/ 19050 w 32385"/>
                  <a:gd name="connsiteY24" fmla="*/ 16193 h 41910"/>
                  <a:gd name="connsiteX25" fmla="*/ 21908 w 32385"/>
                  <a:gd name="connsiteY25" fmla="*/ 12383 h 41910"/>
                  <a:gd name="connsiteX26" fmla="*/ 23813 w 32385"/>
                  <a:gd name="connsiteY26" fmla="*/ 12383 h 41910"/>
                  <a:gd name="connsiteX27" fmla="*/ 26670 w 32385"/>
                  <a:gd name="connsiteY27" fmla="*/ 11430 h 41910"/>
                  <a:gd name="connsiteX28" fmla="*/ 27623 w 32385"/>
                  <a:gd name="connsiteY28" fmla="*/ 12383 h 41910"/>
                  <a:gd name="connsiteX29" fmla="*/ 27623 w 32385"/>
                  <a:gd name="connsiteY29" fmla="*/ 13335 h 41910"/>
                  <a:gd name="connsiteX30" fmla="*/ 27623 w 32385"/>
                  <a:gd name="connsiteY30" fmla="*/ 15240 h 41910"/>
                  <a:gd name="connsiteX31" fmla="*/ 28575 w 32385"/>
                  <a:gd name="connsiteY31" fmla="*/ 18098 h 41910"/>
                  <a:gd name="connsiteX32" fmla="*/ 29528 w 32385"/>
                  <a:gd name="connsiteY32" fmla="*/ 20955 h 41910"/>
                  <a:gd name="connsiteX33" fmla="*/ 29528 w 32385"/>
                  <a:gd name="connsiteY33" fmla="*/ 22860 h 41910"/>
                  <a:gd name="connsiteX34" fmla="*/ 29528 w 32385"/>
                  <a:gd name="connsiteY34" fmla="*/ 24765 h 41910"/>
                  <a:gd name="connsiteX35" fmla="*/ 30480 w 32385"/>
                  <a:gd name="connsiteY35" fmla="*/ 27623 h 41910"/>
                  <a:gd name="connsiteX36" fmla="*/ 32385 w 32385"/>
                  <a:gd name="connsiteY36" fmla="*/ 30480 h 41910"/>
                  <a:gd name="connsiteX37" fmla="*/ 32385 w 32385"/>
                  <a:gd name="connsiteY37" fmla="*/ 31433 h 41910"/>
                  <a:gd name="connsiteX38" fmla="*/ 31433 w 32385"/>
                  <a:gd name="connsiteY38" fmla="*/ 35243 h 41910"/>
                  <a:gd name="connsiteX39" fmla="*/ 28575 w 32385"/>
                  <a:gd name="connsiteY39" fmla="*/ 38100 h 41910"/>
                  <a:gd name="connsiteX40" fmla="*/ 28575 w 32385"/>
                  <a:gd name="connsiteY40" fmla="*/ 39052 h 41910"/>
                  <a:gd name="connsiteX41" fmla="*/ 26670 w 32385"/>
                  <a:gd name="connsiteY41" fmla="*/ 40958 h 41910"/>
                  <a:gd name="connsiteX42" fmla="*/ 23813 w 32385"/>
                  <a:gd name="connsiteY42" fmla="*/ 41910 h 4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385" h="41910">
                    <a:moveTo>
                      <a:pt x="20955" y="41910"/>
                    </a:moveTo>
                    <a:lnTo>
                      <a:pt x="19050" y="41910"/>
                    </a:lnTo>
                    <a:lnTo>
                      <a:pt x="12383" y="39052"/>
                    </a:lnTo>
                    <a:lnTo>
                      <a:pt x="10478" y="38100"/>
                    </a:lnTo>
                    <a:lnTo>
                      <a:pt x="9525" y="36195"/>
                    </a:lnTo>
                    <a:lnTo>
                      <a:pt x="8573" y="33338"/>
                    </a:lnTo>
                    <a:lnTo>
                      <a:pt x="6668" y="29527"/>
                    </a:lnTo>
                    <a:lnTo>
                      <a:pt x="5715" y="28575"/>
                    </a:lnTo>
                    <a:lnTo>
                      <a:pt x="2858" y="26670"/>
                    </a:lnTo>
                    <a:lnTo>
                      <a:pt x="1905" y="24765"/>
                    </a:lnTo>
                    <a:lnTo>
                      <a:pt x="1905" y="17145"/>
                    </a:lnTo>
                    <a:lnTo>
                      <a:pt x="953" y="9525"/>
                    </a:lnTo>
                    <a:lnTo>
                      <a:pt x="0" y="2858"/>
                    </a:lnTo>
                    <a:lnTo>
                      <a:pt x="953" y="1905"/>
                    </a:lnTo>
                    <a:lnTo>
                      <a:pt x="2858" y="952"/>
                    </a:lnTo>
                    <a:lnTo>
                      <a:pt x="6668" y="0"/>
                    </a:lnTo>
                    <a:lnTo>
                      <a:pt x="10478" y="0"/>
                    </a:lnTo>
                    <a:lnTo>
                      <a:pt x="11430" y="952"/>
                    </a:lnTo>
                    <a:lnTo>
                      <a:pt x="9525" y="4763"/>
                    </a:lnTo>
                    <a:lnTo>
                      <a:pt x="9525" y="9525"/>
                    </a:lnTo>
                    <a:lnTo>
                      <a:pt x="10478" y="11430"/>
                    </a:lnTo>
                    <a:lnTo>
                      <a:pt x="13335" y="14288"/>
                    </a:lnTo>
                    <a:lnTo>
                      <a:pt x="15240" y="16193"/>
                    </a:lnTo>
                    <a:lnTo>
                      <a:pt x="18098" y="16193"/>
                    </a:lnTo>
                    <a:lnTo>
                      <a:pt x="19050" y="16193"/>
                    </a:lnTo>
                    <a:lnTo>
                      <a:pt x="21908" y="12383"/>
                    </a:lnTo>
                    <a:lnTo>
                      <a:pt x="23813" y="12383"/>
                    </a:lnTo>
                    <a:lnTo>
                      <a:pt x="26670" y="11430"/>
                    </a:lnTo>
                    <a:lnTo>
                      <a:pt x="27623" y="12383"/>
                    </a:lnTo>
                    <a:lnTo>
                      <a:pt x="27623" y="13335"/>
                    </a:lnTo>
                    <a:lnTo>
                      <a:pt x="27623" y="15240"/>
                    </a:lnTo>
                    <a:lnTo>
                      <a:pt x="28575" y="18098"/>
                    </a:lnTo>
                    <a:lnTo>
                      <a:pt x="29528" y="20955"/>
                    </a:lnTo>
                    <a:lnTo>
                      <a:pt x="29528" y="22860"/>
                    </a:lnTo>
                    <a:lnTo>
                      <a:pt x="29528" y="24765"/>
                    </a:lnTo>
                    <a:lnTo>
                      <a:pt x="30480" y="27623"/>
                    </a:lnTo>
                    <a:lnTo>
                      <a:pt x="32385" y="30480"/>
                    </a:lnTo>
                    <a:lnTo>
                      <a:pt x="32385" y="31433"/>
                    </a:lnTo>
                    <a:lnTo>
                      <a:pt x="31433" y="35243"/>
                    </a:lnTo>
                    <a:lnTo>
                      <a:pt x="28575" y="38100"/>
                    </a:lnTo>
                    <a:lnTo>
                      <a:pt x="28575" y="39052"/>
                    </a:lnTo>
                    <a:lnTo>
                      <a:pt x="26670" y="40958"/>
                    </a:lnTo>
                    <a:lnTo>
                      <a:pt x="23813" y="4191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4F0606D0-9893-0454-5209-CD722B87B5CC}"/>
                  </a:ext>
                </a:extLst>
              </p:cNvPr>
              <p:cNvSpPr/>
              <p:nvPr/>
            </p:nvSpPr>
            <p:spPr>
              <a:xfrm>
                <a:off x="4320539" y="3862387"/>
                <a:ext cx="24765" cy="14287"/>
              </a:xfrm>
              <a:custGeom>
                <a:avLst/>
                <a:gdLst>
                  <a:gd name="connsiteX0" fmla="*/ 7620 w 24765"/>
                  <a:gd name="connsiteY0" fmla="*/ 14288 h 14287"/>
                  <a:gd name="connsiteX1" fmla="*/ 5715 w 24765"/>
                  <a:gd name="connsiteY1" fmla="*/ 14288 h 14287"/>
                  <a:gd name="connsiteX2" fmla="*/ 2857 w 24765"/>
                  <a:gd name="connsiteY2" fmla="*/ 13335 h 14287"/>
                  <a:gd name="connsiteX3" fmla="*/ 0 w 24765"/>
                  <a:gd name="connsiteY3" fmla="*/ 13335 h 14287"/>
                  <a:gd name="connsiteX4" fmla="*/ 0 w 24765"/>
                  <a:gd name="connsiteY4" fmla="*/ 12383 h 14287"/>
                  <a:gd name="connsiteX5" fmla="*/ 953 w 24765"/>
                  <a:gd name="connsiteY5" fmla="*/ 11430 h 14287"/>
                  <a:gd name="connsiteX6" fmla="*/ 10478 w 24765"/>
                  <a:gd name="connsiteY6" fmla="*/ 8573 h 14287"/>
                  <a:gd name="connsiteX7" fmla="*/ 13335 w 24765"/>
                  <a:gd name="connsiteY7" fmla="*/ 6667 h 14287"/>
                  <a:gd name="connsiteX8" fmla="*/ 15240 w 24765"/>
                  <a:gd name="connsiteY8" fmla="*/ 4763 h 14287"/>
                  <a:gd name="connsiteX9" fmla="*/ 16192 w 24765"/>
                  <a:gd name="connsiteY9" fmla="*/ 1905 h 14287"/>
                  <a:gd name="connsiteX10" fmla="*/ 18097 w 24765"/>
                  <a:gd name="connsiteY10" fmla="*/ 952 h 14287"/>
                  <a:gd name="connsiteX11" fmla="*/ 20955 w 24765"/>
                  <a:gd name="connsiteY11" fmla="*/ 0 h 14287"/>
                  <a:gd name="connsiteX12" fmla="*/ 23813 w 24765"/>
                  <a:gd name="connsiteY12" fmla="*/ 952 h 14287"/>
                  <a:gd name="connsiteX13" fmla="*/ 24765 w 24765"/>
                  <a:gd name="connsiteY13" fmla="*/ 952 h 14287"/>
                  <a:gd name="connsiteX14" fmla="*/ 23813 w 24765"/>
                  <a:gd name="connsiteY14" fmla="*/ 1905 h 14287"/>
                  <a:gd name="connsiteX15" fmla="*/ 22860 w 24765"/>
                  <a:gd name="connsiteY15" fmla="*/ 1905 h 14287"/>
                  <a:gd name="connsiteX16" fmla="*/ 20003 w 24765"/>
                  <a:gd name="connsiteY16" fmla="*/ 3810 h 14287"/>
                  <a:gd name="connsiteX17" fmla="*/ 18097 w 24765"/>
                  <a:gd name="connsiteY17" fmla="*/ 4763 h 14287"/>
                  <a:gd name="connsiteX18" fmla="*/ 18097 w 24765"/>
                  <a:gd name="connsiteY18" fmla="*/ 8573 h 14287"/>
                  <a:gd name="connsiteX19" fmla="*/ 16192 w 24765"/>
                  <a:gd name="connsiteY19" fmla="*/ 10477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4765" h="14287">
                    <a:moveTo>
                      <a:pt x="7620" y="14288"/>
                    </a:moveTo>
                    <a:lnTo>
                      <a:pt x="5715" y="14288"/>
                    </a:lnTo>
                    <a:lnTo>
                      <a:pt x="2857" y="13335"/>
                    </a:lnTo>
                    <a:lnTo>
                      <a:pt x="0" y="13335"/>
                    </a:lnTo>
                    <a:lnTo>
                      <a:pt x="0" y="12383"/>
                    </a:lnTo>
                    <a:lnTo>
                      <a:pt x="953" y="11430"/>
                    </a:lnTo>
                    <a:lnTo>
                      <a:pt x="10478" y="8573"/>
                    </a:lnTo>
                    <a:lnTo>
                      <a:pt x="13335" y="6667"/>
                    </a:lnTo>
                    <a:lnTo>
                      <a:pt x="15240" y="4763"/>
                    </a:lnTo>
                    <a:lnTo>
                      <a:pt x="16192" y="1905"/>
                    </a:lnTo>
                    <a:lnTo>
                      <a:pt x="18097" y="952"/>
                    </a:lnTo>
                    <a:lnTo>
                      <a:pt x="20955" y="0"/>
                    </a:lnTo>
                    <a:lnTo>
                      <a:pt x="23813" y="952"/>
                    </a:lnTo>
                    <a:lnTo>
                      <a:pt x="24765" y="952"/>
                    </a:lnTo>
                    <a:lnTo>
                      <a:pt x="23813" y="1905"/>
                    </a:lnTo>
                    <a:lnTo>
                      <a:pt x="22860" y="1905"/>
                    </a:lnTo>
                    <a:lnTo>
                      <a:pt x="20003" y="3810"/>
                    </a:lnTo>
                    <a:lnTo>
                      <a:pt x="18097" y="4763"/>
                    </a:lnTo>
                    <a:lnTo>
                      <a:pt x="18097" y="8573"/>
                    </a:lnTo>
                    <a:lnTo>
                      <a:pt x="16192" y="1047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id="{9BDC45F4-4DC4-7070-083F-824DFACBAC9B}"/>
                  </a:ext>
                </a:extLst>
              </p:cNvPr>
              <p:cNvSpPr/>
              <p:nvPr/>
            </p:nvSpPr>
            <p:spPr>
              <a:xfrm>
                <a:off x="4345304" y="3836670"/>
                <a:ext cx="10477" cy="23812"/>
              </a:xfrm>
              <a:custGeom>
                <a:avLst/>
                <a:gdLst>
                  <a:gd name="connsiteX0" fmla="*/ 2857 w 10477"/>
                  <a:gd name="connsiteY0" fmla="*/ 23813 h 23812"/>
                  <a:gd name="connsiteX1" fmla="*/ 952 w 10477"/>
                  <a:gd name="connsiteY1" fmla="*/ 22860 h 23812"/>
                  <a:gd name="connsiteX2" fmla="*/ 952 w 10477"/>
                  <a:gd name="connsiteY2" fmla="*/ 21907 h 23812"/>
                  <a:gd name="connsiteX3" fmla="*/ 0 w 10477"/>
                  <a:gd name="connsiteY3" fmla="*/ 17145 h 23812"/>
                  <a:gd name="connsiteX4" fmla="*/ 952 w 10477"/>
                  <a:gd name="connsiteY4" fmla="*/ 11430 h 23812"/>
                  <a:gd name="connsiteX5" fmla="*/ 952 w 10477"/>
                  <a:gd name="connsiteY5" fmla="*/ 7620 h 23812"/>
                  <a:gd name="connsiteX6" fmla="*/ 952 w 10477"/>
                  <a:gd name="connsiteY6" fmla="*/ 5715 h 23812"/>
                  <a:gd name="connsiteX7" fmla="*/ 1905 w 10477"/>
                  <a:gd name="connsiteY7" fmla="*/ 1905 h 23812"/>
                  <a:gd name="connsiteX8" fmla="*/ 2857 w 10477"/>
                  <a:gd name="connsiteY8" fmla="*/ 0 h 23812"/>
                  <a:gd name="connsiteX9" fmla="*/ 2857 w 10477"/>
                  <a:gd name="connsiteY9" fmla="*/ 0 h 23812"/>
                  <a:gd name="connsiteX10" fmla="*/ 7620 w 10477"/>
                  <a:gd name="connsiteY10" fmla="*/ 0 h 23812"/>
                  <a:gd name="connsiteX11" fmla="*/ 8572 w 10477"/>
                  <a:gd name="connsiteY11" fmla="*/ 0 h 23812"/>
                  <a:gd name="connsiteX12" fmla="*/ 9525 w 10477"/>
                  <a:gd name="connsiteY12" fmla="*/ 2857 h 23812"/>
                  <a:gd name="connsiteX13" fmla="*/ 10477 w 10477"/>
                  <a:gd name="connsiteY13" fmla="*/ 12382 h 23812"/>
                  <a:gd name="connsiteX14" fmla="*/ 10477 w 10477"/>
                  <a:gd name="connsiteY14" fmla="*/ 20002 h 23812"/>
                  <a:gd name="connsiteX15" fmla="*/ 10477 w 10477"/>
                  <a:gd name="connsiteY15" fmla="*/ 21907 h 23812"/>
                  <a:gd name="connsiteX16" fmla="*/ 9525 w 10477"/>
                  <a:gd name="connsiteY16" fmla="*/ 21907 h 23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77" h="23812">
                    <a:moveTo>
                      <a:pt x="2857" y="23813"/>
                    </a:moveTo>
                    <a:lnTo>
                      <a:pt x="952" y="22860"/>
                    </a:lnTo>
                    <a:lnTo>
                      <a:pt x="952" y="21907"/>
                    </a:lnTo>
                    <a:lnTo>
                      <a:pt x="0" y="17145"/>
                    </a:lnTo>
                    <a:lnTo>
                      <a:pt x="952" y="11430"/>
                    </a:lnTo>
                    <a:lnTo>
                      <a:pt x="952" y="7620"/>
                    </a:lnTo>
                    <a:lnTo>
                      <a:pt x="952" y="5715"/>
                    </a:lnTo>
                    <a:lnTo>
                      <a:pt x="1905" y="1905"/>
                    </a:lnTo>
                    <a:lnTo>
                      <a:pt x="2857" y="0"/>
                    </a:lnTo>
                    <a:lnTo>
                      <a:pt x="2857" y="0"/>
                    </a:lnTo>
                    <a:lnTo>
                      <a:pt x="7620" y="0"/>
                    </a:lnTo>
                    <a:lnTo>
                      <a:pt x="8572" y="0"/>
                    </a:lnTo>
                    <a:lnTo>
                      <a:pt x="9525" y="2857"/>
                    </a:lnTo>
                    <a:lnTo>
                      <a:pt x="10477" y="12382"/>
                    </a:lnTo>
                    <a:lnTo>
                      <a:pt x="10477" y="20002"/>
                    </a:lnTo>
                    <a:lnTo>
                      <a:pt x="10477" y="21907"/>
                    </a:lnTo>
                    <a:lnTo>
                      <a:pt x="9525" y="2190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id="{94147A54-ACF0-72EA-275F-59E2CA2753A8}"/>
                  </a:ext>
                </a:extLst>
              </p:cNvPr>
              <p:cNvSpPr/>
              <p:nvPr/>
            </p:nvSpPr>
            <p:spPr>
              <a:xfrm>
                <a:off x="4409122" y="3749039"/>
                <a:ext cx="28575" cy="100012"/>
              </a:xfrm>
              <a:custGeom>
                <a:avLst/>
                <a:gdLst>
                  <a:gd name="connsiteX0" fmla="*/ 15240 w 28575"/>
                  <a:gd name="connsiteY0" fmla="*/ 100013 h 100012"/>
                  <a:gd name="connsiteX1" fmla="*/ 12382 w 28575"/>
                  <a:gd name="connsiteY1" fmla="*/ 100013 h 100012"/>
                  <a:gd name="connsiteX2" fmla="*/ 8572 w 28575"/>
                  <a:gd name="connsiteY2" fmla="*/ 98108 h 100012"/>
                  <a:gd name="connsiteX3" fmla="*/ 5715 w 28575"/>
                  <a:gd name="connsiteY3" fmla="*/ 95250 h 100012"/>
                  <a:gd name="connsiteX4" fmla="*/ 4763 w 28575"/>
                  <a:gd name="connsiteY4" fmla="*/ 93345 h 100012"/>
                  <a:gd name="connsiteX5" fmla="*/ 1905 w 28575"/>
                  <a:gd name="connsiteY5" fmla="*/ 86677 h 100012"/>
                  <a:gd name="connsiteX6" fmla="*/ 952 w 28575"/>
                  <a:gd name="connsiteY6" fmla="*/ 79058 h 100012"/>
                  <a:gd name="connsiteX7" fmla="*/ 0 w 28575"/>
                  <a:gd name="connsiteY7" fmla="*/ 73343 h 100012"/>
                  <a:gd name="connsiteX8" fmla="*/ 1905 w 28575"/>
                  <a:gd name="connsiteY8" fmla="*/ 60960 h 100012"/>
                  <a:gd name="connsiteX9" fmla="*/ 3810 w 28575"/>
                  <a:gd name="connsiteY9" fmla="*/ 48577 h 100012"/>
                  <a:gd name="connsiteX10" fmla="*/ 4763 w 28575"/>
                  <a:gd name="connsiteY10" fmla="*/ 44768 h 100012"/>
                  <a:gd name="connsiteX11" fmla="*/ 4763 w 28575"/>
                  <a:gd name="connsiteY11" fmla="*/ 43815 h 100012"/>
                  <a:gd name="connsiteX12" fmla="*/ 5715 w 28575"/>
                  <a:gd name="connsiteY12" fmla="*/ 39052 h 100012"/>
                  <a:gd name="connsiteX13" fmla="*/ 8572 w 28575"/>
                  <a:gd name="connsiteY13" fmla="*/ 29527 h 100012"/>
                  <a:gd name="connsiteX14" fmla="*/ 9525 w 28575"/>
                  <a:gd name="connsiteY14" fmla="*/ 26670 h 100012"/>
                  <a:gd name="connsiteX15" fmla="*/ 13335 w 28575"/>
                  <a:gd name="connsiteY15" fmla="*/ 7620 h 100012"/>
                  <a:gd name="connsiteX16" fmla="*/ 14288 w 28575"/>
                  <a:gd name="connsiteY16" fmla="*/ 0 h 100012"/>
                  <a:gd name="connsiteX17" fmla="*/ 15240 w 28575"/>
                  <a:gd name="connsiteY17" fmla="*/ 0 h 100012"/>
                  <a:gd name="connsiteX18" fmla="*/ 15240 w 28575"/>
                  <a:gd name="connsiteY18" fmla="*/ 1905 h 100012"/>
                  <a:gd name="connsiteX19" fmla="*/ 17145 w 28575"/>
                  <a:gd name="connsiteY19" fmla="*/ 10477 h 100012"/>
                  <a:gd name="connsiteX20" fmla="*/ 19050 w 28575"/>
                  <a:gd name="connsiteY20" fmla="*/ 21908 h 100012"/>
                  <a:gd name="connsiteX21" fmla="*/ 21907 w 28575"/>
                  <a:gd name="connsiteY21" fmla="*/ 32385 h 100012"/>
                  <a:gd name="connsiteX22" fmla="*/ 22860 w 28575"/>
                  <a:gd name="connsiteY22" fmla="*/ 39052 h 100012"/>
                  <a:gd name="connsiteX23" fmla="*/ 25717 w 28575"/>
                  <a:gd name="connsiteY23" fmla="*/ 48577 h 100012"/>
                  <a:gd name="connsiteX24" fmla="*/ 27622 w 28575"/>
                  <a:gd name="connsiteY24" fmla="*/ 60960 h 100012"/>
                  <a:gd name="connsiteX25" fmla="*/ 28575 w 28575"/>
                  <a:gd name="connsiteY25" fmla="*/ 68580 h 100012"/>
                  <a:gd name="connsiteX26" fmla="*/ 28575 w 28575"/>
                  <a:gd name="connsiteY26" fmla="*/ 80963 h 100012"/>
                  <a:gd name="connsiteX27" fmla="*/ 27622 w 28575"/>
                  <a:gd name="connsiteY27" fmla="*/ 86677 h 100012"/>
                  <a:gd name="connsiteX28" fmla="*/ 24765 w 28575"/>
                  <a:gd name="connsiteY28" fmla="*/ 92393 h 100012"/>
                  <a:gd name="connsiteX29" fmla="*/ 22860 w 28575"/>
                  <a:gd name="connsiteY29" fmla="*/ 95250 h 100012"/>
                  <a:gd name="connsiteX30" fmla="*/ 20002 w 28575"/>
                  <a:gd name="connsiteY30" fmla="*/ 98108 h 100012"/>
                  <a:gd name="connsiteX31" fmla="*/ 17145 w 28575"/>
                  <a:gd name="connsiteY31" fmla="*/ 99060 h 10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8575" h="100012">
                    <a:moveTo>
                      <a:pt x="15240" y="100013"/>
                    </a:moveTo>
                    <a:lnTo>
                      <a:pt x="12382" y="100013"/>
                    </a:lnTo>
                    <a:lnTo>
                      <a:pt x="8572" y="98108"/>
                    </a:lnTo>
                    <a:lnTo>
                      <a:pt x="5715" y="95250"/>
                    </a:lnTo>
                    <a:lnTo>
                      <a:pt x="4763" y="93345"/>
                    </a:lnTo>
                    <a:lnTo>
                      <a:pt x="1905" y="86677"/>
                    </a:lnTo>
                    <a:lnTo>
                      <a:pt x="952" y="79058"/>
                    </a:lnTo>
                    <a:lnTo>
                      <a:pt x="0" y="73343"/>
                    </a:lnTo>
                    <a:lnTo>
                      <a:pt x="1905" y="60960"/>
                    </a:lnTo>
                    <a:lnTo>
                      <a:pt x="3810" y="48577"/>
                    </a:lnTo>
                    <a:lnTo>
                      <a:pt x="4763" y="44768"/>
                    </a:lnTo>
                    <a:lnTo>
                      <a:pt x="4763" y="43815"/>
                    </a:lnTo>
                    <a:lnTo>
                      <a:pt x="5715" y="39052"/>
                    </a:lnTo>
                    <a:lnTo>
                      <a:pt x="8572" y="29527"/>
                    </a:lnTo>
                    <a:lnTo>
                      <a:pt x="9525" y="26670"/>
                    </a:lnTo>
                    <a:lnTo>
                      <a:pt x="13335" y="7620"/>
                    </a:lnTo>
                    <a:lnTo>
                      <a:pt x="14288" y="0"/>
                    </a:lnTo>
                    <a:lnTo>
                      <a:pt x="15240" y="0"/>
                    </a:lnTo>
                    <a:lnTo>
                      <a:pt x="15240" y="1905"/>
                    </a:lnTo>
                    <a:lnTo>
                      <a:pt x="17145" y="10477"/>
                    </a:lnTo>
                    <a:lnTo>
                      <a:pt x="19050" y="21908"/>
                    </a:lnTo>
                    <a:lnTo>
                      <a:pt x="21907" y="32385"/>
                    </a:lnTo>
                    <a:lnTo>
                      <a:pt x="22860" y="39052"/>
                    </a:lnTo>
                    <a:lnTo>
                      <a:pt x="25717" y="48577"/>
                    </a:lnTo>
                    <a:lnTo>
                      <a:pt x="27622" y="60960"/>
                    </a:lnTo>
                    <a:lnTo>
                      <a:pt x="28575" y="68580"/>
                    </a:lnTo>
                    <a:lnTo>
                      <a:pt x="28575" y="80963"/>
                    </a:lnTo>
                    <a:lnTo>
                      <a:pt x="27622" y="86677"/>
                    </a:lnTo>
                    <a:lnTo>
                      <a:pt x="24765" y="92393"/>
                    </a:lnTo>
                    <a:lnTo>
                      <a:pt x="22860" y="95250"/>
                    </a:lnTo>
                    <a:lnTo>
                      <a:pt x="20002" y="98108"/>
                    </a:lnTo>
                    <a:lnTo>
                      <a:pt x="17145" y="99060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0" name="Forma Livre: Forma 79">
                <a:extLst>
                  <a:ext uri="{FF2B5EF4-FFF2-40B4-BE49-F238E27FC236}">
                    <a16:creationId xmlns:a16="http://schemas.microsoft.com/office/drawing/2014/main" id="{B6D8F105-DE43-3B1C-28CA-E25190D5B2AD}"/>
                  </a:ext>
                </a:extLst>
              </p:cNvPr>
              <p:cNvSpPr/>
              <p:nvPr/>
            </p:nvSpPr>
            <p:spPr>
              <a:xfrm>
                <a:off x="4075747" y="3005137"/>
                <a:ext cx="578167" cy="837247"/>
              </a:xfrm>
              <a:custGeom>
                <a:avLst/>
                <a:gdLst>
                  <a:gd name="connsiteX0" fmla="*/ 18098 w 578167"/>
                  <a:gd name="connsiteY0" fmla="*/ 837248 h 837247"/>
                  <a:gd name="connsiteX1" fmla="*/ 15240 w 578167"/>
                  <a:gd name="connsiteY1" fmla="*/ 837248 h 837247"/>
                  <a:gd name="connsiteX2" fmla="*/ 12383 w 578167"/>
                  <a:gd name="connsiteY2" fmla="*/ 835343 h 837247"/>
                  <a:gd name="connsiteX3" fmla="*/ 9525 w 578167"/>
                  <a:gd name="connsiteY3" fmla="*/ 833438 h 837247"/>
                  <a:gd name="connsiteX4" fmla="*/ 6667 w 578167"/>
                  <a:gd name="connsiteY4" fmla="*/ 829628 h 837247"/>
                  <a:gd name="connsiteX5" fmla="*/ 5715 w 578167"/>
                  <a:gd name="connsiteY5" fmla="*/ 825818 h 837247"/>
                  <a:gd name="connsiteX6" fmla="*/ 3810 w 578167"/>
                  <a:gd name="connsiteY6" fmla="*/ 819150 h 837247"/>
                  <a:gd name="connsiteX7" fmla="*/ 2857 w 578167"/>
                  <a:gd name="connsiteY7" fmla="*/ 813435 h 837247"/>
                  <a:gd name="connsiteX8" fmla="*/ 3810 w 578167"/>
                  <a:gd name="connsiteY8" fmla="*/ 804863 h 837247"/>
                  <a:gd name="connsiteX9" fmla="*/ 5715 w 578167"/>
                  <a:gd name="connsiteY9" fmla="*/ 792480 h 837247"/>
                  <a:gd name="connsiteX10" fmla="*/ 10477 w 578167"/>
                  <a:gd name="connsiteY10" fmla="*/ 769620 h 837247"/>
                  <a:gd name="connsiteX11" fmla="*/ 12383 w 578167"/>
                  <a:gd name="connsiteY11" fmla="*/ 756285 h 837247"/>
                  <a:gd name="connsiteX12" fmla="*/ 13335 w 578167"/>
                  <a:gd name="connsiteY12" fmla="*/ 753428 h 837247"/>
                  <a:gd name="connsiteX13" fmla="*/ 15240 w 578167"/>
                  <a:gd name="connsiteY13" fmla="*/ 744855 h 837247"/>
                  <a:gd name="connsiteX14" fmla="*/ 15240 w 578167"/>
                  <a:gd name="connsiteY14" fmla="*/ 739140 h 837247"/>
                  <a:gd name="connsiteX15" fmla="*/ 16192 w 578167"/>
                  <a:gd name="connsiteY15" fmla="*/ 736283 h 837247"/>
                  <a:gd name="connsiteX16" fmla="*/ 17145 w 578167"/>
                  <a:gd name="connsiteY16" fmla="*/ 724853 h 837247"/>
                  <a:gd name="connsiteX17" fmla="*/ 17145 w 578167"/>
                  <a:gd name="connsiteY17" fmla="*/ 704850 h 837247"/>
                  <a:gd name="connsiteX18" fmla="*/ 15240 w 578167"/>
                  <a:gd name="connsiteY18" fmla="*/ 692468 h 837247"/>
                  <a:gd name="connsiteX19" fmla="*/ 12383 w 578167"/>
                  <a:gd name="connsiteY19" fmla="*/ 672465 h 837247"/>
                  <a:gd name="connsiteX20" fmla="*/ 7620 w 578167"/>
                  <a:gd name="connsiteY20" fmla="*/ 648653 h 837247"/>
                  <a:gd name="connsiteX21" fmla="*/ 6667 w 578167"/>
                  <a:gd name="connsiteY21" fmla="*/ 638175 h 837247"/>
                  <a:gd name="connsiteX22" fmla="*/ 952 w 578167"/>
                  <a:gd name="connsiteY22" fmla="*/ 603885 h 837247"/>
                  <a:gd name="connsiteX23" fmla="*/ 0 w 578167"/>
                  <a:gd name="connsiteY23" fmla="*/ 589598 h 837247"/>
                  <a:gd name="connsiteX24" fmla="*/ 952 w 578167"/>
                  <a:gd name="connsiteY24" fmla="*/ 557213 h 837247"/>
                  <a:gd name="connsiteX25" fmla="*/ 5715 w 578167"/>
                  <a:gd name="connsiteY25" fmla="*/ 524828 h 837247"/>
                  <a:gd name="connsiteX26" fmla="*/ 8572 w 578167"/>
                  <a:gd name="connsiteY26" fmla="*/ 508635 h 837247"/>
                  <a:gd name="connsiteX27" fmla="*/ 12383 w 578167"/>
                  <a:gd name="connsiteY27" fmla="*/ 495300 h 837247"/>
                  <a:gd name="connsiteX28" fmla="*/ 17145 w 578167"/>
                  <a:gd name="connsiteY28" fmla="*/ 479108 h 837247"/>
                  <a:gd name="connsiteX29" fmla="*/ 22860 w 578167"/>
                  <a:gd name="connsiteY29" fmla="*/ 461963 h 837247"/>
                  <a:gd name="connsiteX30" fmla="*/ 32385 w 578167"/>
                  <a:gd name="connsiteY30" fmla="*/ 441008 h 837247"/>
                  <a:gd name="connsiteX31" fmla="*/ 41910 w 578167"/>
                  <a:gd name="connsiteY31" fmla="*/ 422910 h 837247"/>
                  <a:gd name="connsiteX32" fmla="*/ 54293 w 578167"/>
                  <a:gd name="connsiteY32" fmla="*/ 402908 h 837247"/>
                  <a:gd name="connsiteX33" fmla="*/ 62865 w 578167"/>
                  <a:gd name="connsiteY33" fmla="*/ 392430 h 837247"/>
                  <a:gd name="connsiteX34" fmla="*/ 73343 w 578167"/>
                  <a:gd name="connsiteY34" fmla="*/ 379095 h 837247"/>
                  <a:gd name="connsiteX35" fmla="*/ 84773 w 578167"/>
                  <a:gd name="connsiteY35" fmla="*/ 366713 h 837247"/>
                  <a:gd name="connsiteX36" fmla="*/ 97155 w 578167"/>
                  <a:gd name="connsiteY36" fmla="*/ 354330 h 837247"/>
                  <a:gd name="connsiteX37" fmla="*/ 110490 w 578167"/>
                  <a:gd name="connsiteY37" fmla="*/ 341948 h 837247"/>
                  <a:gd name="connsiteX38" fmla="*/ 120968 w 578167"/>
                  <a:gd name="connsiteY38" fmla="*/ 334328 h 837247"/>
                  <a:gd name="connsiteX39" fmla="*/ 132397 w 578167"/>
                  <a:gd name="connsiteY39" fmla="*/ 326708 h 837247"/>
                  <a:gd name="connsiteX40" fmla="*/ 136208 w 578167"/>
                  <a:gd name="connsiteY40" fmla="*/ 324803 h 837247"/>
                  <a:gd name="connsiteX41" fmla="*/ 138113 w 578167"/>
                  <a:gd name="connsiteY41" fmla="*/ 322898 h 837247"/>
                  <a:gd name="connsiteX42" fmla="*/ 139065 w 578167"/>
                  <a:gd name="connsiteY42" fmla="*/ 322898 h 837247"/>
                  <a:gd name="connsiteX43" fmla="*/ 140018 w 578167"/>
                  <a:gd name="connsiteY43" fmla="*/ 321945 h 837247"/>
                  <a:gd name="connsiteX44" fmla="*/ 142875 w 578167"/>
                  <a:gd name="connsiteY44" fmla="*/ 321945 h 837247"/>
                  <a:gd name="connsiteX45" fmla="*/ 147638 w 578167"/>
                  <a:gd name="connsiteY45" fmla="*/ 323850 h 837247"/>
                  <a:gd name="connsiteX46" fmla="*/ 152400 w 578167"/>
                  <a:gd name="connsiteY46" fmla="*/ 322898 h 837247"/>
                  <a:gd name="connsiteX47" fmla="*/ 157163 w 578167"/>
                  <a:gd name="connsiteY47" fmla="*/ 321945 h 837247"/>
                  <a:gd name="connsiteX48" fmla="*/ 161925 w 578167"/>
                  <a:gd name="connsiteY48" fmla="*/ 320040 h 837247"/>
                  <a:gd name="connsiteX49" fmla="*/ 166688 w 578167"/>
                  <a:gd name="connsiteY49" fmla="*/ 317183 h 837247"/>
                  <a:gd name="connsiteX50" fmla="*/ 171450 w 578167"/>
                  <a:gd name="connsiteY50" fmla="*/ 313373 h 837247"/>
                  <a:gd name="connsiteX51" fmla="*/ 173355 w 578167"/>
                  <a:gd name="connsiteY51" fmla="*/ 312420 h 837247"/>
                  <a:gd name="connsiteX52" fmla="*/ 174308 w 578167"/>
                  <a:gd name="connsiteY52" fmla="*/ 312420 h 837247"/>
                  <a:gd name="connsiteX53" fmla="*/ 175260 w 578167"/>
                  <a:gd name="connsiteY53" fmla="*/ 313373 h 837247"/>
                  <a:gd name="connsiteX54" fmla="*/ 177165 w 578167"/>
                  <a:gd name="connsiteY54" fmla="*/ 316230 h 837247"/>
                  <a:gd name="connsiteX55" fmla="*/ 179070 w 578167"/>
                  <a:gd name="connsiteY55" fmla="*/ 318135 h 837247"/>
                  <a:gd name="connsiteX56" fmla="*/ 182880 w 578167"/>
                  <a:gd name="connsiteY56" fmla="*/ 320040 h 837247"/>
                  <a:gd name="connsiteX57" fmla="*/ 186690 w 578167"/>
                  <a:gd name="connsiteY57" fmla="*/ 321945 h 837247"/>
                  <a:gd name="connsiteX58" fmla="*/ 189547 w 578167"/>
                  <a:gd name="connsiteY58" fmla="*/ 321945 h 837247"/>
                  <a:gd name="connsiteX59" fmla="*/ 194310 w 578167"/>
                  <a:gd name="connsiteY59" fmla="*/ 321945 h 837247"/>
                  <a:gd name="connsiteX60" fmla="*/ 199072 w 578167"/>
                  <a:gd name="connsiteY60" fmla="*/ 320040 h 837247"/>
                  <a:gd name="connsiteX61" fmla="*/ 202883 w 578167"/>
                  <a:gd name="connsiteY61" fmla="*/ 318135 h 837247"/>
                  <a:gd name="connsiteX62" fmla="*/ 206693 w 578167"/>
                  <a:gd name="connsiteY62" fmla="*/ 315278 h 837247"/>
                  <a:gd name="connsiteX63" fmla="*/ 214313 w 578167"/>
                  <a:gd name="connsiteY63" fmla="*/ 307658 h 837247"/>
                  <a:gd name="connsiteX64" fmla="*/ 225743 w 578167"/>
                  <a:gd name="connsiteY64" fmla="*/ 293370 h 837247"/>
                  <a:gd name="connsiteX65" fmla="*/ 229553 w 578167"/>
                  <a:gd name="connsiteY65" fmla="*/ 290513 h 837247"/>
                  <a:gd name="connsiteX66" fmla="*/ 233363 w 578167"/>
                  <a:gd name="connsiteY66" fmla="*/ 287655 h 837247"/>
                  <a:gd name="connsiteX67" fmla="*/ 237172 w 578167"/>
                  <a:gd name="connsiteY67" fmla="*/ 285750 h 837247"/>
                  <a:gd name="connsiteX68" fmla="*/ 240983 w 578167"/>
                  <a:gd name="connsiteY68" fmla="*/ 285750 h 837247"/>
                  <a:gd name="connsiteX69" fmla="*/ 240983 w 578167"/>
                  <a:gd name="connsiteY69" fmla="*/ 283845 h 837247"/>
                  <a:gd name="connsiteX70" fmla="*/ 240983 w 578167"/>
                  <a:gd name="connsiteY70" fmla="*/ 282893 h 837247"/>
                  <a:gd name="connsiteX71" fmla="*/ 238125 w 578167"/>
                  <a:gd name="connsiteY71" fmla="*/ 281940 h 837247"/>
                  <a:gd name="connsiteX72" fmla="*/ 236220 w 578167"/>
                  <a:gd name="connsiteY72" fmla="*/ 281940 h 837247"/>
                  <a:gd name="connsiteX73" fmla="*/ 231458 w 578167"/>
                  <a:gd name="connsiteY73" fmla="*/ 282893 h 837247"/>
                  <a:gd name="connsiteX74" fmla="*/ 227647 w 578167"/>
                  <a:gd name="connsiteY74" fmla="*/ 284798 h 837247"/>
                  <a:gd name="connsiteX75" fmla="*/ 222885 w 578167"/>
                  <a:gd name="connsiteY75" fmla="*/ 286703 h 837247"/>
                  <a:gd name="connsiteX76" fmla="*/ 218122 w 578167"/>
                  <a:gd name="connsiteY76" fmla="*/ 290513 h 837247"/>
                  <a:gd name="connsiteX77" fmla="*/ 208597 w 578167"/>
                  <a:gd name="connsiteY77" fmla="*/ 300038 h 837247"/>
                  <a:gd name="connsiteX78" fmla="*/ 205740 w 578167"/>
                  <a:gd name="connsiteY78" fmla="*/ 303848 h 837247"/>
                  <a:gd name="connsiteX79" fmla="*/ 200978 w 578167"/>
                  <a:gd name="connsiteY79" fmla="*/ 307658 h 837247"/>
                  <a:gd name="connsiteX80" fmla="*/ 198120 w 578167"/>
                  <a:gd name="connsiteY80" fmla="*/ 308610 h 837247"/>
                  <a:gd name="connsiteX81" fmla="*/ 194310 w 578167"/>
                  <a:gd name="connsiteY81" fmla="*/ 309563 h 837247"/>
                  <a:gd name="connsiteX82" fmla="*/ 190500 w 578167"/>
                  <a:gd name="connsiteY82" fmla="*/ 307658 h 837247"/>
                  <a:gd name="connsiteX83" fmla="*/ 188595 w 578167"/>
                  <a:gd name="connsiteY83" fmla="*/ 306705 h 837247"/>
                  <a:gd name="connsiteX84" fmla="*/ 186690 w 578167"/>
                  <a:gd name="connsiteY84" fmla="*/ 304800 h 837247"/>
                  <a:gd name="connsiteX85" fmla="*/ 185738 w 578167"/>
                  <a:gd name="connsiteY85" fmla="*/ 300990 h 837247"/>
                  <a:gd name="connsiteX86" fmla="*/ 185738 w 578167"/>
                  <a:gd name="connsiteY86" fmla="*/ 298133 h 837247"/>
                  <a:gd name="connsiteX87" fmla="*/ 186690 w 578167"/>
                  <a:gd name="connsiteY87" fmla="*/ 292418 h 837247"/>
                  <a:gd name="connsiteX88" fmla="*/ 189547 w 578167"/>
                  <a:gd name="connsiteY88" fmla="*/ 285750 h 837247"/>
                  <a:gd name="connsiteX89" fmla="*/ 194310 w 578167"/>
                  <a:gd name="connsiteY89" fmla="*/ 280988 h 837247"/>
                  <a:gd name="connsiteX90" fmla="*/ 198120 w 578167"/>
                  <a:gd name="connsiteY90" fmla="*/ 278130 h 837247"/>
                  <a:gd name="connsiteX91" fmla="*/ 203835 w 578167"/>
                  <a:gd name="connsiteY91" fmla="*/ 273368 h 837247"/>
                  <a:gd name="connsiteX92" fmla="*/ 208597 w 578167"/>
                  <a:gd name="connsiteY92" fmla="*/ 270510 h 837247"/>
                  <a:gd name="connsiteX93" fmla="*/ 217170 w 578167"/>
                  <a:gd name="connsiteY93" fmla="*/ 268605 h 837247"/>
                  <a:gd name="connsiteX94" fmla="*/ 223838 w 578167"/>
                  <a:gd name="connsiteY94" fmla="*/ 266700 h 837247"/>
                  <a:gd name="connsiteX95" fmla="*/ 233363 w 578167"/>
                  <a:gd name="connsiteY95" fmla="*/ 265748 h 837247"/>
                  <a:gd name="connsiteX96" fmla="*/ 242888 w 578167"/>
                  <a:gd name="connsiteY96" fmla="*/ 267653 h 837247"/>
                  <a:gd name="connsiteX97" fmla="*/ 250508 w 578167"/>
                  <a:gd name="connsiteY97" fmla="*/ 268605 h 837247"/>
                  <a:gd name="connsiteX98" fmla="*/ 260985 w 578167"/>
                  <a:gd name="connsiteY98" fmla="*/ 273368 h 837247"/>
                  <a:gd name="connsiteX99" fmla="*/ 265748 w 578167"/>
                  <a:gd name="connsiteY99" fmla="*/ 276225 h 837247"/>
                  <a:gd name="connsiteX100" fmla="*/ 272415 w 578167"/>
                  <a:gd name="connsiteY100" fmla="*/ 281940 h 837247"/>
                  <a:gd name="connsiteX101" fmla="*/ 275273 w 578167"/>
                  <a:gd name="connsiteY101" fmla="*/ 283845 h 837247"/>
                  <a:gd name="connsiteX102" fmla="*/ 277178 w 578167"/>
                  <a:gd name="connsiteY102" fmla="*/ 286703 h 837247"/>
                  <a:gd name="connsiteX103" fmla="*/ 277178 w 578167"/>
                  <a:gd name="connsiteY103" fmla="*/ 287655 h 837247"/>
                  <a:gd name="connsiteX104" fmla="*/ 279083 w 578167"/>
                  <a:gd name="connsiteY104" fmla="*/ 287655 h 837247"/>
                  <a:gd name="connsiteX105" fmla="*/ 280035 w 578167"/>
                  <a:gd name="connsiteY105" fmla="*/ 285750 h 837247"/>
                  <a:gd name="connsiteX106" fmla="*/ 280035 w 578167"/>
                  <a:gd name="connsiteY106" fmla="*/ 282893 h 837247"/>
                  <a:gd name="connsiteX107" fmla="*/ 280035 w 578167"/>
                  <a:gd name="connsiteY107" fmla="*/ 256223 h 837247"/>
                  <a:gd name="connsiteX108" fmla="*/ 279083 w 578167"/>
                  <a:gd name="connsiteY108" fmla="*/ 234315 h 837247"/>
                  <a:gd name="connsiteX109" fmla="*/ 278130 w 578167"/>
                  <a:gd name="connsiteY109" fmla="*/ 219075 h 837247"/>
                  <a:gd name="connsiteX110" fmla="*/ 277178 w 578167"/>
                  <a:gd name="connsiteY110" fmla="*/ 214313 h 837247"/>
                  <a:gd name="connsiteX111" fmla="*/ 276225 w 578167"/>
                  <a:gd name="connsiteY111" fmla="*/ 200977 h 837247"/>
                  <a:gd name="connsiteX112" fmla="*/ 275273 w 578167"/>
                  <a:gd name="connsiteY112" fmla="*/ 194310 h 837247"/>
                  <a:gd name="connsiteX113" fmla="*/ 273368 w 578167"/>
                  <a:gd name="connsiteY113" fmla="*/ 169545 h 837247"/>
                  <a:gd name="connsiteX114" fmla="*/ 271463 w 578167"/>
                  <a:gd name="connsiteY114" fmla="*/ 155258 h 837247"/>
                  <a:gd name="connsiteX115" fmla="*/ 269558 w 578167"/>
                  <a:gd name="connsiteY115" fmla="*/ 148590 h 837247"/>
                  <a:gd name="connsiteX116" fmla="*/ 267653 w 578167"/>
                  <a:gd name="connsiteY116" fmla="*/ 140970 h 837247"/>
                  <a:gd name="connsiteX117" fmla="*/ 264795 w 578167"/>
                  <a:gd name="connsiteY117" fmla="*/ 136208 h 837247"/>
                  <a:gd name="connsiteX118" fmla="*/ 260985 w 578167"/>
                  <a:gd name="connsiteY118" fmla="*/ 131445 h 837247"/>
                  <a:gd name="connsiteX119" fmla="*/ 260033 w 578167"/>
                  <a:gd name="connsiteY119" fmla="*/ 128588 h 837247"/>
                  <a:gd name="connsiteX120" fmla="*/ 260033 w 578167"/>
                  <a:gd name="connsiteY120" fmla="*/ 128588 h 837247"/>
                  <a:gd name="connsiteX121" fmla="*/ 260033 w 578167"/>
                  <a:gd name="connsiteY121" fmla="*/ 123825 h 837247"/>
                  <a:gd name="connsiteX122" fmla="*/ 261938 w 578167"/>
                  <a:gd name="connsiteY122" fmla="*/ 116205 h 837247"/>
                  <a:gd name="connsiteX123" fmla="*/ 265748 w 578167"/>
                  <a:gd name="connsiteY123" fmla="*/ 105728 h 837247"/>
                  <a:gd name="connsiteX124" fmla="*/ 272415 w 578167"/>
                  <a:gd name="connsiteY124" fmla="*/ 95250 h 837247"/>
                  <a:gd name="connsiteX125" fmla="*/ 280035 w 578167"/>
                  <a:gd name="connsiteY125" fmla="*/ 82868 h 837247"/>
                  <a:gd name="connsiteX126" fmla="*/ 287655 w 578167"/>
                  <a:gd name="connsiteY126" fmla="*/ 72390 h 837247"/>
                  <a:gd name="connsiteX127" fmla="*/ 298133 w 578167"/>
                  <a:gd name="connsiteY127" fmla="*/ 61913 h 837247"/>
                  <a:gd name="connsiteX128" fmla="*/ 311468 w 578167"/>
                  <a:gd name="connsiteY128" fmla="*/ 47625 h 837247"/>
                  <a:gd name="connsiteX129" fmla="*/ 316230 w 578167"/>
                  <a:gd name="connsiteY129" fmla="*/ 42863 h 837247"/>
                  <a:gd name="connsiteX130" fmla="*/ 322898 w 578167"/>
                  <a:gd name="connsiteY130" fmla="*/ 38100 h 837247"/>
                  <a:gd name="connsiteX131" fmla="*/ 333375 w 578167"/>
                  <a:gd name="connsiteY131" fmla="*/ 28575 h 837247"/>
                  <a:gd name="connsiteX132" fmla="*/ 346710 w 578167"/>
                  <a:gd name="connsiteY132" fmla="*/ 19050 h 837247"/>
                  <a:gd name="connsiteX133" fmla="*/ 361950 w 578167"/>
                  <a:gd name="connsiteY133" fmla="*/ 9525 h 837247"/>
                  <a:gd name="connsiteX134" fmla="*/ 370523 w 578167"/>
                  <a:gd name="connsiteY134" fmla="*/ 4763 h 837247"/>
                  <a:gd name="connsiteX135" fmla="*/ 378143 w 578167"/>
                  <a:gd name="connsiteY135" fmla="*/ 1905 h 837247"/>
                  <a:gd name="connsiteX136" fmla="*/ 382905 w 578167"/>
                  <a:gd name="connsiteY136" fmla="*/ 0 h 837247"/>
                  <a:gd name="connsiteX137" fmla="*/ 387668 w 578167"/>
                  <a:gd name="connsiteY137" fmla="*/ 0 h 837247"/>
                  <a:gd name="connsiteX138" fmla="*/ 390525 w 578167"/>
                  <a:gd name="connsiteY138" fmla="*/ 953 h 837247"/>
                  <a:gd name="connsiteX139" fmla="*/ 392430 w 578167"/>
                  <a:gd name="connsiteY139" fmla="*/ 3810 h 837247"/>
                  <a:gd name="connsiteX140" fmla="*/ 392430 w 578167"/>
                  <a:gd name="connsiteY140" fmla="*/ 5715 h 837247"/>
                  <a:gd name="connsiteX141" fmla="*/ 391478 w 578167"/>
                  <a:gd name="connsiteY141" fmla="*/ 11430 h 837247"/>
                  <a:gd name="connsiteX142" fmla="*/ 387668 w 578167"/>
                  <a:gd name="connsiteY142" fmla="*/ 20003 h 837247"/>
                  <a:gd name="connsiteX143" fmla="*/ 377190 w 578167"/>
                  <a:gd name="connsiteY143" fmla="*/ 37147 h 837247"/>
                  <a:gd name="connsiteX144" fmla="*/ 371475 w 578167"/>
                  <a:gd name="connsiteY144" fmla="*/ 43815 h 837247"/>
                  <a:gd name="connsiteX145" fmla="*/ 368618 w 578167"/>
                  <a:gd name="connsiteY145" fmla="*/ 47625 h 837247"/>
                  <a:gd name="connsiteX146" fmla="*/ 362903 w 578167"/>
                  <a:gd name="connsiteY146" fmla="*/ 55245 h 837247"/>
                  <a:gd name="connsiteX147" fmla="*/ 350520 w 578167"/>
                  <a:gd name="connsiteY147" fmla="*/ 67628 h 837247"/>
                  <a:gd name="connsiteX148" fmla="*/ 339090 w 578167"/>
                  <a:gd name="connsiteY148" fmla="*/ 80010 h 837247"/>
                  <a:gd name="connsiteX149" fmla="*/ 320040 w 578167"/>
                  <a:gd name="connsiteY149" fmla="*/ 96203 h 837247"/>
                  <a:gd name="connsiteX150" fmla="*/ 308610 w 578167"/>
                  <a:gd name="connsiteY150" fmla="*/ 104775 h 837247"/>
                  <a:gd name="connsiteX151" fmla="*/ 302895 w 578167"/>
                  <a:gd name="connsiteY151" fmla="*/ 109538 h 837247"/>
                  <a:gd name="connsiteX152" fmla="*/ 300990 w 578167"/>
                  <a:gd name="connsiteY152" fmla="*/ 113348 h 837247"/>
                  <a:gd name="connsiteX153" fmla="*/ 299085 w 578167"/>
                  <a:gd name="connsiteY153" fmla="*/ 116205 h 837247"/>
                  <a:gd name="connsiteX154" fmla="*/ 299085 w 578167"/>
                  <a:gd name="connsiteY154" fmla="*/ 119063 h 837247"/>
                  <a:gd name="connsiteX155" fmla="*/ 299085 w 578167"/>
                  <a:gd name="connsiteY155" fmla="*/ 158115 h 837247"/>
                  <a:gd name="connsiteX156" fmla="*/ 300038 w 578167"/>
                  <a:gd name="connsiteY156" fmla="*/ 170498 h 837247"/>
                  <a:gd name="connsiteX157" fmla="*/ 300038 w 578167"/>
                  <a:gd name="connsiteY157" fmla="*/ 171450 h 837247"/>
                  <a:gd name="connsiteX158" fmla="*/ 300038 w 578167"/>
                  <a:gd name="connsiteY158" fmla="*/ 175260 h 837247"/>
                  <a:gd name="connsiteX159" fmla="*/ 300038 w 578167"/>
                  <a:gd name="connsiteY159" fmla="*/ 201930 h 837247"/>
                  <a:gd name="connsiteX160" fmla="*/ 299085 w 578167"/>
                  <a:gd name="connsiteY160" fmla="*/ 236220 h 837247"/>
                  <a:gd name="connsiteX161" fmla="*/ 299085 w 578167"/>
                  <a:gd name="connsiteY161" fmla="*/ 239077 h 837247"/>
                  <a:gd name="connsiteX162" fmla="*/ 298133 w 578167"/>
                  <a:gd name="connsiteY162" fmla="*/ 261938 h 837247"/>
                  <a:gd name="connsiteX163" fmla="*/ 297180 w 578167"/>
                  <a:gd name="connsiteY163" fmla="*/ 281940 h 837247"/>
                  <a:gd name="connsiteX164" fmla="*/ 298133 w 578167"/>
                  <a:gd name="connsiteY164" fmla="*/ 282893 h 837247"/>
                  <a:gd name="connsiteX165" fmla="*/ 299085 w 578167"/>
                  <a:gd name="connsiteY165" fmla="*/ 283845 h 837247"/>
                  <a:gd name="connsiteX166" fmla="*/ 300038 w 578167"/>
                  <a:gd name="connsiteY166" fmla="*/ 283845 h 837247"/>
                  <a:gd name="connsiteX167" fmla="*/ 308610 w 578167"/>
                  <a:gd name="connsiteY167" fmla="*/ 278130 h 837247"/>
                  <a:gd name="connsiteX168" fmla="*/ 312420 w 578167"/>
                  <a:gd name="connsiteY168" fmla="*/ 275273 h 837247"/>
                  <a:gd name="connsiteX169" fmla="*/ 319088 w 578167"/>
                  <a:gd name="connsiteY169" fmla="*/ 273368 h 837247"/>
                  <a:gd name="connsiteX170" fmla="*/ 324803 w 578167"/>
                  <a:gd name="connsiteY170" fmla="*/ 271463 h 837247"/>
                  <a:gd name="connsiteX171" fmla="*/ 327660 w 578167"/>
                  <a:gd name="connsiteY171" fmla="*/ 270510 h 837247"/>
                  <a:gd name="connsiteX172" fmla="*/ 335280 w 578167"/>
                  <a:gd name="connsiteY172" fmla="*/ 271463 h 837247"/>
                  <a:gd name="connsiteX173" fmla="*/ 339090 w 578167"/>
                  <a:gd name="connsiteY173" fmla="*/ 272415 h 837247"/>
                  <a:gd name="connsiteX174" fmla="*/ 343853 w 578167"/>
                  <a:gd name="connsiteY174" fmla="*/ 274320 h 837247"/>
                  <a:gd name="connsiteX175" fmla="*/ 347663 w 578167"/>
                  <a:gd name="connsiteY175" fmla="*/ 277178 h 837247"/>
                  <a:gd name="connsiteX176" fmla="*/ 350520 w 578167"/>
                  <a:gd name="connsiteY176" fmla="*/ 280035 h 837247"/>
                  <a:gd name="connsiteX177" fmla="*/ 353378 w 578167"/>
                  <a:gd name="connsiteY177" fmla="*/ 284798 h 837247"/>
                  <a:gd name="connsiteX178" fmla="*/ 355283 w 578167"/>
                  <a:gd name="connsiteY178" fmla="*/ 287655 h 837247"/>
                  <a:gd name="connsiteX179" fmla="*/ 355283 w 578167"/>
                  <a:gd name="connsiteY179" fmla="*/ 292418 h 837247"/>
                  <a:gd name="connsiteX180" fmla="*/ 354330 w 578167"/>
                  <a:gd name="connsiteY180" fmla="*/ 297180 h 837247"/>
                  <a:gd name="connsiteX181" fmla="*/ 352425 w 578167"/>
                  <a:gd name="connsiteY181" fmla="*/ 300038 h 837247"/>
                  <a:gd name="connsiteX182" fmla="*/ 349568 w 578167"/>
                  <a:gd name="connsiteY182" fmla="*/ 303848 h 837247"/>
                  <a:gd name="connsiteX183" fmla="*/ 344805 w 578167"/>
                  <a:gd name="connsiteY183" fmla="*/ 307658 h 837247"/>
                  <a:gd name="connsiteX184" fmla="*/ 340995 w 578167"/>
                  <a:gd name="connsiteY184" fmla="*/ 308610 h 837247"/>
                  <a:gd name="connsiteX185" fmla="*/ 339090 w 578167"/>
                  <a:gd name="connsiteY185" fmla="*/ 309563 h 837247"/>
                  <a:gd name="connsiteX186" fmla="*/ 340043 w 578167"/>
                  <a:gd name="connsiteY186" fmla="*/ 311468 h 837247"/>
                  <a:gd name="connsiteX187" fmla="*/ 340995 w 578167"/>
                  <a:gd name="connsiteY187" fmla="*/ 312420 h 837247"/>
                  <a:gd name="connsiteX188" fmla="*/ 343853 w 578167"/>
                  <a:gd name="connsiteY188" fmla="*/ 312420 h 837247"/>
                  <a:gd name="connsiteX189" fmla="*/ 348615 w 578167"/>
                  <a:gd name="connsiteY189" fmla="*/ 311468 h 837247"/>
                  <a:gd name="connsiteX190" fmla="*/ 353378 w 578167"/>
                  <a:gd name="connsiteY190" fmla="*/ 309563 h 837247"/>
                  <a:gd name="connsiteX191" fmla="*/ 357188 w 578167"/>
                  <a:gd name="connsiteY191" fmla="*/ 307658 h 837247"/>
                  <a:gd name="connsiteX192" fmla="*/ 360998 w 578167"/>
                  <a:gd name="connsiteY192" fmla="*/ 302895 h 837247"/>
                  <a:gd name="connsiteX193" fmla="*/ 362903 w 578167"/>
                  <a:gd name="connsiteY193" fmla="*/ 299085 h 837247"/>
                  <a:gd name="connsiteX194" fmla="*/ 364808 w 578167"/>
                  <a:gd name="connsiteY194" fmla="*/ 294323 h 837247"/>
                  <a:gd name="connsiteX195" fmla="*/ 365760 w 578167"/>
                  <a:gd name="connsiteY195" fmla="*/ 290513 h 837247"/>
                  <a:gd name="connsiteX196" fmla="*/ 364808 w 578167"/>
                  <a:gd name="connsiteY196" fmla="*/ 285750 h 837247"/>
                  <a:gd name="connsiteX197" fmla="*/ 362903 w 578167"/>
                  <a:gd name="connsiteY197" fmla="*/ 282893 h 837247"/>
                  <a:gd name="connsiteX198" fmla="*/ 360998 w 578167"/>
                  <a:gd name="connsiteY198" fmla="*/ 278130 h 837247"/>
                  <a:gd name="connsiteX199" fmla="*/ 360998 w 578167"/>
                  <a:gd name="connsiteY199" fmla="*/ 277178 h 837247"/>
                  <a:gd name="connsiteX200" fmla="*/ 361950 w 578167"/>
                  <a:gd name="connsiteY200" fmla="*/ 277178 h 837247"/>
                  <a:gd name="connsiteX201" fmla="*/ 367665 w 578167"/>
                  <a:gd name="connsiteY201" fmla="*/ 280988 h 837247"/>
                  <a:gd name="connsiteX202" fmla="*/ 370523 w 578167"/>
                  <a:gd name="connsiteY202" fmla="*/ 282893 h 837247"/>
                  <a:gd name="connsiteX203" fmla="*/ 377190 w 578167"/>
                  <a:gd name="connsiteY203" fmla="*/ 287655 h 837247"/>
                  <a:gd name="connsiteX204" fmla="*/ 380048 w 578167"/>
                  <a:gd name="connsiteY204" fmla="*/ 290513 h 837247"/>
                  <a:gd name="connsiteX205" fmla="*/ 389573 w 578167"/>
                  <a:gd name="connsiteY205" fmla="*/ 300038 h 837247"/>
                  <a:gd name="connsiteX206" fmla="*/ 394335 w 578167"/>
                  <a:gd name="connsiteY206" fmla="*/ 304800 h 837247"/>
                  <a:gd name="connsiteX207" fmla="*/ 401955 w 578167"/>
                  <a:gd name="connsiteY207" fmla="*/ 310515 h 837247"/>
                  <a:gd name="connsiteX208" fmla="*/ 407670 w 578167"/>
                  <a:gd name="connsiteY208" fmla="*/ 315278 h 837247"/>
                  <a:gd name="connsiteX209" fmla="*/ 412433 w 578167"/>
                  <a:gd name="connsiteY209" fmla="*/ 317183 h 837247"/>
                  <a:gd name="connsiteX210" fmla="*/ 416243 w 578167"/>
                  <a:gd name="connsiteY210" fmla="*/ 318135 h 837247"/>
                  <a:gd name="connsiteX211" fmla="*/ 421005 w 578167"/>
                  <a:gd name="connsiteY211" fmla="*/ 318135 h 837247"/>
                  <a:gd name="connsiteX212" fmla="*/ 426720 w 578167"/>
                  <a:gd name="connsiteY212" fmla="*/ 318135 h 837247"/>
                  <a:gd name="connsiteX213" fmla="*/ 428625 w 578167"/>
                  <a:gd name="connsiteY213" fmla="*/ 319088 h 837247"/>
                  <a:gd name="connsiteX214" fmla="*/ 438150 w 578167"/>
                  <a:gd name="connsiteY214" fmla="*/ 324803 h 837247"/>
                  <a:gd name="connsiteX215" fmla="*/ 449580 w 578167"/>
                  <a:gd name="connsiteY215" fmla="*/ 332423 h 837247"/>
                  <a:gd name="connsiteX216" fmla="*/ 465773 w 578167"/>
                  <a:gd name="connsiteY216" fmla="*/ 343853 h 837247"/>
                  <a:gd name="connsiteX217" fmla="*/ 481013 w 578167"/>
                  <a:gd name="connsiteY217" fmla="*/ 356235 h 837247"/>
                  <a:gd name="connsiteX218" fmla="*/ 482918 w 578167"/>
                  <a:gd name="connsiteY218" fmla="*/ 358140 h 837247"/>
                  <a:gd name="connsiteX219" fmla="*/ 493395 w 578167"/>
                  <a:gd name="connsiteY219" fmla="*/ 367665 h 837247"/>
                  <a:gd name="connsiteX220" fmla="*/ 494348 w 578167"/>
                  <a:gd name="connsiteY220" fmla="*/ 368618 h 837247"/>
                  <a:gd name="connsiteX221" fmla="*/ 500063 w 578167"/>
                  <a:gd name="connsiteY221" fmla="*/ 376238 h 837247"/>
                  <a:gd name="connsiteX222" fmla="*/ 510540 w 578167"/>
                  <a:gd name="connsiteY222" fmla="*/ 386715 h 837247"/>
                  <a:gd name="connsiteX223" fmla="*/ 512445 w 578167"/>
                  <a:gd name="connsiteY223" fmla="*/ 388620 h 837247"/>
                  <a:gd name="connsiteX224" fmla="*/ 515303 w 578167"/>
                  <a:gd name="connsiteY224" fmla="*/ 392430 h 837247"/>
                  <a:gd name="connsiteX225" fmla="*/ 521970 w 578167"/>
                  <a:gd name="connsiteY225" fmla="*/ 402908 h 837247"/>
                  <a:gd name="connsiteX226" fmla="*/ 523875 w 578167"/>
                  <a:gd name="connsiteY226" fmla="*/ 404813 h 837247"/>
                  <a:gd name="connsiteX227" fmla="*/ 537210 w 578167"/>
                  <a:gd name="connsiteY227" fmla="*/ 422910 h 837247"/>
                  <a:gd name="connsiteX228" fmla="*/ 541020 w 578167"/>
                  <a:gd name="connsiteY228" fmla="*/ 431483 h 837247"/>
                  <a:gd name="connsiteX229" fmla="*/ 547688 w 578167"/>
                  <a:gd name="connsiteY229" fmla="*/ 444817 h 837247"/>
                  <a:gd name="connsiteX230" fmla="*/ 552450 w 578167"/>
                  <a:gd name="connsiteY230" fmla="*/ 454342 h 837247"/>
                  <a:gd name="connsiteX231" fmla="*/ 553403 w 578167"/>
                  <a:gd name="connsiteY231" fmla="*/ 457200 h 837247"/>
                  <a:gd name="connsiteX232" fmla="*/ 557213 w 578167"/>
                  <a:gd name="connsiteY232" fmla="*/ 466725 h 837247"/>
                  <a:gd name="connsiteX233" fmla="*/ 563880 w 578167"/>
                  <a:gd name="connsiteY233" fmla="*/ 482917 h 837247"/>
                  <a:gd name="connsiteX234" fmla="*/ 568643 w 578167"/>
                  <a:gd name="connsiteY234" fmla="*/ 501015 h 837247"/>
                  <a:gd name="connsiteX235" fmla="*/ 570548 w 578167"/>
                  <a:gd name="connsiteY235" fmla="*/ 508635 h 837247"/>
                  <a:gd name="connsiteX236" fmla="*/ 573405 w 578167"/>
                  <a:gd name="connsiteY236" fmla="*/ 521970 h 837247"/>
                  <a:gd name="connsiteX237" fmla="*/ 576263 w 578167"/>
                  <a:gd name="connsiteY237" fmla="*/ 540068 h 837247"/>
                  <a:gd name="connsiteX238" fmla="*/ 577215 w 578167"/>
                  <a:gd name="connsiteY238" fmla="*/ 552450 h 837247"/>
                  <a:gd name="connsiteX239" fmla="*/ 577215 w 578167"/>
                  <a:gd name="connsiteY239" fmla="*/ 555308 h 837247"/>
                  <a:gd name="connsiteX240" fmla="*/ 577215 w 578167"/>
                  <a:gd name="connsiteY240" fmla="*/ 561975 h 837247"/>
                  <a:gd name="connsiteX241" fmla="*/ 578168 w 578167"/>
                  <a:gd name="connsiteY241" fmla="*/ 567690 h 837247"/>
                  <a:gd name="connsiteX242" fmla="*/ 577215 w 578167"/>
                  <a:gd name="connsiteY242" fmla="*/ 568643 h 837247"/>
                  <a:gd name="connsiteX243" fmla="*/ 578168 w 578167"/>
                  <a:gd name="connsiteY243" fmla="*/ 572453 h 837247"/>
                  <a:gd name="connsiteX244" fmla="*/ 578168 w 578167"/>
                  <a:gd name="connsiteY244" fmla="*/ 594360 h 837247"/>
                  <a:gd name="connsiteX245" fmla="*/ 578168 w 578167"/>
                  <a:gd name="connsiteY245" fmla="*/ 602933 h 837247"/>
                  <a:gd name="connsiteX246" fmla="*/ 578168 w 578167"/>
                  <a:gd name="connsiteY246" fmla="*/ 613410 h 837247"/>
                  <a:gd name="connsiteX247" fmla="*/ 577215 w 578167"/>
                  <a:gd name="connsiteY247" fmla="*/ 621030 h 837247"/>
                  <a:gd name="connsiteX248" fmla="*/ 576263 w 578167"/>
                  <a:gd name="connsiteY248" fmla="*/ 627698 h 837247"/>
                  <a:gd name="connsiteX249" fmla="*/ 576263 w 578167"/>
                  <a:gd name="connsiteY249" fmla="*/ 628650 h 837247"/>
                  <a:gd name="connsiteX250" fmla="*/ 576263 w 578167"/>
                  <a:gd name="connsiteY250" fmla="*/ 634365 h 837247"/>
                  <a:gd name="connsiteX251" fmla="*/ 575310 w 578167"/>
                  <a:gd name="connsiteY251" fmla="*/ 642938 h 837247"/>
                  <a:gd name="connsiteX252" fmla="*/ 571500 w 578167"/>
                  <a:gd name="connsiteY252" fmla="*/ 664845 h 837247"/>
                  <a:gd name="connsiteX253" fmla="*/ 569595 w 578167"/>
                  <a:gd name="connsiteY253" fmla="*/ 682943 h 837247"/>
                  <a:gd name="connsiteX254" fmla="*/ 568643 w 578167"/>
                  <a:gd name="connsiteY254" fmla="*/ 687705 h 837247"/>
                  <a:gd name="connsiteX255" fmla="*/ 568643 w 578167"/>
                  <a:gd name="connsiteY255" fmla="*/ 711518 h 837247"/>
                  <a:gd name="connsiteX256" fmla="*/ 569595 w 578167"/>
                  <a:gd name="connsiteY256" fmla="*/ 736283 h 837247"/>
                  <a:gd name="connsiteX257" fmla="*/ 568643 w 578167"/>
                  <a:gd name="connsiteY257" fmla="*/ 747713 h 837247"/>
                  <a:gd name="connsiteX258" fmla="*/ 568643 w 578167"/>
                  <a:gd name="connsiteY258" fmla="*/ 754380 h 837247"/>
                  <a:gd name="connsiteX259" fmla="*/ 565785 w 578167"/>
                  <a:gd name="connsiteY259" fmla="*/ 770573 h 837247"/>
                  <a:gd name="connsiteX260" fmla="*/ 563880 w 578167"/>
                  <a:gd name="connsiteY260" fmla="*/ 773430 h 837247"/>
                  <a:gd name="connsiteX261" fmla="*/ 563880 w 578167"/>
                  <a:gd name="connsiteY261" fmla="*/ 773430 h 837247"/>
                  <a:gd name="connsiteX262" fmla="*/ 562928 w 578167"/>
                  <a:gd name="connsiteY262" fmla="*/ 772478 h 837247"/>
                  <a:gd name="connsiteX263" fmla="*/ 559118 w 578167"/>
                  <a:gd name="connsiteY263" fmla="*/ 760095 h 837247"/>
                  <a:gd name="connsiteX264" fmla="*/ 554355 w 578167"/>
                  <a:gd name="connsiteY264" fmla="*/ 748665 h 837247"/>
                  <a:gd name="connsiteX265" fmla="*/ 552450 w 578167"/>
                  <a:gd name="connsiteY265" fmla="*/ 739140 h 837247"/>
                  <a:gd name="connsiteX266" fmla="*/ 551498 w 578167"/>
                  <a:gd name="connsiteY266" fmla="*/ 726758 h 837247"/>
                  <a:gd name="connsiteX267" fmla="*/ 551498 w 578167"/>
                  <a:gd name="connsiteY267" fmla="*/ 701040 h 837247"/>
                  <a:gd name="connsiteX268" fmla="*/ 551498 w 578167"/>
                  <a:gd name="connsiteY268" fmla="*/ 689610 h 837247"/>
                  <a:gd name="connsiteX269" fmla="*/ 548640 w 578167"/>
                  <a:gd name="connsiteY269" fmla="*/ 670560 h 837247"/>
                  <a:gd name="connsiteX270" fmla="*/ 545783 w 578167"/>
                  <a:gd name="connsiteY270" fmla="*/ 658178 h 837247"/>
                  <a:gd name="connsiteX271" fmla="*/ 544830 w 578167"/>
                  <a:gd name="connsiteY271" fmla="*/ 653415 h 837247"/>
                  <a:gd name="connsiteX272" fmla="*/ 543878 w 578167"/>
                  <a:gd name="connsiteY272" fmla="*/ 644843 h 837247"/>
                  <a:gd name="connsiteX273" fmla="*/ 543878 w 578167"/>
                  <a:gd name="connsiteY273" fmla="*/ 631508 h 837247"/>
                  <a:gd name="connsiteX274" fmla="*/ 544830 w 578167"/>
                  <a:gd name="connsiteY274" fmla="*/ 623888 h 837247"/>
                  <a:gd name="connsiteX275" fmla="*/ 545783 w 578167"/>
                  <a:gd name="connsiteY275" fmla="*/ 618173 h 837247"/>
                  <a:gd name="connsiteX276" fmla="*/ 545783 w 578167"/>
                  <a:gd name="connsiteY276" fmla="*/ 609600 h 837247"/>
                  <a:gd name="connsiteX277" fmla="*/ 544830 w 578167"/>
                  <a:gd name="connsiteY277" fmla="*/ 603885 h 837247"/>
                  <a:gd name="connsiteX278" fmla="*/ 541973 w 578167"/>
                  <a:gd name="connsiteY278" fmla="*/ 596265 h 837247"/>
                  <a:gd name="connsiteX279" fmla="*/ 541020 w 578167"/>
                  <a:gd name="connsiteY279" fmla="*/ 591503 h 837247"/>
                  <a:gd name="connsiteX280" fmla="*/ 538163 w 578167"/>
                  <a:gd name="connsiteY280" fmla="*/ 588645 h 837247"/>
                  <a:gd name="connsiteX281" fmla="*/ 534353 w 578167"/>
                  <a:gd name="connsiteY281" fmla="*/ 584835 h 837247"/>
                  <a:gd name="connsiteX282" fmla="*/ 532448 w 578167"/>
                  <a:gd name="connsiteY282" fmla="*/ 582930 h 837247"/>
                  <a:gd name="connsiteX283" fmla="*/ 528638 w 578167"/>
                  <a:gd name="connsiteY283" fmla="*/ 581978 h 837247"/>
                  <a:gd name="connsiteX284" fmla="*/ 524828 w 578167"/>
                  <a:gd name="connsiteY284" fmla="*/ 581978 h 837247"/>
                  <a:gd name="connsiteX285" fmla="*/ 521970 w 578167"/>
                  <a:gd name="connsiteY285" fmla="*/ 582930 h 837247"/>
                  <a:gd name="connsiteX286" fmla="*/ 518160 w 578167"/>
                  <a:gd name="connsiteY286" fmla="*/ 584835 h 837247"/>
                  <a:gd name="connsiteX287" fmla="*/ 515303 w 578167"/>
                  <a:gd name="connsiteY287" fmla="*/ 588645 h 837247"/>
                  <a:gd name="connsiteX288" fmla="*/ 513398 w 578167"/>
                  <a:gd name="connsiteY288" fmla="*/ 592455 h 837247"/>
                  <a:gd name="connsiteX289" fmla="*/ 510540 w 578167"/>
                  <a:gd name="connsiteY289" fmla="*/ 600075 h 837247"/>
                  <a:gd name="connsiteX290" fmla="*/ 509588 w 578167"/>
                  <a:gd name="connsiteY290" fmla="*/ 606743 h 837247"/>
                  <a:gd name="connsiteX291" fmla="*/ 507683 w 578167"/>
                  <a:gd name="connsiteY291" fmla="*/ 620078 h 837247"/>
                  <a:gd name="connsiteX292" fmla="*/ 504825 w 578167"/>
                  <a:gd name="connsiteY292" fmla="*/ 628650 h 837247"/>
                  <a:gd name="connsiteX293" fmla="*/ 502920 w 578167"/>
                  <a:gd name="connsiteY293" fmla="*/ 633413 h 837247"/>
                  <a:gd name="connsiteX294" fmla="*/ 500063 w 578167"/>
                  <a:gd name="connsiteY294" fmla="*/ 646748 h 837247"/>
                  <a:gd name="connsiteX295" fmla="*/ 500063 w 578167"/>
                  <a:gd name="connsiteY295" fmla="*/ 654368 h 837247"/>
                  <a:gd name="connsiteX296" fmla="*/ 500063 w 578167"/>
                  <a:gd name="connsiteY296" fmla="*/ 660083 h 837247"/>
                  <a:gd name="connsiteX297" fmla="*/ 501015 w 578167"/>
                  <a:gd name="connsiteY297" fmla="*/ 663893 h 837247"/>
                  <a:gd name="connsiteX298" fmla="*/ 501015 w 578167"/>
                  <a:gd name="connsiteY298" fmla="*/ 668655 h 837247"/>
                  <a:gd name="connsiteX299" fmla="*/ 502920 w 578167"/>
                  <a:gd name="connsiteY299" fmla="*/ 675323 h 837247"/>
                  <a:gd name="connsiteX300" fmla="*/ 503873 w 578167"/>
                  <a:gd name="connsiteY300" fmla="*/ 680085 h 837247"/>
                  <a:gd name="connsiteX301" fmla="*/ 504825 w 578167"/>
                  <a:gd name="connsiteY301" fmla="*/ 683895 h 837247"/>
                  <a:gd name="connsiteX302" fmla="*/ 508635 w 578167"/>
                  <a:gd name="connsiteY302" fmla="*/ 701040 h 837247"/>
                  <a:gd name="connsiteX303" fmla="*/ 509588 w 578167"/>
                  <a:gd name="connsiteY303" fmla="*/ 710565 h 837247"/>
                  <a:gd name="connsiteX304" fmla="*/ 509588 w 578167"/>
                  <a:gd name="connsiteY304" fmla="*/ 714375 h 837247"/>
                  <a:gd name="connsiteX305" fmla="*/ 507683 w 578167"/>
                  <a:gd name="connsiteY305" fmla="*/ 719138 h 837247"/>
                  <a:gd name="connsiteX306" fmla="*/ 505778 w 578167"/>
                  <a:gd name="connsiteY306" fmla="*/ 723900 h 837247"/>
                  <a:gd name="connsiteX307" fmla="*/ 503873 w 578167"/>
                  <a:gd name="connsiteY307" fmla="*/ 725805 h 837247"/>
                  <a:gd name="connsiteX308" fmla="*/ 501015 w 578167"/>
                  <a:gd name="connsiteY308" fmla="*/ 727710 h 837247"/>
                  <a:gd name="connsiteX309" fmla="*/ 500063 w 578167"/>
                  <a:gd name="connsiteY309" fmla="*/ 727710 h 837247"/>
                  <a:gd name="connsiteX310" fmla="*/ 497205 w 578167"/>
                  <a:gd name="connsiteY310" fmla="*/ 727710 h 837247"/>
                  <a:gd name="connsiteX311" fmla="*/ 495300 w 578167"/>
                  <a:gd name="connsiteY311" fmla="*/ 726758 h 837247"/>
                  <a:gd name="connsiteX312" fmla="*/ 493395 w 578167"/>
                  <a:gd name="connsiteY312" fmla="*/ 724853 h 837247"/>
                  <a:gd name="connsiteX313" fmla="*/ 490538 w 578167"/>
                  <a:gd name="connsiteY313" fmla="*/ 722948 h 837247"/>
                  <a:gd name="connsiteX314" fmla="*/ 488633 w 578167"/>
                  <a:gd name="connsiteY314" fmla="*/ 719138 h 837247"/>
                  <a:gd name="connsiteX315" fmla="*/ 487680 w 578167"/>
                  <a:gd name="connsiteY315" fmla="*/ 714375 h 837247"/>
                  <a:gd name="connsiteX316" fmla="*/ 487680 w 578167"/>
                  <a:gd name="connsiteY316" fmla="*/ 708660 h 837247"/>
                  <a:gd name="connsiteX317" fmla="*/ 487680 w 578167"/>
                  <a:gd name="connsiteY317" fmla="*/ 702945 h 837247"/>
                  <a:gd name="connsiteX318" fmla="*/ 488633 w 578167"/>
                  <a:gd name="connsiteY318" fmla="*/ 694373 h 837247"/>
                  <a:gd name="connsiteX319" fmla="*/ 494348 w 578167"/>
                  <a:gd name="connsiteY319" fmla="*/ 672465 h 837247"/>
                  <a:gd name="connsiteX320" fmla="*/ 496253 w 578167"/>
                  <a:gd name="connsiteY320" fmla="*/ 662940 h 837247"/>
                  <a:gd name="connsiteX321" fmla="*/ 498158 w 578167"/>
                  <a:gd name="connsiteY321" fmla="*/ 653415 h 837247"/>
                  <a:gd name="connsiteX322" fmla="*/ 498158 w 578167"/>
                  <a:gd name="connsiteY322" fmla="*/ 646748 h 837247"/>
                  <a:gd name="connsiteX323" fmla="*/ 497205 w 578167"/>
                  <a:gd name="connsiteY323" fmla="*/ 641033 h 837247"/>
                  <a:gd name="connsiteX324" fmla="*/ 495300 w 578167"/>
                  <a:gd name="connsiteY324" fmla="*/ 635318 h 837247"/>
                  <a:gd name="connsiteX325" fmla="*/ 492443 w 578167"/>
                  <a:gd name="connsiteY325" fmla="*/ 629603 h 837247"/>
                  <a:gd name="connsiteX326" fmla="*/ 487680 w 578167"/>
                  <a:gd name="connsiteY326" fmla="*/ 621030 h 837247"/>
                  <a:gd name="connsiteX327" fmla="*/ 481013 w 578167"/>
                  <a:gd name="connsiteY327" fmla="*/ 613410 h 837247"/>
                  <a:gd name="connsiteX328" fmla="*/ 474345 w 578167"/>
                  <a:gd name="connsiteY328" fmla="*/ 607695 h 837247"/>
                  <a:gd name="connsiteX329" fmla="*/ 465773 w 578167"/>
                  <a:gd name="connsiteY329" fmla="*/ 601980 h 837247"/>
                  <a:gd name="connsiteX330" fmla="*/ 454343 w 578167"/>
                  <a:gd name="connsiteY330" fmla="*/ 594360 h 837247"/>
                  <a:gd name="connsiteX331" fmla="*/ 447675 w 578167"/>
                  <a:gd name="connsiteY331" fmla="*/ 588645 h 837247"/>
                  <a:gd name="connsiteX332" fmla="*/ 443865 w 578167"/>
                  <a:gd name="connsiteY332" fmla="*/ 584835 h 837247"/>
                  <a:gd name="connsiteX333" fmla="*/ 440055 w 578167"/>
                  <a:gd name="connsiteY333" fmla="*/ 579120 h 837247"/>
                  <a:gd name="connsiteX334" fmla="*/ 435293 w 578167"/>
                  <a:gd name="connsiteY334" fmla="*/ 571500 h 837247"/>
                  <a:gd name="connsiteX335" fmla="*/ 428625 w 578167"/>
                  <a:gd name="connsiteY335" fmla="*/ 561023 h 837247"/>
                  <a:gd name="connsiteX336" fmla="*/ 421958 w 578167"/>
                  <a:gd name="connsiteY336" fmla="*/ 555308 h 837247"/>
                  <a:gd name="connsiteX337" fmla="*/ 417195 w 578167"/>
                  <a:gd name="connsiteY337" fmla="*/ 551498 h 837247"/>
                  <a:gd name="connsiteX338" fmla="*/ 412433 w 578167"/>
                  <a:gd name="connsiteY338" fmla="*/ 550545 h 837247"/>
                  <a:gd name="connsiteX339" fmla="*/ 407670 w 578167"/>
                  <a:gd name="connsiteY339" fmla="*/ 548640 h 837247"/>
                  <a:gd name="connsiteX340" fmla="*/ 404813 w 578167"/>
                  <a:gd name="connsiteY340" fmla="*/ 547688 h 837247"/>
                  <a:gd name="connsiteX341" fmla="*/ 398145 w 578167"/>
                  <a:gd name="connsiteY341" fmla="*/ 548640 h 837247"/>
                  <a:gd name="connsiteX342" fmla="*/ 392430 w 578167"/>
                  <a:gd name="connsiteY342" fmla="*/ 550545 h 837247"/>
                  <a:gd name="connsiteX343" fmla="*/ 387668 w 578167"/>
                  <a:gd name="connsiteY343" fmla="*/ 552450 h 837247"/>
                  <a:gd name="connsiteX344" fmla="*/ 383858 w 578167"/>
                  <a:gd name="connsiteY344" fmla="*/ 555308 h 837247"/>
                  <a:gd name="connsiteX345" fmla="*/ 380048 w 578167"/>
                  <a:gd name="connsiteY345" fmla="*/ 558165 h 837247"/>
                  <a:gd name="connsiteX346" fmla="*/ 377190 w 578167"/>
                  <a:gd name="connsiteY346" fmla="*/ 562928 h 837247"/>
                  <a:gd name="connsiteX347" fmla="*/ 375285 w 578167"/>
                  <a:gd name="connsiteY347" fmla="*/ 567690 h 837247"/>
                  <a:gd name="connsiteX348" fmla="*/ 372428 w 578167"/>
                  <a:gd name="connsiteY348" fmla="*/ 571500 h 837247"/>
                  <a:gd name="connsiteX349" fmla="*/ 370523 w 578167"/>
                  <a:gd name="connsiteY349" fmla="*/ 579120 h 837247"/>
                  <a:gd name="connsiteX350" fmla="*/ 368618 w 578167"/>
                  <a:gd name="connsiteY350" fmla="*/ 591503 h 837247"/>
                  <a:gd name="connsiteX351" fmla="*/ 367665 w 578167"/>
                  <a:gd name="connsiteY351" fmla="*/ 609600 h 837247"/>
                  <a:gd name="connsiteX352" fmla="*/ 367665 w 578167"/>
                  <a:gd name="connsiteY352" fmla="*/ 611505 h 837247"/>
                  <a:gd name="connsiteX353" fmla="*/ 367665 w 578167"/>
                  <a:gd name="connsiteY353" fmla="*/ 625793 h 837247"/>
                  <a:gd name="connsiteX354" fmla="*/ 366713 w 578167"/>
                  <a:gd name="connsiteY354" fmla="*/ 638175 h 837247"/>
                  <a:gd name="connsiteX355" fmla="*/ 364808 w 578167"/>
                  <a:gd name="connsiteY355" fmla="*/ 647700 h 837247"/>
                  <a:gd name="connsiteX356" fmla="*/ 360998 w 578167"/>
                  <a:gd name="connsiteY356" fmla="*/ 657225 h 837247"/>
                  <a:gd name="connsiteX357" fmla="*/ 357188 w 578167"/>
                  <a:gd name="connsiteY357" fmla="*/ 665798 h 837247"/>
                  <a:gd name="connsiteX358" fmla="*/ 354330 w 578167"/>
                  <a:gd name="connsiteY358" fmla="*/ 673418 h 837247"/>
                  <a:gd name="connsiteX359" fmla="*/ 350520 w 578167"/>
                  <a:gd name="connsiteY359" fmla="*/ 684848 h 837247"/>
                  <a:gd name="connsiteX360" fmla="*/ 348615 w 578167"/>
                  <a:gd name="connsiteY360" fmla="*/ 694373 h 837247"/>
                  <a:gd name="connsiteX361" fmla="*/ 347663 w 578167"/>
                  <a:gd name="connsiteY361" fmla="*/ 697230 h 837247"/>
                  <a:gd name="connsiteX362" fmla="*/ 347663 w 578167"/>
                  <a:gd name="connsiteY362" fmla="*/ 697230 h 837247"/>
                  <a:gd name="connsiteX363" fmla="*/ 343853 w 578167"/>
                  <a:gd name="connsiteY363" fmla="*/ 685800 h 837247"/>
                  <a:gd name="connsiteX364" fmla="*/ 339090 w 578167"/>
                  <a:gd name="connsiteY364" fmla="*/ 674370 h 837247"/>
                  <a:gd name="connsiteX365" fmla="*/ 335280 w 578167"/>
                  <a:gd name="connsiteY365" fmla="*/ 664845 h 837247"/>
                  <a:gd name="connsiteX366" fmla="*/ 328613 w 578167"/>
                  <a:gd name="connsiteY366" fmla="*/ 653415 h 837247"/>
                  <a:gd name="connsiteX367" fmla="*/ 325755 w 578167"/>
                  <a:gd name="connsiteY367" fmla="*/ 647700 h 837247"/>
                  <a:gd name="connsiteX368" fmla="*/ 320993 w 578167"/>
                  <a:gd name="connsiteY368" fmla="*/ 638175 h 837247"/>
                  <a:gd name="connsiteX369" fmla="*/ 318135 w 578167"/>
                  <a:gd name="connsiteY369" fmla="*/ 630555 h 837247"/>
                  <a:gd name="connsiteX370" fmla="*/ 314325 w 578167"/>
                  <a:gd name="connsiteY370" fmla="*/ 621983 h 837247"/>
                  <a:gd name="connsiteX371" fmla="*/ 311468 w 578167"/>
                  <a:gd name="connsiteY371" fmla="*/ 606743 h 837247"/>
                  <a:gd name="connsiteX372" fmla="*/ 307658 w 578167"/>
                  <a:gd name="connsiteY372" fmla="*/ 584835 h 837247"/>
                  <a:gd name="connsiteX373" fmla="*/ 303848 w 578167"/>
                  <a:gd name="connsiteY373" fmla="*/ 573405 h 837247"/>
                  <a:gd name="connsiteX374" fmla="*/ 301943 w 578167"/>
                  <a:gd name="connsiteY374" fmla="*/ 566738 h 837247"/>
                  <a:gd name="connsiteX375" fmla="*/ 299085 w 578167"/>
                  <a:gd name="connsiteY375" fmla="*/ 561975 h 837247"/>
                  <a:gd name="connsiteX376" fmla="*/ 297180 w 578167"/>
                  <a:gd name="connsiteY376" fmla="*/ 559118 h 837247"/>
                  <a:gd name="connsiteX377" fmla="*/ 296228 w 578167"/>
                  <a:gd name="connsiteY377" fmla="*/ 558165 h 837247"/>
                  <a:gd name="connsiteX378" fmla="*/ 294323 w 578167"/>
                  <a:gd name="connsiteY378" fmla="*/ 556260 h 837247"/>
                  <a:gd name="connsiteX379" fmla="*/ 291465 w 578167"/>
                  <a:gd name="connsiteY379" fmla="*/ 555308 h 837247"/>
                  <a:gd name="connsiteX380" fmla="*/ 288608 w 578167"/>
                  <a:gd name="connsiteY380" fmla="*/ 554355 h 837247"/>
                  <a:gd name="connsiteX381" fmla="*/ 284798 w 578167"/>
                  <a:gd name="connsiteY381" fmla="*/ 554355 h 837247"/>
                  <a:gd name="connsiteX382" fmla="*/ 281940 w 578167"/>
                  <a:gd name="connsiteY382" fmla="*/ 555308 h 837247"/>
                  <a:gd name="connsiteX383" fmla="*/ 279083 w 578167"/>
                  <a:gd name="connsiteY383" fmla="*/ 557213 h 837247"/>
                  <a:gd name="connsiteX384" fmla="*/ 276225 w 578167"/>
                  <a:gd name="connsiteY384" fmla="*/ 561023 h 837247"/>
                  <a:gd name="connsiteX385" fmla="*/ 273368 w 578167"/>
                  <a:gd name="connsiteY385" fmla="*/ 567690 h 837247"/>
                  <a:gd name="connsiteX386" fmla="*/ 269558 w 578167"/>
                  <a:gd name="connsiteY386" fmla="*/ 577215 h 837247"/>
                  <a:gd name="connsiteX387" fmla="*/ 267653 w 578167"/>
                  <a:gd name="connsiteY387" fmla="*/ 581978 h 837247"/>
                  <a:gd name="connsiteX388" fmla="*/ 262890 w 578167"/>
                  <a:gd name="connsiteY388" fmla="*/ 586740 h 837247"/>
                  <a:gd name="connsiteX389" fmla="*/ 252413 w 578167"/>
                  <a:gd name="connsiteY389" fmla="*/ 597218 h 837247"/>
                  <a:gd name="connsiteX390" fmla="*/ 248603 w 578167"/>
                  <a:gd name="connsiteY390" fmla="*/ 601980 h 837247"/>
                  <a:gd name="connsiteX391" fmla="*/ 246697 w 578167"/>
                  <a:gd name="connsiteY391" fmla="*/ 606743 h 837247"/>
                  <a:gd name="connsiteX392" fmla="*/ 245745 w 578167"/>
                  <a:gd name="connsiteY392" fmla="*/ 612458 h 837247"/>
                  <a:gd name="connsiteX393" fmla="*/ 244793 w 578167"/>
                  <a:gd name="connsiteY393" fmla="*/ 616268 h 837247"/>
                  <a:gd name="connsiteX394" fmla="*/ 243840 w 578167"/>
                  <a:gd name="connsiteY394" fmla="*/ 629603 h 837247"/>
                  <a:gd name="connsiteX395" fmla="*/ 244793 w 578167"/>
                  <a:gd name="connsiteY395" fmla="*/ 645795 h 837247"/>
                  <a:gd name="connsiteX396" fmla="*/ 250508 w 578167"/>
                  <a:gd name="connsiteY396" fmla="*/ 675323 h 837247"/>
                  <a:gd name="connsiteX397" fmla="*/ 250508 w 578167"/>
                  <a:gd name="connsiteY397" fmla="*/ 686753 h 837247"/>
                  <a:gd name="connsiteX398" fmla="*/ 250508 w 578167"/>
                  <a:gd name="connsiteY398" fmla="*/ 690563 h 837247"/>
                  <a:gd name="connsiteX399" fmla="*/ 249555 w 578167"/>
                  <a:gd name="connsiteY399" fmla="*/ 694373 h 837247"/>
                  <a:gd name="connsiteX400" fmla="*/ 247650 w 578167"/>
                  <a:gd name="connsiteY400" fmla="*/ 697230 h 837247"/>
                  <a:gd name="connsiteX401" fmla="*/ 245745 w 578167"/>
                  <a:gd name="connsiteY401" fmla="*/ 699135 h 837247"/>
                  <a:gd name="connsiteX402" fmla="*/ 242888 w 578167"/>
                  <a:gd name="connsiteY402" fmla="*/ 700088 h 837247"/>
                  <a:gd name="connsiteX403" fmla="*/ 240983 w 578167"/>
                  <a:gd name="connsiteY403" fmla="*/ 700088 h 837247"/>
                  <a:gd name="connsiteX404" fmla="*/ 239078 w 578167"/>
                  <a:gd name="connsiteY404" fmla="*/ 699135 h 837247"/>
                  <a:gd name="connsiteX405" fmla="*/ 237172 w 578167"/>
                  <a:gd name="connsiteY405" fmla="*/ 697230 h 837247"/>
                  <a:gd name="connsiteX406" fmla="*/ 235268 w 578167"/>
                  <a:gd name="connsiteY406" fmla="*/ 694373 h 837247"/>
                  <a:gd name="connsiteX407" fmla="*/ 235268 w 578167"/>
                  <a:gd name="connsiteY407" fmla="*/ 691515 h 837247"/>
                  <a:gd name="connsiteX408" fmla="*/ 234315 w 578167"/>
                  <a:gd name="connsiteY408" fmla="*/ 687705 h 837247"/>
                  <a:gd name="connsiteX409" fmla="*/ 235268 w 578167"/>
                  <a:gd name="connsiteY409" fmla="*/ 679133 h 837247"/>
                  <a:gd name="connsiteX410" fmla="*/ 236220 w 578167"/>
                  <a:gd name="connsiteY410" fmla="*/ 670560 h 837247"/>
                  <a:gd name="connsiteX411" fmla="*/ 240983 w 578167"/>
                  <a:gd name="connsiteY411" fmla="*/ 652463 h 837247"/>
                  <a:gd name="connsiteX412" fmla="*/ 241935 w 578167"/>
                  <a:gd name="connsiteY412" fmla="*/ 641985 h 837247"/>
                  <a:gd name="connsiteX413" fmla="*/ 242888 w 578167"/>
                  <a:gd name="connsiteY413" fmla="*/ 633413 h 837247"/>
                  <a:gd name="connsiteX414" fmla="*/ 241935 w 578167"/>
                  <a:gd name="connsiteY414" fmla="*/ 625793 h 837247"/>
                  <a:gd name="connsiteX415" fmla="*/ 240030 w 578167"/>
                  <a:gd name="connsiteY415" fmla="*/ 617220 h 837247"/>
                  <a:gd name="connsiteX416" fmla="*/ 236220 w 578167"/>
                  <a:gd name="connsiteY416" fmla="*/ 607695 h 837247"/>
                  <a:gd name="connsiteX417" fmla="*/ 234315 w 578167"/>
                  <a:gd name="connsiteY417" fmla="*/ 600075 h 837247"/>
                  <a:gd name="connsiteX418" fmla="*/ 233363 w 578167"/>
                  <a:gd name="connsiteY418" fmla="*/ 590550 h 837247"/>
                  <a:gd name="connsiteX419" fmla="*/ 232410 w 578167"/>
                  <a:gd name="connsiteY419" fmla="*/ 581978 h 837247"/>
                  <a:gd name="connsiteX420" fmla="*/ 230505 w 578167"/>
                  <a:gd name="connsiteY420" fmla="*/ 577215 h 837247"/>
                  <a:gd name="connsiteX421" fmla="*/ 228600 w 578167"/>
                  <a:gd name="connsiteY421" fmla="*/ 570548 h 837247"/>
                  <a:gd name="connsiteX422" fmla="*/ 225743 w 578167"/>
                  <a:gd name="connsiteY422" fmla="*/ 564833 h 837247"/>
                  <a:gd name="connsiteX423" fmla="*/ 221933 w 578167"/>
                  <a:gd name="connsiteY423" fmla="*/ 561023 h 837247"/>
                  <a:gd name="connsiteX424" fmla="*/ 218122 w 578167"/>
                  <a:gd name="connsiteY424" fmla="*/ 557213 h 837247"/>
                  <a:gd name="connsiteX425" fmla="*/ 214313 w 578167"/>
                  <a:gd name="connsiteY425" fmla="*/ 556260 h 837247"/>
                  <a:gd name="connsiteX426" fmla="*/ 210503 w 578167"/>
                  <a:gd name="connsiteY426" fmla="*/ 555308 h 837247"/>
                  <a:gd name="connsiteX427" fmla="*/ 208597 w 578167"/>
                  <a:gd name="connsiteY427" fmla="*/ 555308 h 837247"/>
                  <a:gd name="connsiteX428" fmla="*/ 203835 w 578167"/>
                  <a:gd name="connsiteY428" fmla="*/ 555308 h 837247"/>
                  <a:gd name="connsiteX429" fmla="*/ 199072 w 578167"/>
                  <a:gd name="connsiteY429" fmla="*/ 556260 h 837247"/>
                  <a:gd name="connsiteX430" fmla="*/ 194310 w 578167"/>
                  <a:gd name="connsiteY430" fmla="*/ 558165 h 837247"/>
                  <a:gd name="connsiteX431" fmla="*/ 189547 w 578167"/>
                  <a:gd name="connsiteY431" fmla="*/ 561975 h 837247"/>
                  <a:gd name="connsiteX432" fmla="*/ 181928 w 578167"/>
                  <a:gd name="connsiteY432" fmla="*/ 569595 h 837247"/>
                  <a:gd name="connsiteX433" fmla="*/ 175260 w 578167"/>
                  <a:gd name="connsiteY433" fmla="*/ 574358 h 837247"/>
                  <a:gd name="connsiteX434" fmla="*/ 169545 w 578167"/>
                  <a:gd name="connsiteY434" fmla="*/ 576263 h 837247"/>
                  <a:gd name="connsiteX435" fmla="*/ 161925 w 578167"/>
                  <a:gd name="connsiteY435" fmla="*/ 579120 h 837247"/>
                  <a:gd name="connsiteX436" fmla="*/ 148590 w 578167"/>
                  <a:gd name="connsiteY436" fmla="*/ 581978 h 837247"/>
                  <a:gd name="connsiteX437" fmla="*/ 142875 w 578167"/>
                  <a:gd name="connsiteY437" fmla="*/ 584835 h 837247"/>
                  <a:gd name="connsiteX438" fmla="*/ 138113 w 578167"/>
                  <a:gd name="connsiteY438" fmla="*/ 586740 h 837247"/>
                  <a:gd name="connsiteX439" fmla="*/ 132397 w 578167"/>
                  <a:gd name="connsiteY439" fmla="*/ 593408 h 837247"/>
                  <a:gd name="connsiteX440" fmla="*/ 128587 w 578167"/>
                  <a:gd name="connsiteY440" fmla="*/ 598170 h 837247"/>
                  <a:gd name="connsiteX441" fmla="*/ 126683 w 578167"/>
                  <a:gd name="connsiteY441" fmla="*/ 602933 h 837247"/>
                  <a:gd name="connsiteX442" fmla="*/ 124778 w 578167"/>
                  <a:gd name="connsiteY442" fmla="*/ 608648 h 837247"/>
                  <a:gd name="connsiteX443" fmla="*/ 122873 w 578167"/>
                  <a:gd name="connsiteY443" fmla="*/ 615315 h 837247"/>
                  <a:gd name="connsiteX444" fmla="*/ 122873 w 578167"/>
                  <a:gd name="connsiteY444" fmla="*/ 624840 h 837247"/>
                  <a:gd name="connsiteX445" fmla="*/ 122873 w 578167"/>
                  <a:gd name="connsiteY445" fmla="*/ 632460 h 837247"/>
                  <a:gd name="connsiteX446" fmla="*/ 122873 w 578167"/>
                  <a:gd name="connsiteY446" fmla="*/ 645795 h 837247"/>
                  <a:gd name="connsiteX447" fmla="*/ 121920 w 578167"/>
                  <a:gd name="connsiteY447" fmla="*/ 657225 h 837247"/>
                  <a:gd name="connsiteX448" fmla="*/ 120015 w 578167"/>
                  <a:gd name="connsiteY448" fmla="*/ 662940 h 837247"/>
                  <a:gd name="connsiteX449" fmla="*/ 110490 w 578167"/>
                  <a:gd name="connsiteY449" fmla="*/ 682943 h 837247"/>
                  <a:gd name="connsiteX450" fmla="*/ 108585 w 578167"/>
                  <a:gd name="connsiteY450" fmla="*/ 693420 h 837247"/>
                  <a:gd name="connsiteX451" fmla="*/ 107633 w 578167"/>
                  <a:gd name="connsiteY451" fmla="*/ 693420 h 837247"/>
                  <a:gd name="connsiteX452" fmla="*/ 106680 w 578167"/>
                  <a:gd name="connsiteY452" fmla="*/ 690563 h 837247"/>
                  <a:gd name="connsiteX453" fmla="*/ 105728 w 578167"/>
                  <a:gd name="connsiteY453" fmla="*/ 684848 h 837247"/>
                  <a:gd name="connsiteX454" fmla="*/ 101918 w 578167"/>
                  <a:gd name="connsiteY454" fmla="*/ 672465 h 837247"/>
                  <a:gd name="connsiteX455" fmla="*/ 99060 w 578167"/>
                  <a:gd name="connsiteY455" fmla="*/ 666750 h 837247"/>
                  <a:gd name="connsiteX456" fmla="*/ 96203 w 578167"/>
                  <a:gd name="connsiteY456" fmla="*/ 658178 h 837247"/>
                  <a:gd name="connsiteX457" fmla="*/ 94298 w 578167"/>
                  <a:gd name="connsiteY457" fmla="*/ 648653 h 837247"/>
                  <a:gd name="connsiteX458" fmla="*/ 93345 w 578167"/>
                  <a:gd name="connsiteY458" fmla="*/ 640080 h 837247"/>
                  <a:gd name="connsiteX459" fmla="*/ 91440 w 578167"/>
                  <a:gd name="connsiteY459" fmla="*/ 621030 h 837247"/>
                  <a:gd name="connsiteX460" fmla="*/ 91440 w 578167"/>
                  <a:gd name="connsiteY460" fmla="*/ 615315 h 837247"/>
                  <a:gd name="connsiteX461" fmla="*/ 89535 w 578167"/>
                  <a:gd name="connsiteY461" fmla="*/ 612458 h 837247"/>
                  <a:gd name="connsiteX462" fmla="*/ 87630 w 578167"/>
                  <a:gd name="connsiteY462" fmla="*/ 610553 h 837247"/>
                  <a:gd name="connsiteX463" fmla="*/ 85725 w 578167"/>
                  <a:gd name="connsiteY463" fmla="*/ 610553 h 837247"/>
                  <a:gd name="connsiteX464" fmla="*/ 83820 w 578167"/>
                  <a:gd name="connsiteY464" fmla="*/ 610553 h 837247"/>
                  <a:gd name="connsiteX465" fmla="*/ 81915 w 578167"/>
                  <a:gd name="connsiteY465" fmla="*/ 611505 h 837247"/>
                  <a:gd name="connsiteX466" fmla="*/ 80010 w 578167"/>
                  <a:gd name="connsiteY466" fmla="*/ 613410 h 837247"/>
                  <a:gd name="connsiteX467" fmla="*/ 79058 w 578167"/>
                  <a:gd name="connsiteY467" fmla="*/ 617220 h 837247"/>
                  <a:gd name="connsiteX468" fmla="*/ 76200 w 578167"/>
                  <a:gd name="connsiteY468" fmla="*/ 623888 h 837247"/>
                  <a:gd name="connsiteX469" fmla="*/ 74295 w 578167"/>
                  <a:gd name="connsiteY469" fmla="*/ 641033 h 837247"/>
                  <a:gd name="connsiteX470" fmla="*/ 71437 w 578167"/>
                  <a:gd name="connsiteY470" fmla="*/ 648653 h 837247"/>
                  <a:gd name="connsiteX471" fmla="*/ 68580 w 578167"/>
                  <a:gd name="connsiteY471" fmla="*/ 655320 h 837247"/>
                  <a:gd name="connsiteX472" fmla="*/ 66675 w 578167"/>
                  <a:gd name="connsiteY472" fmla="*/ 659130 h 837247"/>
                  <a:gd name="connsiteX473" fmla="*/ 63818 w 578167"/>
                  <a:gd name="connsiteY473" fmla="*/ 667703 h 837247"/>
                  <a:gd name="connsiteX474" fmla="*/ 62865 w 578167"/>
                  <a:gd name="connsiteY474" fmla="*/ 673418 h 837247"/>
                  <a:gd name="connsiteX475" fmla="*/ 61912 w 578167"/>
                  <a:gd name="connsiteY475" fmla="*/ 675323 h 837247"/>
                  <a:gd name="connsiteX476" fmla="*/ 61912 w 578167"/>
                  <a:gd name="connsiteY476" fmla="*/ 676275 h 837247"/>
                  <a:gd name="connsiteX477" fmla="*/ 60007 w 578167"/>
                  <a:gd name="connsiteY477" fmla="*/ 676275 h 837247"/>
                  <a:gd name="connsiteX478" fmla="*/ 59055 w 578167"/>
                  <a:gd name="connsiteY478" fmla="*/ 675323 h 837247"/>
                  <a:gd name="connsiteX479" fmla="*/ 57150 w 578167"/>
                  <a:gd name="connsiteY479" fmla="*/ 672465 h 837247"/>
                  <a:gd name="connsiteX480" fmla="*/ 56198 w 578167"/>
                  <a:gd name="connsiteY480" fmla="*/ 664845 h 837247"/>
                  <a:gd name="connsiteX481" fmla="*/ 50482 w 578167"/>
                  <a:gd name="connsiteY481" fmla="*/ 651510 h 837247"/>
                  <a:gd name="connsiteX482" fmla="*/ 49530 w 578167"/>
                  <a:gd name="connsiteY482" fmla="*/ 646748 h 837247"/>
                  <a:gd name="connsiteX483" fmla="*/ 47625 w 578167"/>
                  <a:gd name="connsiteY483" fmla="*/ 636270 h 837247"/>
                  <a:gd name="connsiteX484" fmla="*/ 47625 w 578167"/>
                  <a:gd name="connsiteY484" fmla="*/ 625793 h 837247"/>
                  <a:gd name="connsiteX485" fmla="*/ 46673 w 578167"/>
                  <a:gd name="connsiteY485" fmla="*/ 622935 h 837247"/>
                  <a:gd name="connsiteX486" fmla="*/ 45720 w 578167"/>
                  <a:gd name="connsiteY486" fmla="*/ 621030 h 837247"/>
                  <a:gd name="connsiteX487" fmla="*/ 43815 w 578167"/>
                  <a:gd name="connsiteY487" fmla="*/ 621030 h 837247"/>
                  <a:gd name="connsiteX488" fmla="*/ 41910 w 578167"/>
                  <a:gd name="connsiteY488" fmla="*/ 621030 h 837247"/>
                  <a:gd name="connsiteX489" fmla="*/ 40005 w 578167"/>
                  <a:gd name="connsiteY489" fmla="*/ 623888 h 837247"/>
                  <a:gd name="connsiteX490" fmla="*/ 39053 w 578167"/>
                  <a:gd name="connsiteY490" fmla="*/ 625793 h 837247"/>
                  <a:gd name="connsiteX491" fmla="*/ 37148 w 578167"/>
                  <a:gd name="connsiteY491" fmla="*/ 632460 h 837247"/>
                  <a:gd name="connsiteX492" fmla="*/ 36195 w 578167"/>
                  <a:gd name="connsiteY492" fmla="*/ 641985 h 837247"/>
                  <a:gd name="connsiteX493" fmla="*/ 35243 w 578167"/>
                  <a:gd name="connsiteY493" fmla="*/ 647700 h 837247"/>
                  <a:gd name="connsiteX494" fmla="*/ 34290 w 578167"/>
                  <a:gd name="connsiteY494" fmla="*/ 653415 h 837247"/>
                  <a:gd name="connsiteX495" fmla="*/ 29528 w 578167"/>
                  <a:gd name="connsiteY495" fmla="*/ 675323 h 837247"/>
                  <a:gd name="connsiteX496" fmla="*/ 24765 w 578167"/>
                  <a:gd name="connsiteY496" fmla="*/ 692468 h 837247"/>
                  <a:gd name="connsiteX497" fmla="*/ 21907 w 578167"/>
                  <a:gd name="connsiteY497" fmla="*/ 707708 h 837247"/>
                  <a:gd name="connsiteX498" fmla="*/ 20003 w 578167"/>
                  <a:gd name="connsiteY498" fmla="*/ 719138 h 837247"/>
                  <a:gd name="connsiteX499" fmla="*/ 20003 w 578167"/>
                  <a:gd name="connsiteY499" fmla="*/ 729615 h 837247"/>
                  <a:gd name="connsiteX500" fmla="*/ 20003 w 578167"/>
                  <a:gd name="connsiteY500" fmla="*/ 740093 h 837247"/>
                  <a:gd name="connsiteX501" fmla="*/ 21907 w 578167"/>
                  <a:gd name="connsiteY501" fmla="*/ 750570 h 837247"/>
                  <a:gd name="connsiteX502" fmla="*/ 21907 w 578167"/>
                  <a:gd name="connsiteY502" fmla="*/ 752475 h 837247"/>
                  <a:gd name="connsiteX503" fmla="*/ 22860 w 578167"/>
                  <a:gd name="connsiteY503" fmla="*/ 756285 h 837247"/>
                  <a:gd name="connsiteX504" fmla="*/ 26670 w 578167"/>
                  <a:gd name="connsiteY504" fmla="*/ 779145 h 837247"/>
                  <a:gd name="connsiteX505" fmla="*/ 29528 w 578167"/>
                  <a:gd name="connsiteY505" fmla="*/ 797243 h 837247"/>
                  <a:gd name="connsiteX506" fmla="*/ 31432 w 578167"/>
                  <a:gd name="connsiteY506" fmla="*/ 810578 h 837247"/>
                  <a:gd name="connsiteX507" fmla="*/ 30480 w 578167"/>
                  <a:gd name="connsiteY507" fmla="*/ 817245 h 837247"/>
                  <a:gd name="connsiteX508" fmla="*/ 29528 w 578167"/>
                  <a:gd name="connsiteY508" fmla="*/ 823913 h 837247"/>
                  <a:gd name="connsiteX509" fmla="*/ 27623 w 578167"/>
                  <a:gd name="connsiteY509" fmla="*/ 829628 h 837247"/>
                  <a:gd name="connsiteX510" fmla="*/ 25717 w 578167"/>
                  <a:gd name="connsiteY510" fmla="*/ 832485 h 837247"/>
                  <a:gd name="connsiteX511" fmla="*/ 24765 w 578167"/>
                  <a:gd name="connsiteY511" fmla="*/ 833438 h 837247"/>
                  <a:gd name="connsiteX512" fmla="*/ 21907 w 578167"/>
                  <a:gd name="connsiteY512" fmla="*/ 835343 h 83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</a:cxnLst>
                <a:rect l="l" t="t" r="r" b="b"/>
                <a:pathLst>
                  <a:path w="578167" h="837247">
                    <a:moveTo>
                      <a:pt x="18098" y="837248"/>
                    </a:moveTo>
                    <a:lnTo>
                      <a:pt x="15240" y="837248"/>
                    </a:lnTo>
                    <a:lnTo>
                      <a:pt x="12383" y="835343"/>
                    </a:lnTo>
                    <a:lnTo>
                      <a:pt x="9525" y="833438"/>
                    </a:lnTo>
                    <a:lnTo>
                      <a:pt x="6667" y="829628"/>
                    </a:lnTo>
                    <a:lnTo>
                      <a:pt x="5715" y="825818"/>
                    </a:lnTo>
                    <a:lnTo>
                      <a:pt x="3810" y="819150"/>
                    </a:lnTo>
                    <a:lnTo>
                      <a:pt x="2857" y="813435"/>
                    </a:lnTo>
                    <a:lnTo>
                      <a:pt x="3810" y="804863"/>
                    </a:lnTo>
                    <a:lnTo>
                      <a:pt x="5715" y="792480"/>
                    </a:lnTo>
                    <a:lnTo>
                      <a:pt x="10477" y="769620"/>
                    </a:lnTo>
                    <a:lnTo>
                      <a:pt x="12383" y="756285"/>
                    </a:lnTo>
                    <a:lnTo>
                      <a:pt x="13335" y="753428"/>
                    </a:lnTo>
                    <a:lnTo>
                      <a:pt x="15240" y="744855"/>
                    </a:lnTo>
                    <a:lnTo>
                      <a:pt x="15240" y="739140"/>
                    </a:lnTo>
                    <a:lnTo>
                      <a:pt x="16192" y="736283"/>
                    </a:lnTo>
                    <a:lnTo>
                      <a:pt x="17145" y="724853"/>
                    </a:lnTo>
                    <a:lnTo>
                      <a:pt x="17145" y="704850"/>
                    </a:lnTo>
                    <a:lnTo>
                      <a:pt x="15240" y="692468"/>
                    </a:lnTo>
                    <a:lnTo>
                      <a:pt x="12383" y="672465"/>
                    </a:lnTo>
                    <a:lnTo>
                      <a:pt x="7620" y="648653"/>
                    </a:lnTo>
                    <a:lnTo>
                      <a:pt x="6667" y="638175"/>
                    </a:lnTo>
                    <a:lnTo>
                      <a:pt x="952" y="603885"/>
                    </a:lnTo>
                    <a:lnTo>
                      <a:pt x="0" y="589598"/>
                    </a:lnTo>
                    <a:lnTo>
                      <a:pt x="952" y="557213"/>
                    </a:lnTo>
                    <a:lnTo>
                      <a:pt x="5715" y="524828"/>
                    </a:lnTo>
                    <a:lnTo>
                      <a:pt x="8572" y="508635"/>
                    </a:lnTo>
                    <a:lnTo>
                      <a:pt x="12383" y="495300"/>
                    </a:lnTo>
                    <a:lnTo>
                      <a:pt x="17145" y="479108"/>
                    </a:lnTo>
                    <a:lnTo>
                      <a:pt x="22860" y="461963"/>
                    </a:lnTo>
                    <a:lnTo>
                      <a:pt x="32385" y="441008"/>
                    </a:lnTo>
                    <a:lnTo>
                      <a:pt x="41910" y="422910"/>
                    </a:lnTo>
                    <a:lnTo>
                      <a:pt x="54293" y="402908"/>
                    </a:lnTo>
                    <a:lnTo>
                      <a:pt x="62865" y="392430"/>
                    </a:lnTo>
                    <a:lnTo>
                      <a:pt x="73343" y="379095"/>
                    </a:lnTo>
                    <a:lnTo>
                      <a:pt x="84773" y="366713"/>
                    </a:lnTo>
                    <a:lnTo>
                      <a:pt x="97155" y="354330"/>
                    </a:lnTo>
                    <a:lnTo>
                      <a:pt x="110490" y="341948"/>
                    </a:lnTo>
                    <a:lnTo>
                      <a:pt x="120968" y="334328"/>
                    </a:lnTo>
                    <a:lnTo>
                      <a:pt x="132397" y="326708"/>
                    </a:lnTo>
                    <a:lnTo>
                      <a:pt x="136208" y="324803"/>
                    </a:lnTo>
                    <a:lnTo>
                      <a:pt x="138113" y="322898"/>
                    </a:lnTo>
                    <a:lnTo>
                      <a:pt x="139065" y="322898"/>
                    </a:lnTo>
                    <a:lnTo>
                      <a:pt x="140018" y="321945"/>
                    </a:lnTo>
                    <a:lnTo>
                      <a:pt x="142875" y="321945"/>
                    </a:lnTo>
                    <a:lnTo>
                      <a:pt x="147638" y="323850"/>
                    </a:lnTo>
                    <a:lnTo>
                      <a:pt x="152400" y="322898"/>
                    </a:lnTo>
                    <a:lnTo>
                      <a:pt x="157163" y="321945"/>
                    </a:lnTo>
                    <a:lnTo>
                      <a:pt x="161925" y="320040"/>
                    </a:lnTo>
                    <a:lnTo>
                      <a:pt x="166688" y="317183"/>
                    </a:lnTo>
                    <a:lnTo>
                      <a:pt x="171450" y="313373"/>
                    </a:lnTo>
                    <a:lnTo>
                      <a:pt x="173355" y="312420"/>
                    </a:lnTo>
                    <a:lnTo>
                      <a:pt x="174308" y="312420"/>
                    </a:lnTo>
                    <a:lnTo>
                      <a:pt x="175260" y="313373"/>
                    </a:lnTo>
                    <a:lnTo>
                      <a:pt x="177165" y="316230"/>
                    </a:lnTo>
                    <a:lnTo>
                      <a:pt x="179070" y="318135"/>
                    </a:lnTo>
                    <a:lnTo>
                      <a:pt x="182880" y="320040"/>
                    </a:lnTo>
                    <a:lnTo>
                      <a:pt x="186690" y="321945"/>
                    </a:lnTo>
                    <a:lnTo>
                      <a:pt x="189547" y="321945"/>
                    </a:lnTo>
                    <a:lnTo>
                      <a:pt x="194310" y="321945"/>
                    </a:lnTo>
                    <a:lnTo>
                      <a:pt x="199072" y="320040"/>
                    </a:lnTo>
                    <a:lnTo>
                      <a:pt x="202883" y="318135"/>
                    </a:lnTo>
                    <a:lnTo>
                      <a:pt x="206693" y="315278"/>
                    </a:lnTo>
                    <a:lnTo>
                      <a:pt x="214313" y="307658"/>
                    </a:lnTo>
                    <a:lnTo>
                      <a:pt x="225743" y="293370"/>
                    </a:lnTo>
                    <a:lnTo>
                      <a:pt x="229553" y="290513"/>
                    </a:lnTo>
                    <a:lnTo>
                      <a:pt x="233363" y="287655"/>
                    </a:lnTo>
                    <a:lnTo>
                      <a:pt x="237172" y="285750"/>
                    </a:lnTo>
                    <a:lnTo>
                      <a:pt x="240983" y="285750"/>
                    </a:lnTo>
                    <a:lnTo>
                      <a:pt x="240983" y="283845"/>
                    </a:lnTo>
                    <a:lnTo>
                      <a:pt x="240983" y="282893"/>
                    </a:lnTo>
                    <a:lnTo>
                      <a:pt x="238125" y="281940"/>
                    </a:lnTo>
                    <a:lnTo>
                      <a:pt x="236220" y="281940"/>
                    </a:lnTo>
                    <a:lnTo>
                      <a:pt x="231458" y="282893"/>
                    </a:lnTo>
                    <a:lnTo>
                      <a:pt x="227647" y="284798"/>
                    </a:lnTo>
                    <a:lnTo>
                      <a:pt x="222885" y="286703"/>
                    </a:lnTo>
                    <a:lnTo>
                      <a:pt x="218122" y="290513"/>
                    </a:lnTo>
                    <a:lnTo>
                      <a:pt x="208597" y="300038"/>
                    </a:lnTo>
                    <a:lnTo>
                      <a:pt x="205740" y="303848"/>
                    </a:lnTo>
                    <a:lnTo>
                      <a:pt x="200978" y="307658"/>
                    </a:lnTo>
                    <a:lnTo>
                      <a:pt x="198120" y="308610"/>
                    </a:lnTo>
                    <a:lnTo>
                      <a:pt x="194310" y="309563"/>
                    </a:lnTo>
                    <a:lnTo>
                      <a:pt x="190500" y="307658"/>
                    </a:lnTo>
                    <a:lnTo>
                      <a:pt x="188595" y="306705"/>
                    </a:lnTo>
                    <a:lnTo>
                      <a:pt x="186690" y="304800"/>
                    </a:lnTo>
                    <a:lnTo>
                      <a:pt x="185738" y="300990"/>
                    </a:lnTo>
                    <a:lnTo>
                      <a:pt x="185738" y="298133"/>
                    </a:lnTo>
                    <a:lnTo>
                      <a:pt x="186690" y="292418"/>
                    </a:lnTo>
                    <a:lnTo>
                      <a:pt x="189547" y="285750"/>
                    </a:lnTo>
                    <a:lnTo>
                      <a:pt x="194310" y="280988"/>
                    </a:lnTo>
                    <a:lnTo>
                      <a:pt x="198120" y="278130"/>
                    </a:lnTo>
                    <a:lnTo>
                      <a:pt x="203835" y="273368"/>
                    </a:lnTo>
                    <a:lnTo>
                      <a:pt x="208597" y="270510"/>
                    </a:lnTo>
                    <a:lnTo>
                      <a:pt x="217170" y="268605"/>
                    </a:lnTo>
                    <a:lnTo>
                      <a:pt x="223838" y="266700"/>
                    </a:lnTo>
                    <a:lnTo>
                      <a:pt x="233363" y="265748"/>
                    </a:lnTo>
                    <a:lnTo>
                      <a:pt x="242888" y="267653"/>
                    </a:lnTo>
                    <a:lnTo>
                      <a:pt x="250508" y="268605"/>
                    </a:lnTo>
                    <a:lnTo>
                      <a:pt x="260985" y="273368"/>
                    </a:lnTo>
                    <a:lnTo>
                      <a:pt x="265748" y="276225"/>
                    </a:lnTo>
                    <a:lnTo>
                      <a:pt x="272415" y="281940"/>
                    </a:lnTo>
                    <a:lnTo>
                      <a:pt x="275273" y="283845"/>
                    </a:lnTo>
                    <a:lnTo>
                      <a:pt x="277178" y="286703"/>
                    </a:lnTo>
                    <a:lnTo>
                      <a:pt x="277178" y="287655"/>
                    </a:lnTo>
                    <a:lnTo>
                      <a:pt x="279083" y="287655"/>
                    </a:lnTo>
                    <a:lnTo>
                      <a:pt x="280035" y="285750"/>
                    </a:lnTo>
                    <a:lnTo>
                      <a:pt x="280035" y="282893"/>
                    </a:lnTo>
                    <a:lnTo>
                      <a:pt x="280035" y="256223"/>
                    </a:lnTo>
                    <a:lnTo>
                      <a:pt x="279083" y="234315"/>
                    </a:lnTo>
                    <a:lnTo>
                      <a:pt x="278130" y="219075"/>
                    </a:lnTo>
                    <a:lnTo>
                      <a:pt x="277178" y="214313"/>
                    </a:lnTo>
                    <a:lnTo>
                      <a:pt x="276225" y="200977"/>
                    </a:lnTo>
                    <a:lnTo>
                      <a:pt x="275273" y="194310"/>
                    </a:lnTo>
                    <a:lnTo>
                      <a:pt x="273368" y="169545"/>
                    </a:lnTo>
                    <a:lnTo>
                      <a:pt x="271463" y="155258"/>
                    </a:lnTo>
                    <a:lnTo>
                      <a:pt x="269558" y="148590"/>
                    </a:lnTo>
                    <a:lnTo>
                      <a:pt x="267653" y="140970"/>
                    </a:lnTo>
                    <a:lnTo>
                      <a:pt x="264795" y="136208"/>
                    </a:lnTo>
                    <a:lnTo>
                      <a:pt x="260985" y="131445"/>
                    </a:lnTo>
                    <a:lnTo>
                      <a:pt x="260033" y="128588"/>
                    </a:lnTo>
                    <a:lnTo>
                      <a:pt x="260033" y="128588"/>
                    </a:lnTo>
                    <a:lnTo>
                      <a:pt x="260033" y="123825"/>
                    </a:lnTo>
                    <a:lnTo>
                      <a:pt x="261938" y="116205"/>
                    </a:lnTo>
                    <a:lnTo>
                      <a:pt x="265748" y="105728"/>
                    </a:lnTo>
                    <a:lnTo>
                      <a:pt x="272415" y="95250"/>
                    </a:lnTo>
                    <a:lnTo>
                      <a:pt x="280035" y="82868"/>
                    </a:lnTo>
                    <a:lnTo>
                      <a:pt x="287655" y="72390"/>
                    </a:lnTo>
                    <a:lnTo>
                      <a:pt x="298133" y="61913"/>
                    </a:lnTo>
                    <a:lnTo>
                      <a:pt x="311468" y="47625"/>
                    </a:lnTo>
                    <a:lnTo>
                      <a:pt x="316230" y="42863"/>
                    </a:lnTo>
                    <a:lnTo>
                      <a:pt x="322898" y="38100"/>
                    </a:lnTo>
                    <a:lnTo>
                      <a:pt x="333375" y="28575"/>
                    </a:lnTo>
                    <a:lnTo>
                      <a:pt x="346710" y="19050"/>
                    </a:lnTo>
                    <a:lnTo>
                      <a:pt x="361950" y="9525"/>
                    </a:lnTo>
                    <a:lnTo>
                      <a:pt x="370523" y="4763"/>
                    </a:lnTo>
                    <a:lnTo>
                      <a:pt x="378143" y="1905"/>
                    </a:lnTo>
                    <a:lnTo>
                      <a:pt x="382905" y="0"/>
                    </a:lnTo>
                    <a:lnTo>
                      <a:pt x="387668" y="0"/>
                    </a:lnTo>
                    <a:lnTo>
                      <a:pt x="390525" y="953"/>
                    </a:lnTo>
                    <a:lnTo>
                      <a:pt x="392430" y="3810"/>
                    </a:lnTo>
                    <a:lnTo>
                      <a:pt x="392430" y="5715"/>
                    </a:lnTo>
                    <a:lnTo>
                      <a:pt x="391478" y="11430"/>
                    </a:lnTo>
                    <a:lnTo>
                      <a:pt x="387668" y="20003"/>
                    </a:lnTo>
                    <a:lnTo>
                      <a:pt x="377190" y="37147"/>
                    </a:lnTo>
                    <a:lnTo>
                      <a:pt x="371475" y="43815"/>
                    </a:lnTo>
                    <a:lnTo>
                      <a:pt x="368618" y="47625"/>
                    </a:lnTo>
                    <a:lnTo>
                      <a:pt x="362903" y="55245"/>
                    </a:lnTo>
                    <a:lnTo>
                      <a:pt x="350520" y="67628"/>
                    </a:lnTo>
                    <a:lnTo>
                      <a:pt x="339090" y="80010"/>
                    </a:lnTo>
                    <a:lnTo>
                      <a:pt x="320040" y="96203"/>
                    </a:lnTo>
                    <a:lnTo>
                      <a:pt x="308610" y="104775"/>
                    </a:lnTo>
                    <a:lnTo>
                      <a:pt x="302895" y="109538"/>
                    </a:lnTo>
                    <a:lnTo>
                      <a:pt x="300990" y="113348"/>
                    </a:lnTo>
                    <a:lnTo>
                      <a:pt x="299085" y="116205"/>
                    </a:lnTo>
                    <a:lnTo>
                      <a:pt x="299085" y="119063"/>
                    </a:lnTo>
                    <a:lnTo>
                      <a:pt x="299085" y="158115"/>
                    </a:lnTo>
                    <a:lnTo>
                      <a:pt x="300038" y="170498"/>
                    </a:lnTo>
                    <a:lnTo>
                      <a:pt x="300038" y="171450"/>
                    </a:lnTo>
                    <a:lnTo>
                      <a:pt x="300038" y="175260"/>
                    </a:lnTo>
                    <a:lnTo>
                      <a:pt x="300038" y="201930"/>
                    </a:lnTo>
                    <a:lnTo>
                      <a:pt x="299085" y="236220"/>
                    </a:lnTo>
                    <a:lnTo>
                      <a:pt x="299085" y="239077"/>
                    </a:lnTo>
                    <a:lnTo>
                      <a:pt x="298133" y="261938"/>
                    </a:lnTo>
                    <a:lnTo>
                      <a:pt x="297180" y="281940"/>
                    </a:lnTo>
                    <a:lnTo>
                      <a:pt x="298133" y="282893"/>
                    </a:lnTo>
                    <a:lnTo>
                      <a:pt x="299085" y="283845"/>
                    </a:lnTo>
                    <a:lnTo>
                      <a:pt x="300038" y="283845"/>
                    </a:lnTo>
                    <a:lnTo>
                      <a:pt x="308610" y="278130"/>
                    </a:lnTo>
                    <a:lnTo>
                      <a:pt x="312420" y="275273"/>
                    </a:lnTo>
                    <a:lnTo>
                      <a:pt x="319088" y="273368"/>
                    </a:lnTo>
                    <a:lnTo>
                      <a:pt x="324803" y="271463"/>
                    </a:lnTo>
                    <a:lnTo>
                      <a:pt x="327660" y="270510"/>
                    </a:lnTo>
                    <a:lnTo>
                      <a:pt x="335280" y="271463"/>
                    </a:lnTo>
                    <a:lnTo>
                      <a:pt x="339090" y="272415"/>
                    </a:lnTo>
                    <a:lnTo>
                      <a:pt x="343853" y="274320"/>
                    </a:lnTo>
                    <a:lnTo>
                      <a:pt x="347663" y="277178"/>
                    </a:lnTo>
                    <a:lnTo>
                      <a:pt x="350520" y="280035"/>
                    </a:lnTo>
                    <a:lnTo>
                      <a:pt x="353378" y="284798"/>
                    </a:lnTo>
                    <a:lnTo>
                      <a:pt x="355283" y="287655"/>
                    </a:lnTo>
                    <a:lnTo>
                      <a:pt x="355283" y="292418"/>
                    </a:lnTo>
                    <a:lnTo>
                      <a:pt x="354330" y="297180"/>
                    </a:lnTo>
                    <a:lnTo>
                      <a:pt x="352425" y="300038"/>
                    </a:lnTo>
                    <a:lnTo>
                      <a:pt x="349568" y="303848"/>
                    </a:lnTo>
                    <a:lnTo>
                      <a:pt x="344805" y="307658"/>
                    </a:lnTo>
                    <a:lnTo>
                      <a:pt x="340995" y="308610"/>
                    </a:lnTo>
                    <a:lnTo>
                      <a:pt x="339090" y="309563"/>
                    </a:lnTo>
                    <a:lnTo>
                      <a:pt x="340043" y="311468"/>
                    </a:lnTo>
                    <a:lnTo>
                      <a:pt x="340995" y="312420"/>
                    </a:lnTo>
                    <a:lnTo>
                      <a:pt x="343853" y="312420"/>
                    </a:lnTo>
                    <a:lnTo>
                      <a:pt x="348615" y="311468"/>
                    </a:lnTo>
                    <a:lnTo>
                      <a:pt x="353378" y="309563"/>
                    </a:lnTo>
                    <a:lnTo>
                      <a:pt x="357188" y="307658"/>
                    </a:lnTo>
                    <a:lnTo>
                      <a:pt x="360998" y="302895"/>
                    </a:lnTo>
                    <a:lnTo>
                      <a:pt x="362903" y="299085"/>
                    </a:lnTo>
                    <a:lnTo>
                      <a:pt x="364808" y="294323"/>
                    </a:lnTo>
                    <a:lnTo>
                      <a:pt x="365760" y="290513"/>
                    </a:lnTo>
                    <a:lnTo>
                      <a:pt x="364808" y="285750"/>
                    </a:lnTo>
                    <a:lnTo>
                      <a:pt x="362903" y="282893"/>
                    </a:lnTo>
                    <a:lnTo>
                      <a:pt x="360998" y="278130"/>
                    </a:lnTo>
                    <a:lnTo>
                      <a:pt x="360998" y="277178"/>
                    </a:lnTo>
                    <a:lnTo>
                      <a:pt x="361950" y="277178"/>
                    </a:lnTo>
                    <a:lnTo>
                      <a:pt x="367665" y="280988"/>
                    </a:lnTo>
                    <a:lnTo>
                      <a:pt x="370523" y="282893"/>
                    </a:lnTo>
                    <a:lnTo>
                      <a:pt x="377190" y="287655"/>
                    </a:lnTo>
                    <a:lnTo>
                      <a:pt x="380048" y="290513"/>
                    </a:lnTo>
                    <a:lnTo>
                      <a:pt x="389573" y="300038"/>
                    </a:lnTo>
                    <a:lnTo>
                      <a:pt x="394335" y="304800"/>
                    </a:lnTo>
                    <a:lnTo>
                      <a:pt x="401955" y="310515"/>
                    </a:lnTo>
                    <a:lnTo>
                      <a:pt x="407670" y="315278"/>
                    </a:lnTo>
                    <a:lnTo>
                      <a:pt x="412433" y="317183"/>
                    </a:lnTo>
                    <a:lnTo>
                      <a:pt x="416243" y="318135"/>
                    </a:lnTo>
                    <a:lnTo>
                      <a:pt x="421005" y="318135"/>
                    </a:lnTo>
                    <a:lnTo>
                      <a:pt x="426720" y="318135"/>
                    </a:lnTo>
                    <a:lnTo>
                      <a:pt x="428625" y="319088"/>
                    </a:lnTo>
                    <a:lnTo>
                      <a:pt x="438150" y="324803"/>
                    </a:lnTo>
                    <a:lnTo>
                      <a:pt x="449580" y="332423"/>
                    </a:lnTo>
                    <a:lnTo>
                      <a:pt x="465773" y="343853"/>
                    </a:lnTo>
                    <a:lnTo>
                      <a:pt x="481013" y="356235"/>
                    </a:lnTo>
                    <a:lnTo>
                      <a:pt x="482918" y="358140"/>
                    </a:lnTo>
                    <a:lnTo>
                      <a:pt x="493395" y="367665"/>
                    </a:lnTo>
                    <a:lnTo>
                      <a:pt x="494348" y="368618"/>
                    </a:lnTo>
                    <a:lnTo>
                      <a:pt x="500063" y="376238"/>
                    </a:lnTo>
                    <a:lnTo>
                      <a:pt x="510540" y="386715"/>
                    </a:lnTo>
                    <a:lnTo>
                      <a:pt x="512445" y="388620"/>
                    </a:lnTo>
                    <a:lnTo>
                      <a:pt x="515303" y="392430"/>
                    </a:lnTo>
                    <a:lnTo>
                      <a:pt x="521970" y="402908"/>
                    </a:lnTo>
                    <a:lnTo>
                      <a:pt x="523875" y="404813"/>
                    </a:lnTo>
                    <a:lnTo>
                      <a:pt x="537210" y="422910"/>
                    </a:lnTo>
                    <a:lnTo>
                      <a:pt x="541020" y="431483"/>
                    </a:lnTo>
                    <a:lnTo>
                      <a:pt x="547688" y="444817"/>
                    </a:lnTo>
                    <a:lnTo>
                      <a:pt x="552450" y="454342"/>
                    </a:lnTo>
                    <a:lnTo>
                      <a:pt x="553403" y="457200"/>
                    </a:lnTo>
                    <a:lnTo>
                      <a:pt x="557213" y="466725"/>
                    </a:lnTo>
                    <a:lnTo>
                      <a:pt x="563880" y="482917"/>
                    </a:lnTo>
                    <a:lnTo>
                      <a:pt x="568643" y="501015"/>
                    </a:lnTo>
                    <a:lnTo>
                      <a:pt x="570548" y="508635"/>
                    </a:lnTo>
                    <a:lnTo>
                      <a:pt x="573405" y="521970"/>
                    </a:lnTo>
                    <a:lnTo>
                      <a:pt x="576263" y="540068"/>
                    </a:lnTo>
                    <a:lnTo>
                      <a:pt x="577215" y="552450"/>
                    </a:lnTo>
                    <a:lnTo>
                      <a:pt x="577215" y="555308"/>
                    </a:lnTo>
                    <a:lnTo>
                      <a:pt x="577215" y="561975"/>
                    </a:lnTo>
                    <a:lnTo>
                      <a:pt x="578168" y="567690"/>
                    </a:lnTo>
                    <a:lnTo>
                      <a:pt x="577215" y="568643"/>
                    </a:lnTo>
                    <a:lnTo>
                      <a:pt x="578168" y="572453"/>
                    </a:lnTo>
                    <a:lnTo>
                      <a:pt x="578168" y="594360"/>
                    </a:lnTo>
                    <a:lnTo>
                      <a:pt x="578168" y="602933"/>
                    </a:lnTo>
                    <a:lnTo>
                      <a:pt x="578168" y="613410"/>
                    </a:lnTo>
                    <a:lnTo>
                      <a:pt x="577215" y="621030"/>
                    </a:lnTo>
                    <a:lnTo>
                      <a:pt x="576263" y="627698"/>
                    </a:lnTo>
                    <a:lnTo>
                      <a:pt x="576263" y="628650"/>
                    </a:lnTo>
                    <a:lnTo>
                      <a:pt x="576263" y="634365"/>
                    </a:lnTo>
                    <a:lnTo>
                      <a:pt x="575310" y="642938"/>
                    </a:lnTo>
                    <a:lnTo>
                      <a:pt x="571500" y="664845"/>
                    </a:lnTo>
                    <a:lnTo>
                      <a:pt x="569595" y="682943"/>
                    </a:lnTo>
                    <a:lnTo>
                      <a:pt x="568643" y="687705"/>
                    </a:lnTo>
                    <a:lnTo>
                      <a:pt x="568643" y="711518"/>
                    </a:lnTo>
                    <a:lnTo>
                      <a:pt x="569595" y="736283"/>
                    </a:lnTo>
                    <a:lnTo>
                      <a:pt x="568643" y="747713"/>
                    </a:lnTo>
                    <a:lnTo>
                      <a:pt x="568643" y="754380"/>
                    </a:lnTo>
                    <a:lnTo>
                      <a:pt x="565785" y="770573"/>
                    </a:lnTo>
                    <a:lnTo>
                      <a:pt x="563880" y="773430"/>
                    </a:lnTo>
                    <a:lnTo>
                      <a:pt x="563880" y="773430"/>
                    </a:lnTo>
                    <a:lnTo>
                      <a:pt x="562928" y="772478"/>
                    </a:lnTo>
                    <a:lnTo>
                      <a:pt x="559118" y="760095"/>
                    </a:lnTo>
                    <a:lnTo>
                      <a:pt x="554355" y="748665"/>
                    </a:lnTo>
                    <a:lnTo>
                      <a:pt x="552450" y="739140"/>
                    </a:lnTo>
                    <a:lnTo>
                      <a:pt x="551498" y="726758"/>
                    </a:lnTo>
                    <a:lnTo>
                      <a:pt x="551498" y="701040"/>
                    </a:lnTo>
                    <a:lnTo>
                      <a:pt x="551498" y="689610"/>
                    </a:lnTo>
                    <a:lnTo>
                      <a:pt x="548640" y="670560"/>
                    </a:lnTo>
                    <a:lnTo>
                      <a:pt x="545783" y="658178"/>
                    </a:lnTo>
                    <a:lnTo>
                      <a:pt x="544830" y="653415"/>
                    </a:lnTo>
                    <a:lnTo>
                      <a:pt x="543878" y="644843"/>
                    </a:lnTo>
                    <a:lnTo>
                      <a:pt x="543878" y="631508"/>
                    </a:lnTo>
                    <a:lnTo>
                      <a:pt x="544830" y="623888"/>
                    </a:lnTo>
                    <a:lnTo>
                      <a:pt x="545783" y="618173"/>
                    </a:lnTo>
                    <a:lnTo>
                      <a:pt x="545783" y="609600"/>
                    </a:lnTo>
                    <a:lnTo>
                      <a:pt x="544830" y="603885"/>
                    </a:lnTo>
                    <a:lnTo>
                      <a:pt x="541973" y="596265"/>
                    </a:lnTo>
                    <a:lnTo>
                      <a:pt x="541020" y="591503"/>
                    </a:lnTo>
                    <a:lnTo>
                      <a:pt x="538163" y="588645"/>
                    </a:lnTo>
                    <a:lnTo>
                      <a:pt x="534353" y="584835"/>
                    </a:lnTo>
                    <a:lnTo>
                      <a:pt x="532448" y="582930"/>
                    </a:lnTo>
                    <a:lnTo>
                      <a:pt x="528638" y="581978"/>
                    </a:lnTo>
                    <a:lnTo>
                      <a:pt x="524828" y="581978"/>
                    </a:lnTo>
                    <a:lnTo>
                      <a:pt x="521970" y="582930"/>
                    </a:lnTo>
                    <a:lnTo>
                      <a:pt x="518160" y="584835"/>
                    </a:lnTo>
                    <a:lnTo>
                      <a:pt x="515303" y="588645"/>
                    </a:lnTo>
                    <a:lnTo>
                      <a:pt x="513398" y="592455"/>
                    </a:lnTo>
                    <a:lnTo>
                      <a:pt x="510540" y="600075"/>
                    </a:lnTo>
                    <a:lnTo>
                      <a:pt x="509588" y="606743"/>
                    </a:lnTo>
                    <a:lnTo>
                      <a:pt x="507683" y="620078"/>
                    </a:lnTo>
                    <a:lnTo>
                      <a:pt x="504825" y="628650"/>
                    </a:lnTo>
                    <a:lnTo>
                      <a:pt x="502920" y="633413"/>
                    </a:lnTo>
                    <a:lnTo>
                      <a:pt x="500063" y="646748"/>
                    </a:lnTo>
                    <a:lnTo>
                      <a:pt x="500063" y="654368"/>
                    </a:lnTo>
                    <a:lnTo>
                      <a:pt x="500063" y="660083"/>
                    </a:lnTo>
                    <a:lnTo>
                      <a:pt x="501015" y="663893"/>
                    </a:lnTo>
                    <a:lnTo>
                      <a:pt x="501015" y="668655"/>
                    </a:lnTo>
                    <a:lnTo>
                      <a:pt x="502920" y="675323"/>
                    </a:lnTo>
                    <a:lnTo>
                      <a:pt x="503873" y="680085"/>
                    </a:lnTo>
                    <a:lnTo>
                      <a:pt x="504825" y="683895"/>
                    </a:lnTo>
                    <a:lnTo>
                      <a:pt x="508635" y="701040"/>
                    </a:lnTo>
                    <a:lnTo>
                      <a:pt x="509588" y="710565"/>
                    </a:lnTo>
                    <a:lnTo>
                      <a:pt x="509588" y="714375"/>
                    </a:lnTo>
                    <a:lnTo>
                      <a:pt x="507683" y="719138"/>
                    </a:lnTo>
                    <a:lnTo>
                      <a:pt x="505778" y="723900"/>
                    </a:lnTo>
                    <a:lnTo>
                      <a:pt x="503873" y="725805"/>
                    </a:lnTo>
                    <a:lnTo>
                      <a:pt x="501015" y="727710"/>
                    </a:lnTo>
                    <a:lnTo>
                      <a:pt x="500063" y="727710"/>
                    </a:lnTo>
                    <a:lnTo>
                      <a:pt x="497205" y="727710"/>
                    </a:lnTo>
                    <a:lnTo>
                      <a:pt x="495300" y="726758"/>
                    </a:lnTo>
                    <a:lnTo>
                      <a:pt x="493395" y="724853"/>
                    </a:lnTo>
                    <a:lnTo>
                      <a:pt x="490538" y="722948"/>
                    </a:lnTo>
                    <a:lnTo>
                      <a:pt x="488633" y="719138"/>
                    </a:lnTo>
                    <a:lnTo>
                      <a:pt x="487680" y="714375"/>
                    </a:lnTo>
                    <a:lnTo>
                      <a:pt x="487680" y="708660"/>
                    </a:lnTo>
                    <a:lnTo>
                      <a:pt x="487680" y="702945"/>
                    </a:lnTo>
                    <a:lnTo>
                      <a:pt x="488633" y="694373"/>
                    </a:lnTo>
                    <a:lnTo>
                      <a:pt x="494348" y="672465"/>
                    </a:lnTo>
                    <a:lnTo>
                      <a:pt x="496253" y="662940"/>
                    </a:lnTo>
                    <a:lnTo>
                      <a:pt x="498158" y="653415"/>
                    </a:lnTo>
                    <a:lnTo>
                      <a:pt x="498158" y="646748"/>
                    </a:lnTo>
                    <a:lnTo>
                      <a:pt x="497205" y="641033"/>
                    </a:lnTo>
                    <a:lnTo>
                      <a:pt x="495300" y="635318"/>
                    </a:lnTo>
                    <a:lnTo>
                      <a:pt x="492443" y="629603"/>
                    </a:lnTo>
                    <a:lnTo>
                      <a:pt x="487680" y="621030"/>
                    </a:lnTo>
                    <a:lnTo>
                      <a:pt x="481013" y="613410"/>
                    </a:lnTo>
                    <a:lnTo>
                      <a:pt x="474345" y="607695"/>
                    </a:lnTo>
                    <a:lnTo>
                      <a:pt x="465773" y="601980"/>
                    </a:lnTo>
                    <a:lnTo>
                      <a:pt x="454343" y="594360"/>
                    </a:lnTo>
                    <a:lnTo>
                      <a:pt x="447675" y="588645"/>
                    </a:lnTo>
                    <a:lnTo>
                      <a:pt x="443865" y="584835"/>
                    </a:lnTo>
                    <a:lnTo>
                      <a:pt x="440055" y="579120"/>
                    </a:lnTo>
                    <a:lnTo>
                      <a:pt x="435293" y="571500"/>
                    </a:lnTo>
                    <a:lnTo>
                      <a:pt x="428625" y="561023"/>
                    </a:lnTo>
                    <a:lnTo>
                      <a:pt x="421958" y="555308"/>
                    </a:lnTo>
                    <a:lnTo>
                      <a:pt x="417195" y="551498"/>
                    </a:lnTo>
                    <a:lnTo>
                      <a:pt x="412433" y="550545"/>
                    </a:lnTo>
                    <a:lnTo>
                      <a:pt x="407670" y="548640"/>
                    </a:lnTo>
                    <a:lnTo>
                      <a:pt x="404813" y="547688"/>
                    </a:lnTo>
                    <a:lnTo>
                      <a:pt x="398145" y="548640"/>
                    </a:lnTo>
                    <a:lnTo>
                      <a:pt x="392430" y="550545"/>
                    </a:lnTo>
                    <a:lnTo>
                      <a:pt x="387668" y="552450"/>
                    </a:lnTo>
                    <a:lnTo>
                      <a:pt x="383858" y="555308"/>
                    </a:lnTo>
                    <a:lnTo>
                      <a:pt x="380048" y="558165"/>
                    </a:lnTo>
                    <a:lnTo>
                      <a:pt x="377190" y="562928"/>
                    </a:lnTo>
                    <a:lnTo>
                      <a:pt x="375285" y="567690"/>
                    </a:lnTo>
                    <a:lnTo>
                      <a:pt x="372428" y="571500"/>
                    </a:lnTo>
                    <a:lnTo>
                      <a:pt x="370523" y="579120"/>
                    </a:lnTo>
                    <a:lnTo>
                      <a:pt x="368618" y="591503"/>
                    </a:lnTo>
                    <a:lnTo>
                      <a:pt x="367665" y="609600"/>
                    </a:lnTo>
                    <a:lnTo>
                      <a:pt x="367665" y="611505"/>
                    </a:lnTo>
                    <a:lnTo>
                      <a:pt x="367665" y="625793"/>
                    </a:lnTo>
                    <a:lnTo>
                      <a:pt x="366713" y="638175"/>
                    </a:lnTo>
                    <a:lnTo>
                      <a:pt x="364808" y="647700"/>
                    </a:lnTo>
                    <a:lnTo>
                      <a:pt x="360998" y="657225"/>
                    </a:lnTo>
                    <a:lnTo>
                      <a:pt x="357188" y="665798"/>
                    </a:lnTo>
                    <a:lnTo>
                      <a:pt x="354330" y="673418"/>
                    </a:lnTo>
                    <a:lnTo>
                      <a:pt x="350520" y="684848"/>
                    </a:lnTo>
                    <a:lnTo>
                      <a:pt x="348615" y="694373"/>
                    </a:lnTo>
                    <a:lnTo>
                      <a:pt x="347663" y="697230"/>
                    </a:lnTo>
                    <a:lnTo>
                      <a:pt x="347663" y="697230"/>
                    </a:lnTo>
                    <a:lnTo>
                      <a:pt x="343853" y="685800"/>
                    </a:lnTo>
                    <a:lnTo>
                      <a:pt x="339090" y="674370"/>
                    </a:lnTo>
                    <a:lnTo>
                      <a:pt x="335280" y="664845"/>
                    </a:lnTo>
                    <a:lnTo>
                      <a:pt x="328613" y="653415"/>
                    </a:lnTo>
                    <a:lnTo>
                      <a:pt x="325755" y="647700"/>
                    </a:lnTo>
                    <a:lnTo>
                      <a:pt x="320993" y="638175"/>
                    </a:lnTo>
                    <a:lnTo>
                      <a:pt x="318135" y="630555"/>
                    </a:lnTo>
                    <a:lnTo>
                      <a:pt x="314325" y="621983"/>
                    </a:lnTo>
                    <a:lnTo>
                      <a:pt x="311468" y="606743"/>
                    </a:lnTo>
                    <a:lnTo>
                      <a:pt x="307658" y="584835"/>
                    </a:lnTo>
                    <a:lnTo>
                      <a:pt x="303848" y="573405"/>
                    </a:lnTo>
                    <a:lnTo>
                      <a:pt x="301943" y="566738"/>
                    </a:lnTo>
                    <a:lnTo>
                      <a:pt x="299085" y="561975"/>
                    </a:lnTo>
                    <a:lnTo>
                      <a:pt x="297180" y="559118"/>
                    </a:lnTo>
                    <a:lnTo>
                      <a:pt x="296228" y="558165"/>
                    </a:lnTo>
                    <a:lnTo>
                      <a:pt x="294323" y="556260"/>
                    </a:lnTo>
                    <a:lnTo>
                      <a:pt x="291465" y="555308"/>
                    </a:lnTo>
                    <a:lnTo>
                      <a:pt x="288608" y="554355"/>
                    </a:lnTo>
                    <a:lnTo>
                      <a:pt x="284798" y="554355"/>
                    </a:lnTo>
                    <a:lnTo>
                      <a:pt x="281940" y="555308"/>
                    </a:lnTo>
                    <a:lnTo>
                      <a:pt x="279083" y="557213"/>
                    </a:lnTo>
                    <a:lnTo>
                      <a:pt x="276225" y="561023"/>
                    </a:lnTo>
                    <a:lnTo>
                      <a:pt x="273368" y="567690"/>
                    </a:lnTo>
                    <a:lnTo>
                      <a:pt x="269558" y="577215"/>
                    </a:lnTo>
                    <a:lnTo>
                      <a:pt x="267653" y="581978"/>
                    </a:lnTo>
                    <a:lnTo>
                      <a:pt x="262890" y="586740"/>
                    </a:lnTo>
                    <a:lnTo>
                      <a:pt x="252413" y="597218"/>
                    </a:lnTo>
                    <a:lnTo>
                      <a:pt x="248603" y="601980"/>
                    </a:lnTo>
                    <a:lnTo>
                      <a:pt x="246697" y="606743"/>
                    </a:lnTo>
                    <a:lnTo>
                      <a:pt x="245745" y="612458"/>
                    </a:lnTo>
                    <a:lnTo>
                      <a:pt x="244793" y="616268"/>
                    </a:lnTo>
                    <a:lnTo>
                      <a:pt x="243840" y="629603"/>
                    </a:lnTo>
                    <a:lnTo>
                      <a:pt x="244793" y="645795"/>
                    </a:lnTo>
                    <a:lnTo>
                      <a:pt x="250508" y="675323"/>
                    </a:lnTo>
                    <a:lnTo>
                      <a:pt x="250508" y="686753"/>
                    </a:lnTo>
                    <a:lnTo>
                      <a:pt x="250508" y="690563"/>
                    </a:lnTo>
                    <a:lnTo>
                      <a:pt x="249555" y="694373"/>
                    </a:lnTo>
                    <a:lnTo>
                      <a:pt x="247650" y="697230"/>
                    </a:lnTo>
                    <a:lnTo>
                      <a:pt x="245745" y="699135"/>
                    </a:lnTo>
                    <a:lnTo>
                      <a:pt x="242888" y="700088"/>
                    </a:lnTo>
                    <a:lnTo>
                      <a:pt x="240983" y="700088"/>
                    </a:lnTo>
                    <a:lnTo>
                      <a:pt x="239078" y="699135"/>
                    </a:lnTo>
                    <a:lnTo>
                      <a:pt x="237172" y="697230"/>
                    </a:lnTo>
                    <a:lnTo>
                      <a:pt x="235268" y="694373"/>
                    </a:lnTo>
                    <a:lnTo>
                      <a:pt x="235268" y="691515"/>
                    </a:lnTo>
                    <a:lnTo>
                      <a:pt x="234315" y="687705"/>
                    </a:lnTo>
                    <a:lnTo>
                      <a:pt x="235268" y="679133"/>
                    </a:lnTo>
                    <a:lnTo>
                      <a:pt x="236220" y="670560"/>
                    </a:lnTo>
                    <a:lnTo>
                      <a:pt x="240983" y="652463"/>
                    </a:lnTo>
                    <a:lnTo>
                      <a:pt x="241935" y="641985"/>
                    </a:lnTo>
                    <a:lnTo>
                      <a:pt x="242888" y="633413"/>
                    </a:lnTo>
                    <a:lnTo>
                      <a:pt x="241935" y="625793"/>
                    </a:lnTo>
                    <a:lnTo>
                      <a:pt x="240030" y="617220"/>
                    </a:lnTo>
                    <a:lnTo>
                      <a:pt x="236220" y="607695"/>
                    </a:lnTo>
                    <a:lnTo>
                      <a:pt x="234315" y="600075"/>
                    </a:lnTo>
                    <a:lnTo>
                      <a:pt x="233363" y="590550"/>
                    </a:lnTo>
                    <a:lnTo>
                      <a:pt x="232410" y="581978"/>
                    </a:lnTo>
                    <a:lnTo>
                      <a:pt x="230505" y="577215"/>
                    </a:lnTo>
                    <a:lnTo>
                      <a:pt x="228600" y="570548"/>
                    </a:lnTo>
                    <a:lnTo>
                      <a:pt x="225743" y="564833"/>
                    </a:lnTo>
                    <a:lnTo>
                      <a:pt x="221933" y="561023"/>
                    </a:lnTo>
                    <a:lnTo>
                      <a:pt x="218122" y="557213"/>
                    </a:lnTo>
                    <a:lnTo>
                      <a:pt x="214313" y="556260"/>
                    </a:lnTo>
                    <a:lnTo>
                      <a:pt x="210503" y="555308"/>
                    </a:lnTo>
                    <a:lnTo>
                      <a:pt x="208597" y="555308"/>
                    </a:lnTo>
                    <a:lnTo>
                      <a:pt x="203835" y="555308"/>
                    </a:lnTo>
                    <a:lnTo>
                      <a:pt x="199072" y="556260"/>
                    </a:lnTo>
                    <a:lnTo>
                      <a:pt x="194310" y="558165"/>
                    </a:lnTo>
                    <a:lnTo>
                      <a:pt x="189547" y="561975"/>
                    </a:lnTo>
                    <a:lnTo>
                      <a:pt x="181928" y="569595"/>
                    </a:lnTo>
                    <a:lnTo>
                      <a:pt x="175260" y="574358"/>
                    </a:lnTo>
                    <a:lnTo>
                      <a:pt x="169545" y="576263"/>
                    </a:lnTo>
                    <a:lnTo>
                      <a:pt x="161925" y="579120"/>
                    </a:lnTo>
                    <a:lnTo>
                      <a:pt x="148590" y="581978"/>
                    </a:lnTo>
                    <a:lnTo>
                      <a:pt x="142875" y="584835"/>
                    </a:lnTo>
                    <a:lnTo>
                      <a:pt x="138113" y="586740"/>
                    </a:lnTo>
                    <a:lnTo>
                      <a:pt x="132397" y="593408"/>
                    </a:lnTo>
                    <a:lnTo>
                      <a:pt x="128587" y="598170"/>
                    </a:lnTo>
                    <a:lnTo>
                      <a:pt x="126683" y="602933"/>
                    </a:lnTo>
                    <a:lnTo>
                      <a:pt x="124778" y="608648"/>
                    </a:lnTo>
                    <a:lnTo>
                      <a:pt x="122873" y="615315"/>
                    </a:lnTo>
                    <a:lnTo>
                      <a:pt x="122873" y="624840"/>
                    </a:lnTo>
                    <a:lnTo>
                      <a:pt x="122873" y="632460"/>
                    </a:lnTo>
                    <a:lnTo>
                      <a:pt x="122873" y="645795"/>
                    </a:lnTo>
                    <a:lnTo>
                      <a:pt x="121920" y="657225"/>
                    </a:lnTo>
                    <a:lnTo>
                      <a:pt x="120015" y="662940"/>
                    </a:lnTo>
                    <a:lnTo>
                      <a:pt x="110490" y="682943"/>
                    </a:lnTo>
                    <a:lnTo>
                      <a:pt x="108585" y="693420"/>
                    </a:lnTo>
                    <a:lnTo>
                      <a:pt x="107633" y="693420"/>
                    </a:lnTo>
                    <a:lnTo>
                      <a:pt x="106680" y="690563"/>
                    </a:lnTo>
                    <a:lnTo>
                      <a:pt x="105728" y="684848"/>
                    </a:lnTo>
                    <a:lnTo>
                      <a:pt x="101918" y="672465"/>
                    </a:lnTo>
                    <a:lnTo>
                      <a:pt x="99060" y="666750"/>
                    </a:lnTo>
                    <a:lnTo>
                      <a:pt x="96203" y="658178"/>
                    </a:lnTo>
                    <a:lnTo>
                      <a:pt x="94298" y="648653"/>
                    </a:lnTo>
                    <a:lnTo>
                      <a:pt x="93345" y="640080"/>
                    </a:lnTo>
                    <a:lnTo>
                      <a:pt x="91440" y="621030"/>
                    </a:lnTo>
                    <a:lnTo>
                      <a:pt x="91440" y="615315"/>
                    </a:lnTo>
                    <a:lnTo>
                      <a:pt x="89535" y="612458"/>
                    </a:lnTo>
                    <a:lnTo>
                      <a:pt x="87630" y="610553"/>
                    </a:lnTo>
                    <a:lnTo>
                      <a:pt x="85725" y="610553"/>
                    </a:lnTo>
                    <a:lnTo>
                      <a:pt x="83820" y="610553"/>
                    </a:lnTo>
                    <a:lnTo>
                      <a:pt x="81915" y="611505"/>
                    </a:lnTo>
                    <a:lnTo>
                      <a:pt x="80010" y="613410"/>
                    </a:lnTo>
                    <a:lnTo>
                      <a:pt x="79058" y="617220"/>
                    </a:lnTo>
                    <a:lnTo>
                      <a:pt x="76200" y="623888"/>
                    </a:lnTo>
                    <a:lnTo>
                      <a:pt x="74295" y="641033"/>
                    </a:lnTo>
                    <a:lnTo>
                      <a:pt x="71437" y="648653"/>
                    </a:lnTo>
                    <a:lnTo>
                      <a:pt x="68580" y="655320"/>
                    </a:lnTo>
                    <a:lnTo>
                      <a:pt x="66675" y="659130"/>
                    </a:lnTo>
                    <a:lnTo>
                      <a:pt x="63818" y="667703"/>
                    </a:lnTo>
                    <a:lnTo>
                      <a:pt x="62865" y="673418"/>
                    </a:lnTo>
                    <a:lnTo>
                      <a:pt x="61912" y="675323"/>
                    </a:lnTo>
                    <a:lnTo>
                      <a:pt x="61912" y="676275"/>
                    </a:lnTo>
                    <a:lnTo>
                      <a:pt x="60007" y="676275"/>
                    </a:lnTo>
                    <a:lnTo>
                      <a:pt x="59055" y="675323"/>
                    </a:lnTo>
                    <a:lnTo>
                      <a:pt x="57150" y="672465"/>
                    </a:lnTo>
                    <a:lnTo>
                      <a:pt x="56198" y="664845"/>
                    </a:lnTo>
                    <a:lnTo>
                      <a:pt x="50482" y="651510"/>
                    </a:lnTo>
                    <a:lnTo>
                      <a:pt x="49530" y="646748"/>
                    </a:lnTo>
                    <a:lnTo>
                      <a:pt x="47625" y="636270"/>
                    </a:lnTo>
                    <a:lnTo>
                      <a:pt x="47625" y="625793"/>
                    </a:lnTo>
                    <a:lnTo>
                      <a:pt x="46673" y="622935"/>
                    </a:lnTo>
                    <a:lnTo>
                      <a:pt x="45720" y="621030"/>
                    </a:lnTo>
                    <a:lnTo>
                      <a:pt x="43815" y="621030"/>
                    </a:lnTo>
                    <a:lnTo>
                      <a:pt x="41910" y="621030"/>
                    </a:lnTo>
                    <a:lnTo>
                      <a:pt x="40005" y="623888"/>
                    </a:lnTo>
                    <a:lnTo>
                      <a:pt x="39053" y="625793"/>
                    </a:lnTo>
                    <a:lnTo>
                      <a:pt x="37148" y="632460"/>
                    </a:lnTo>
                    <a:lnTo>
                      <a:pt x="36195" y="641985"/>
                    </a:lnTo>
                    <a:lnTo>
                      <a:pt x="35243" y="647700"/>
                    </a:lnTo>
                    <a:lnTo>
                      <a:pt x="34290" y="653415"/>
                    </a:lnTo>
                    <a:lnTo>
                      <a:pt x="29528" y="675323"/>
                    </a:lnTo>
                    <a:lnTo>
                      <a:pt x="24765" y="692468"/>
                    </a:lnTo>
                    <a:lnTo>
                      <a:pt x="21907" y="707708"/>
                    </a:lnTo>
                    <a:lnTo>
                      <a:pt x="20003" y="719138"/>
                    </a:lnTo>
                    <a:lnTo>
                      <a:pt x="20003" y="729615"/>
                    </a:lnTo>
                    <a:lnTo>
                      <a:pt x="20003" y="740093"/>
                    </a:lnTo>
                    <a:lnTo>
                      <a:pt x="21907" y="750570"/>
                    </a:lnTo>
                    <a:lnTo>
                      <a:pt x="21907" y="752475"/>
                    </a:lnTo>
                    <a:lnTo>
                      <a:pt x="22860" y="756285"/>
                    </a:lnTo>
                    <a:lnTo>
                      <a:pt x="26670" y="779145"/>
                    </a:lnTo>
                    <a:lnTo>
                      <a:pt x="29528" y="797243"/>
                    </a:lnTo>
                    <a:lnTo>
                      <a:pt x="31432" y="810578"/>
                    </a:lnTo>
                    <a:lnTo>
                      <a:pt x="30480" y="817245"/>
                    </a:lnTo>
                    <a:lnTo>
                      <a:pt x="29528" y="823913"/>
                    </a:lnTo>
                    <a:lnTo>
                      <a:pt x="27623" y="829628"/>
                    </a:lnTo>
                    <a:lnTo>
                      <a:pt x="25717" y="832485"/>
                    </a:lnTo>
                    <a:lnTo>
                      <a:pt x="24765" y="833438"/>
                    </a:lnTo>
                    <a:lnTo>
                      <a:pt x="21907" y="835343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469A1DD2-2F22-5172-5F1D-A55E04BC6F57}"/>
                  </a:ext>
                </a:extLst>
              </p:cNvPr>
              <p:cNvSpPr/>
              <p:nvPr/>
            </p:nvSpPr>
            <p:spPr>
              <a:xfrm>
                <a:off x="4376737" y="3834764"/>
                <a:ext cx="1905" cy="952"/>
              </a:xfrm>
              <a:custGeom>
                <a:avLst/>
                <a:gdLst>
                  <a:gd name="connsiteX0" fmla="*/ 952 w 1905"/>
                  <a:gd name="connsiteY0" fmla="*/ 952 h 952"/>
                  <a:gd name="connsiteX1" fmla="*/ 0 w 1905"/>
                  <a:gd name="connsiteY1" fmla="*/ 0 h 952"/>
                  <a:gd name="connsiteX2" fmla="*/ 0 w 1905"/>
                  <a:gd name="connsiteY2" fmla="*/ 0 h 952"/>
                  <a:gd name="connsiteX3" fmla="*/ 952 w 1905"/>
                  <a:gd name="connsiteY3" fmla="*/ 0 h 952"/>
                  <a:gd name="connsiteX4" fmla="*/ 1905 w 1905"/>
                  <a:gd name="connsiteY4" fmla="*/ 0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52">
                    <a:moveTo>
                      <a:pt x="952" y="95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52" y="0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2" name="Forma Livre: Forma 81">
                <a:extLst>
                  <a:ext uri="{FF2B5EF4-FFF2-40B4-BE49-F238E27FC236}">
                    <a16:creationId xmlns:a16="http://schemas.microsoft.com/office/drawing/2014/main" id="{9FC295FC-BD74-EDEC-30C0-26BFE659D80E}"/>
                  </a:ext>
                </a:extLst>
              </p:cNvPr>
              <p:cNvSpPr/>
              <p:nvPr/>
            </p:nvSpPr>
            <p:spPr>
              <a:xfrm>
                <a:off x="4115751" y="3573779"/>
                <a:ext cx="300990" cy="259080"/>
              </a:xfrm>
              <a:custGeom>
                <a:avLst/>
                <a:gdLst>
                  <a:gd name="connsiteX0" fmla="*/ 232410 w 300990"/>
                  <a:gd name="connsiteY0" fmla="*/ 259080 h 259080"/>
                  <a:gd name="connsiteX1" fmla="*/ 227648 w 300990"/>
                  <a:gd name="connsiteY1" fmla="*/ 259080 h 259080"/>
                  <a:gd name="connsiteX2" fmla="*/ 226695 w 300990"/>
                  <a:gd name="connsiteY2" fmla="*/ 258128 h 259080"/>
                  <a:gd name="connsiteX3" fmla="*/ 223838 w 300990"/>
                  <a:gd name="connsiteY3" fmla="*/ 255270 h 259080"/>
                  <a:gd name="connsiteX4" fmla="*/ 222885 w 300990"/>
                  <a:gd name="connsiteY4" fmla="*/ 252413 h 259080"/>
                  <a:gd name="connsiteX5" fmla="*/ 221933 w 300990"/>
                  <a:gd name="connsiteY5" fmla="*/ 244793 h 259080"/>
                  <a:gd name="connsiteX6" fmla="*/ 222885 w 300990"/>
                  <a:gd name="connsiteY6" fmla="*/ 239078 h 259080"/>
                  <a:gd name="connsiteX7" fmla="*/ 221933 w 300990"/>
                  <a:gd name="connsiteY7" fmla="*/ 239078 h 259080"/>
                  <a:gd name="connsiteX8" fmla="*/ 220028 w 300990"/>
                  <a:gd name="connsiteY8" fmla="*/ 238125 h 259080"/>
                  <a:gd name="connsiteX9" fmla="*/ 216218 w 300990"/>
                  <a:gd name="connsiteY9" fmla="*/ 236220 h 259080"/>
                  <a:gd name="connsiteX10" fmla="*/ 215265 w 300990"/>
                  <a:gd name="connsiteY10" fmla="*/ 236220 h 259080"/>
                  <a:gd name="connsiteX11" fmla="*/ 212408 w 300990"/>
                  <a:gd name="connsiteY11" fmla="*/ 231458 h 259080"/>
                  <a:gd name="connsiteX12" fmla="*/ 211455 w 300990"/>
                  <a:gd name="connsiteY12" fmla="*/ 228600 h 259080"/>
                  <a:gd name="connsiteX13" fmla="*/ 211455 w 300990"/>
                  <a:gd name="connsiteY13" fmla="*/ 226695 h 259080"/>
                  <a:gd name="connsiteX14" fmla="*/ 212408 w 300990"/>
                  <a:gd name="connsiteY14" fmla="*/ 224790 h 259080"/>
                  <a:gd name="connsiteX15" fmla="*/ 214313 w 300990"/>
                  <a:gd name="connsiteY15" fmla="*/ 223838 h 259080"/>
                  <a:gd name="connsiteX16" fmla="*/ 215265 w 300990"/>
                  <a:gd name="connsiteY16" fmla="*/ 221933 h 259080"/>
                  <a:gd name="connsiteX17" fmla="*/ 213360 w 300990"/>
                  <a:gd name="connsiteY17" fmla="*/ 218123 h 259080"/>
                  <a:gd name="connsiteX18" fmla="*/ 213360 w 300990"/>
                  <a:gd name="connsiteY18" fmla="*/ 217170 h 259080"/>
                  <a:gd name="connsiteX19" fmla="*/ 216218 w 300990"/>
                  <a:gd name="connsiteY19" fmla="*/ 216218 h 259080"/>
                  <a:gd name="connsiteX20" fmla="*/ 222885 w 300990"/>
                  <a:gd name="connsiteY20" fmla="*/ 216218 h 259080"/>
                  <a:gd name="connsiteX21" fmla="*/ 224790 w 300990"/>
                  <a:gd name="connsiteY21" fmla="*/ 215265 h 259080"/>
                  <a:gd name="connsiteX22" fmla="*/ 224790 w 300990"/>
                  <a:gd name="connsiteY22" fmla="*/ 214313 h 259080"/>
                  <a:gd name="connsiteX23" fmla="*/ 224790 w 300990"/>
                  <a:gd name="connsiteY23" fmla="*/ 212408 h 259080"/>
                  <a:gd name="connsiteX24" fmla="*/ 222885 w 300990"/>
                  <a:gd name="connsiteY24" fmla="*/ 211455 h 259080"/>
                  <a:gd name="connsiteX25" fmla="*/ 219075 w 300990"/>
                  <a:gd name="connsiteY25" fmla="*/ 211455 h 259080"/>
                  <a:gd name="connsiteX26" fmla="*/ 214313 w 300990"/>
                  <a:gd name="connsiteY26" fmla="*/ 212408 h 259080"/>
                  <a:gd name="connsiteX27" fmla="*/ 212408 w 300990"/>
                  <a:gd name="connsiteY27" fmla="*/ 212408 h 259080"/>
                  <a:gd name="connsiteX28" fmla="*/ 212408 w 300990"/>
                  <a:gd name="connsiteY28" fmla="*/ 210503 h 259080"/>
                  <a:gd name="connsiteX29" fmla="*/ 212408 w 300990"/>
                  <a:gd name="connsiteY29" fmla="*/ 208598 h 259080"/>
                  <a:gd name="connsiteX30" fmla="*/ 212408 w 300990"/>
                  <a:gd name="connsiteY30" fmla="*/ 207645 h 259080"/>
                  <a:gd name="connsiteX31" fmla="*/ 213360 w 300990"/>
                  <a:gd name="connsiteY31" fmla="*/ 206693 h 259080"/>
                  <a:gd name="connsiteX32" fmla="*/ 216218 w 300990"/>
                  <a:gd name="connsiteY32" fmla="*/ 207645 h 259080"/>
                  <a:gd name="connsiteX33" fmla="*/ 218123 w 300990"/>
                  <a:gd name="connsiteY33" fmla="*/ 206693 h 259080"/>
                  <a:gd name="connsiteX34" fmla="*/ 220980 w 300990"/>
                  <a:gd name="connsiteY34" fmla="*/ 204788 h 259080"/>
                  <a:gd name="connsiteX35" fmla="*/ 224790 w 300990"/>
                  <a:gd name="connsiteY35" fmla="*/ 200025 h 259080"/>
                  <a:gd name="connsiteX36" fmla="*/ 224790 w 300990"/>
                  <a:gd name="connsiteY36" fmla="*/ 199073 h 259080"/>
                  <a:gd name="connsiteX37" fmla="*/ 224790 w 300990"/>
                  <a:gd name="connsiteY37" fmla="*/ 197168 h 259080"/>
                  <a:gd name="connsiteX38" fmla="*/ 222885 w 300990"/>
                  <a:gd name="connsiteY38" fmla="*/ 191453 h 259080"/>
                  <a:gd name="connsiteX39" fmla="*/ 219075 w 300990"/>
                  <a:gd name="connsiteY39" fmla="*/ 183833 h 259080"/>
                  <a:gd name="connsiteX40" fmla="*/ 217170 w 300990"/>
                  <a:gd name="connsiteY40" fmla="*/ 180023 h 259080"/>
                  <a:gd name="connsiteX41" fmla="*/ 215265 w 300990"/>
                  <a:gd name="connsiteY41" fmla="*/ 177165 h 259080"/>
                  <a:gd name="connsiteX42" fmla="*/ 212408 w 300990"/>
                  <a:gd name="connsiteY42" fmla="*/ 174308 h 259080"/>
                  <a:gd name="connsiteX43" fmla="*/ 212408 w 300990"/>
                  <a:gd name="connsiteY43" fmla="*/ 172403 h 259080"/>
                  <a:gd name="connsiteX44" fmla="*/ 212408 w 300990"/>
                  <a:gd name="connsiteY44" fmla="*/ 168593 h 259080"/>
                  <a:gd name="connsiteX45" fmla="*/ 212408 w 300990"/>
                  <a:gd name="connsiteY45" fmla="*/ 167640 h 259080"/>
                  <a:gd name="connsiteX46" fmla="*/ 212408 w 300990"/>
                  <a:gd name="connsiteY46" fmla="*/ 164783 h 259080"/>
                  <a:gd name="connsiteX47" fmla="*/ 211455 w 300990"/>
                  <a:gd name="connsiteY47" fmla="*/ 162878 h 259080"/>
                  <a:gd name="connsiteX48" fmla="*/ 209550 w 300990"/>
                  <a:gd name="connsiteY48" fmla="*/ 160020 h 259080"/>
                  <a:gd name="connsiteX49" fmla="*/ 203835 w 300990"/>
                  <a:gd name="connsiteY49" fmla="*/ 154305 h 259080"/>
                  <a:gd name="connsiteX50" fmla="*/ 200978 w 300990"/>
                  <a:gd name="connsiteY50" fmla="*/ 152400 h 259080"/>
                  <a:gd name="connsiteX51" fmla="*/ 198120 w 300990"/>
                  <a:gd name="connsiteY51" fmla="*/ 147638 h 259080"/>
                  <a:gd name="connsiteX52" fmla="*/ 197168 w 300990"/>
                  <a:gd name="connsiteY52" fmla="*/ 147638 h 259080"/>
                  <a:gd name="connsiteX53" fmla="*/ 193358 w 300990"/>
                  <a:gd name="connsiteY53" fmla="*/ 147638 h 259080"/>
                  <a:gd name="connsiteX54" fmla="*/ 191453 w 300990"/>
                  <a:gd name="connsiteY54" fmla="*/ 147638 h 259080"/>
                  <a:gd name="connsiteX55" fmla="*/ 190500 w 300990"/>
                  <a:gd name="connsiteY55" fmla="*/ 146685 h 259080"/>
                  <a:gd name="connsiteX56" fmla="*/ 187643 w 300990"/>
                  <a:gd name="connsiteY56" fmla="*/ 147638 h 259080"/>
                  <a:gd name="connsiteX57" fmla="*/ 184785 w 300990"/>
                  <a:gd name="connsiteY57" fmla="*/ 146685 h 259080"/>
                  <a:gd name="connsiteX58" fmla="*/ 180975 w 300990"/>
                  <a:gd name="connsiteY58" fmla="*/ 144780 h 259080"/>
                  <a:gd name="connsiteX59" fmla="*/ 175260 w 300990"/>
                  <a:gd name="connsiteY59" fmla="*/ 142875 h 259080"/>
                  <a:gd name="connsiteX60" fmla="*/ 173355 w 300990"/>
                  <a:gd name="connsiteY60" fmla="*/ 141923 h 259080"/>
                  <a:gd name="connsiteX61" fmla="*/ 173355 w 300990"/>
                  <a:gd name="connsiteY61" fmla="*/ 140970 h 259080"/>
                  <a:gd name="connsiteX62" fmla="*/ 175260 w 300990"/>
                  <a:gd name="connsiteY62" fmla="*/ 140970 h 259080"/>
                  <a:gd name="connsiteX63" fmla="*/ 185738 w 300990"/>
                  <a:gd name="connsiteY63" fmla="*/ 138113 h 259080"/>
                  <a:gd name="connsiteX64" fmla="*/ 186690 w 300990"/>
                  <a:gd name="connsiteY64" fmla="*/ 136208 h 259080"/>
                  <a:gd name="connsiteX65" fmla="*/ 186690 w 300990"/>
                  <a:gd name="connsiteY65" fmla="*/ 135255 h 259080"/>
                  <a:gd name="connsiteX66" fmla="*/ 185738 w 300990"/>
                  <a:gd name="connsiteY66" fmla="*/ 133350 h 259080"/>
                  <a:gd name="connsiteX67" fmla="*/ 183833 w 300990"/>
                  <a:gd name="connsiteY67" fmla="*/ 133350 h 259080"/>
                  <a:gd name="connsiteX68" fmla="*/ 172403 w 300990"/>
                  <a:gd name="connsiteY68" fmla="*/ 137160 h 259080"/>
                  <a:gd name="connsiteX69" fmla="*/ 170498 w 300990"/>
                  <a:gd name="connsiteY69" fmla="*/ 137160 h 259080"/>
                  <a:gd name="connsiteX70" fmla="*/ 169545 w 300990"/>
                  <a:gd name="connsiteY70" fmla="*/ 136208 h 259080"/>
                  <a:gd name="connsiteX71" fmla="*/ 167640 w 300990"/>
                  <a:gd name="connsiteY71" fmla="*/ 135255 h 259080"/>
                  <a:gd name="connsiteX72" fmla="*/ 166688 w 300990"/>
                  <a:gd name="connsiteY72" fmla="*/ 134303 h 259080"/>
                  <a:gd name="connsiteX73" fmla="*/ 163830 w 300990"/>
                  <a:gd name="connsiteY73" fmla="*/ 134303 h 259080"/>
                  <a:gd name="connsiteX74" fmla="*/ 160020 w 300990"/>
                  <a:gd name="connsiteY74" fmla="*/ 136208 h 259080"/>
                  <a:gd name="connsiteX75" fmla="*/ 156210 w 300990"/>
                  <a:gd name="connsiteY75" fmla="*/ 136208 h 259080"/>
                  <a:gd name="connsiteX76" fmla="*/ 150495 w 300990"/>
                  <a:gd name="connsiteY76" fmla="*/ 136208 h 259080"/>
                  <a:gd name="connsiteX77" fmla="*/ 146685 w 300990"/>
                  <a:gd name="connsiteY77" fmla="*/ 136208 h 259080"/>
                  <a:gd name="connsiteX78" fmla="*/ 141923 w 300990"/>
                  <a:gd name="connsiteY78" fmla="*/ 139065 h 259080"/>
                  <a:gd name="connsiteX79" fmla="*/ 136208 w 300990"/>
                  <a:gd name="connsiteY79" fmla="*/ 140970 h 259080"/>
                  <a:gd name="connsiteX80" fmla="*/ 132398 w 300990"/>
                  <a:gd name="connsiteY80" fmla="*/ 141923 h 259080"/>
                  <a:gd name="connsiteX81" fmla="*/ 131445 w 300990"/>
                  <a:gd name="connsiteY81" fmla="*/ 142875 h 259080"/>
                  <a:gd name="connsiteX82" fmla="*/ 130492 w 300990"/>
                  <a:gd name="connsiteY82" fmla="*/ 145733 h 259080"/>
                  <a:gd name="connsiteX83" fmla="*/ 129540 w 300990"/>
                  <a:gd name="connsiteY83" fmla="*/ 146685 h 259080"/>
                  <a:gd name="connsiteX84" fmla="*/ 124778 w 300990"/>
                  <a:gd name="connsiteY84" fmla="*/ 147638 h 259080"/>
                  <a:gd name="connsiteX85" fmla="*/ 124778 w 300990"/>
                  <a:gd name="connsiteY85" fmla="*/ 147638 h 259080"/>
                  <a:gd name="connsiteX86" fmla="*/ 123825 w 300990"/>
                  <a:gd name="connsiteY86" fmla="*/ 150495 h 259080"/>
                  <a:gd name="connsiteX87" fmla="*/ 121920 w 300990"/>
                  <a:gd name="connsiteY87" fmla="*/ 152400 h 259080"/>
                  <a:gd name="connsiteX88" fmla="*/ 121920 w 300990"/>
                  <a:gd name="connsiteY88" fmla="*/ 154305 h 259080"/>
                  <a:gd name="connsiteX89" fmla="*/ 121920 w 300990"/>
                  <a:gd name="connsiteY89" fmla="*/ 155258 h 259080"/>
                  <a:gd name="connsiteX90" fmla="*/ 121920 w 300990"/>
                  <a:gd name="connsiteY90" fmla="*/ 156210 h 259080"/>
                  <a:gd name="connsiteX91" fmla="*/ 117158 w 300990"/>
                  <a:gd name="connsiteY91" fmla="*/ 158115 h 259080"/>
                  <a:gd name="connsiteX92" fmla="*/ 115253 w 300990"/>
                  <a:gd name="connsiteY92" fmla="*/ 160020 h 259080"/>
                  <a:gd name="connsiteX93" fmla="*/ 112395 w 300990"/>
                  <a:gd name="connsiteY93" fmla="*/ 164783 h 259080"/>
                  <a:gd name="connsiteX94" fmla="*/ 109538 w 300990"/>
                  <a:gd name="connsiteY94" fmla="*/ 167640 h 259080"/>
                  <a:gd name="connsiteX95" fmla="*/ 101917 w 300990"/>
                  <a:gd name="connsiteY95" fmla="*/ 172403 h 259080"/>
                  <a:gd name="connsiteX96" fmla="*/ 99060 w 300990"/>
                  <a:gd name="connsiteY96" fmla="*/ 175260 h 259080"/>
                  <a:gd name="connsiteX97" fmla="*/ 97155 w 300990"/>
                  <a:gd name="connsiteY97" fmla="*/ 179070 h 259080"/>
                  <a:gd name="connsiteX98" fmla="*/ 95250 w 300990"/>
                  <a:gd name="connsiteY98" fmla="*/ 183833 h 259080"/>
                  <a:gd name="connsiteX99" fmla="*/ 94298 w 300990"/>
                  <a:gd name="connsiteY99" fmla="*/ 186690 h 259080"/>
                  <a:gd name="connsiteX100" fmla="*/ 91440 w 300990"/>
                  <a:gd name="connsiteY100" fmla="*/ 190500 h 259080"/>
                  <a:gd name="connsiteX101" fmla="*/ 91440 w 300990"/>
                  <a:gd name="connsiteY101" fmla="*/ 191453 h 259080"/>
                  <a:gd name="connsiteX102" fmla="*/ 91440 w 300990"/>
                  <a:gd name="connsiteY102" fmla="*/ 193358 h 259080"/>
                  <a:gd name="connsiteX103" fmla="*/ 92392 w 300990"/>
                  <a:gd name="connsiteY103" fmla="*/ 197168 h 259080"/>
                  <a:gd name="connsiteX104" fmla="*/ 93345 w 300990"/>
                  <a:gd name="connsiteY104" fmla="*/ 199073 h 259080"/>
                  <a:gd name="connsiteX105" fmla="*/ 95250 w 300990"/>
                  <a:gd name="connsiteY105" fmla="*/ 201930 h 259080"/>
                  <a:gd name="connsiteX106" fmla="*/ 97155 w 300990"/>
                  <a:gd name="connsiteY106" fmla="*/ 203835 h 259080"/>
                  <a:gd name="connsiteX107" fmla="*/ 96203 w 300990"/>
                  <a:gd name="connsiteY107" fmla="*/ 204788 h 259080"/>
                  <a:gd name="connsiteX108" fmla="*/ 95250 w 300990"/>
                  <a:gd name="connsiteY108" fmla="*/ 204788 h 259080"/>
                  <a:gd name="connsiteX109" fmla="*/ 92392 w 300990"/>
                  <a:gd name="connsiteY109" fmla="*/ 204788 h 259080"/>
                  <a:gd name="connsiteX110" fmla="*/ 85725 w 300990"/>
                  <a:gd name="connsiteY110" fmla="*/ 201930 h 259080"/>
                  <a:gd name="connsiteX111" fmla="*/ 83820 w 300990"/>
                  <a:gd name="connsiteY111" fmla="*/ 201930 h 259080"/>
                  <a:gd name="connsiteX112" fmla="*/ 82868 w 300990"/>
                  <a:gd name="connsiteY112" fmla="*/ 202883 h 259080"/>
                  <a:gd name="connsiteX113" fmla="*/ 81915 w 300990"/>
                  <a:gd name="connsiteY113" fmla="*/ 204788 h 259080"/>
                  <a:gd name="connsiteX114" fmla="*/ 82868 w 300990"/>
                  <a:gd name="connsiteY114" fmla="*/ 204788 h 259080"/>
                  <a:gd name="connsiteX115" fmla="*/ 85725 w 300990"/>
                  <a:gd name="connsiteY115" fmla="*/ 206693 h 259080"/>
                  <a:gd name="connsiteX116" fmla="*/ 95250 w 300990"/>
                  <a:gd name="connsiteY116" fmla="*/ 209550 h 259080"/>
                  <a:gd name="connsiteX117" fmla="*/ 96203 w 300990"/>
                  <a:gd name="connsiteY117" fmla="*/ 210503 h 259080"/>
                  <a:gd name="connsiteX118" fmla="*/ 96203 w 300990"/>
                  <a:gd name="connsiteY118" fmla="*/ 211455 h 259080"/>
                  <a:gd name="connsiteX119" fmla="*/ 96203 w 300990"/>
                  <a:gd name="connsiteY119" fmla="*/ 214313 h 259080"/>
                  <a:gd name="connsiteX120" fmla="*/ 97155 w 300990"/>
                  <a:gd name="connsiteY120" fmla="*/ 214313 h 259080"/>
                  <a:gd name="connsiteX121" fmla="*/ 98108 w 300990"/>
                  <a:gd name="connsiteY121" fmla="*/ 216218 h 259080"/>
                  <a:gd name="connsiteX122" fmla="*/ 98108 w 300990"/>
                  <a:gd name="connsiteY122" fmla="*/ 218123 h 259080"/>
                  <a:gd name="connsiteX123" fmla="*/ 97155 w 300990"/>
                  <a:gd name="connsiteY123" fmla="*/ 219075 h 259080"/>
                  <a:gd name="connsiteX124" fmla="*/ 91440 w 300990"/>
                  <a:gd name="connsiteY124" fmla="*/ 221933 h 259080"/>
                  <a:gd name="connsiteX125" fmla="*/ 90488 w 300990"/>
                  <a:gd name="connsiteY125" fmla="*/ 223838 h 259080"/>
                  <a:gd name="connsiteX126" fmla="*/ 88583 w 300990"/>
                  <a:gd name="connsiteY126" fmla="*/ 226695 h 259080"/>
                  <a:gd name="connsiteX127" fmla="*/ 88583 w 300990"/>
                  <a:gd name="connsiteY127" fmla="*/ 229553 h 259080"/>
                  <a:gd name="connsiteX128" fmla="*/ 87630 w 300990"/>
                  <a:gd name="connsiteY128" fmla="*/ 230505 h 259080"/>
                  <a:gd name="connsiteX129" fmla="*/ 85725 w 300990"/>
                  <a:gd name="connsiteY129" fmla="*/ 229553 h 259080"/>
                  <a:gd name="connsiteX130" fmla="*/ 80963 w 300990"/>
                  <a:gd name="connsiteY130" fmla="*/ 227648 h 259080"/>
                  <a:gd name="connsiteX131" fmla="*/ 63818 w 300990"/>
                  <a:gd name="connsiteY131" fmla="*/ 218123 h 259080"/>
                  <a:gd name="connsiteX132" fmla="*/ 45720 w 300990"/>
                  <a:gd name="connsiteY132" fmla="*/ 206693 h 259080"/>
                  <a:gd name="connsiteX133" fmla="*/ 36195 w 300990"/>
                  <a:gd name="connsiteY133" fmla="*/ 200025 h 259080"/>
                  <a:gd name="connsiteX134" fmla="*/ 28575 w 300990"/>
                  <a:gd name="connsiteY134" fmla="*/ 193358 h 259080"/>
                  <a:gd name="connsiteX135" fmla="*/ 28575 w 300990"/>
                  <a:gd name="connsiteY135" fmla="*/ 192405 h 259080"/>
                  <a:gd name="connsiteX136" fmla="*/ 28575 w 300990"/>
                  <a:gd name="connsiteY136" fmla="*/ 189548 h 259080"/>
                  <a:gd name="connsiteX137" fmla="*/ 29528 w 300990"/>
                  <a:gd name="connsiteY137" fmla="*/ 186690 h 259080"/>
                  <a:gd name="connsiteX138" fmla="*/ 30480 w 300990"/>
                  <a:gd name="connsiteY138" fmla="*/ 185738 h 259080"/>
                  <a:gd name="connsiteX139" fmla="*/ 31432 w 300990"/>
                  <a:gd name="connsiteY139" fmla="*/ 185738 h 259080"/>
                  <a:gd name="connsiteX140" fmla="*/ 43815 w 300990"/>
                  <a:gd name="connsiteY140" fmla="*/ 191453 h 259080"/>
                  <a:gd name="connsiteX141" fmla="*/ 44768 w 300990"/>
                  <a:gd name="connsiteY141" fmla="*/ 191453 h 259080"/>
                  <a:gd name="connsiteX142" fmla="*/ 45720 w 300990"/>
                  <a:gd name="connsiteY142" fmla="*/ 189548 h 259080"/>
                  <a:gd name="connsiteX143" fmla="*/ 45720 w 300990"/>
                  <a:gd name="connsiteY143" fmla="*/ 188595 h 259080"/>
                  <a:gd name="connsiteX144" fmla="*/ 44768 w 300990"/>
                  <a:gd name="connsiteY144" fmla="*/ 187643 h 259080"/>
                  <a:gd name="connsiteX145" fmla="*/ 32385 w 300990"/>
                  <a:gd name="connsiteY145" fmla="*/ 180975 h 259080"/>
                  <a:gd name="connsiteX146" fmla="*/ 31432 w 300990"/>
                  <a:gd name="connsiteY146" fmla="*/ 180023 h 259080"/>
                  <a:gd name="connsiteX147" fmla="*/ 30480 w 300990"/>
                  <a:gd name="connsiteY147" fmla="*/ 179070 h 259080"/>
                  <a:gd name="connsiteX148" fmla="*/ 31432 w 300990"/>
                  <a:gd name="connsiteY148" fmla="*/ 168593 h 259080"/>
                  <a:gd name="connsiteX149" fmla="*/ 30480 w 300990"/>
                  <a:gd name="connsiteY149" fmla="*/ 160973 h 259080"/>
                  <a:gd name="connsiteX150" fmla="*/ 30480 w 300990"/>
                  <a:gd name="connsiteY150" fmla="*/ 160020 h 259080"/>
                  <a:gd name="connsiteX151" fmla="*/ 31432 w 300990"/>
                  <a:gd name="connsiteY151" fmla="*/ 159068 h 259080"/>
                  <a:gd name="connsiteX152" fmla="*/ 35243 w 300990"/>
                  <a:gd name="connsiteY152" fmla="*/ 159068 h 259080"/>
                  <a:gd name="connsiteX153" fmla="*/ 39053 w 300990"/>
                  <a:gd name="connsiteY153" fmla="*/ 159068 h 259080"/>
                  <a:gd name="connsiteX154" fmla="*/ 48578 w 300990"/>
                  <a:gd name="connsiteY154" fmla="*/ 158115 h 259080"/>
                  <a:gd name="connsiteX155" fmla="*/ 50482 w 300990"/>
                  <a:gd name="connsiteY155" fmla="*/ 158115 h 259080"/>
                  <a:gd name="connsiteX156" fmla="*/ 51435 w 300990"/>
                  <a:gd name="connsiteY156" fmla="*/ 157163 h 259080"/>
                  <a:gd name="connsiteX157" fmla="*/ 51435 w 300990"/>
                  <a:gd name="connsiteY157" fmla="*/ 155258 h 259080"/>
                  <a:gd name="connsiteX158" fmla="*/ 49530 w 300990"/>
                  <a:gd name="connsiteY158" fmla="*/ 155258 h 259080"/>
                  <a:gd name="connsiteX159" fmla="*/ 47625 w 300990"/>
                  <a:gd name="connsiteY159" fmla="*/ 155258 h 259080"/>
                  <a:gd name="connsiteX160" fmla="*/ 31432 w 300990"/>
                  <a:gd name="connsiteY160" fmla="*/ 155258 h 259080"/>
                  <a:gd name="connsiteX161" fmla="*/ 29528 w 300990"/>
                  <a:gd name="connsiteY161" fmla="*/ 155258 h 259080"/>
                  <a:gd name="connsiteX162" fmla="*/ 28575 w 300990"/>
                  <a:gd name="connsiteY162" fmla="*/ 153353 h 259080"/>
                  <a:gd name="connsiteX163" fmla="*/ 26670 w 300990"/>
                  <a:gd name="connsiteY163" fmla="*/ 145733 h 259080"/>
                  <a:gd name="connsiteX164" fmla="*/ 23813 w 300990"/>
                  <a:gd name="connsiteY164" fmla="*/ 140018 h 259080"/>
                  <a:gd name="connsiteX165" fmla="*/ 23813 w 300990"/>
                  <a:gd name="connsiteY165" fmla="*/ 138113 h 259080"/>
                  <a:gd name="connsiteX166" fmla="*/ 23813 w 300990"/>
                  <a:gd name="connsiteY166" fmla="*/ 138113 h 259080"/>
                  <a:gd name="connsiteX167" fmla="*/ 28575 w 300990"/>
                  <a:gd name="connsiteY167" fmla="*/ 135255 h 259080"/>
                  <a:gd name="connsiteX168" fmla="*/ 53340 w 300990"/>
                  <a:gd name="connsiteY168" fmla="*/ 120968 h 259080"/>
                  <a:gd name="connsiteX169" fmla="*/ 55245 w 300990"/>
                  <a:gd name="connsiteY169" fmla="*/ 119063 h 259080"/>
                  <a:gd name="connsiteX170" fmla="*/ 55245 w 300990"/>
                  <a:gd name="connsiteY170" fmla="*/ 118110 h 259080"/>
                  <a:gd name="connsiteX171" fmla="*/ 54293 w 300990"/>
                  <a:gd name="connsiteY171" fmla="*/ 117158 h 259080"/>
                  <a:gd name="connsiteX172" fmla="*/ 53340 w 300990"/>
                  <a:gd name="connsiteY172" fmla="*/ 117158 h 259080"/>
                  <a:gd name="connsiteX173" fmla="*/ 48578 w 300990"/>
                  <a:gd name="connsiteY173" fmla="*/ 119063 h 259080"/>
                  <a:gd name="connsiteX174" fmla="*/ 28575 w 300990"/>
                  <a:gd name="connsiteY174" fmla="*/ 130493 h 259080"/>
                  <a:gd name="connsiteX175" fmla="*/ 23813 w 300990"/>
                  <a:gd name="connsiteY175" fmla="*/ 133350 h 259080"/>
                  <a:gd name="connsiteX176" fmla="*/ 21907 w 300990"/>
                  <a:gd name="connsiteY176" fmla="*/ 134303 h 259080"/>
                  <a:gd name="connsiteX177" fmla="*/ 20955 w 300990"/>
                  <a:gd name="connsiteY177" fmla="*/ 133350 h 259080"/>
                  <a:gd name="connsiteX178" fmla="*/ 19050 w 300990"/>
                  <a:gd name="connsiteY178" fmla="*/ 129540 h 259080"/>
                  <a:gd name="connsiteX179" fmla="*/ 12383 w 300990"/>
                  <a:gd name="connsiteY179" fmla="*/ 122873 h 259080"/>
                  <a:gd name="connsiteX180" fmla="*/ 5715 w 300990"/>
                  <a:gd name="connsiteY180" fmla="*/ 116205 h 259080"/>
                  <a:gd name="connsiteX181" fmla="*/ 952 w 300990"/>
                  <a:gd name="connsiteY181" fmla="*/ 112395 h 259080"/>
                  <a:gd name="connsiteX182" fmla="*/ 0 w 300990"/>
                  <a:gd name="connsiteY182" fmla="*/ 111443 h 259080"/>
                  <a:gd name="connsiteX183" fmla="*/ 952 w 300990"/>
                  <a:gd name="connsiteY183" fmla="*/ 106680 h 259080"/>
                  <a:gd name="connsiteX184" fmla="*/ 1905 w 300990"/>
                  <a:gd name="connsiteY184" fmla="*/ 96203 h 259080"/>
                  <a:gd name="connsiteX185" fmla="*/ 2858 w 300990"/>
                  <a:gd name="connsiteY185" fmla="*/ 91440 h 259080"/>
                  <a:gd name="connsiteX186" fmla="*/ 3810 w 300990"/>
                  <a:gd name="connsiteY186" fmla="*/ 89535 h 259080"/>
                  <a:gd name="connsiteX187" fmla="*/ 4763 w 300990"/>
                  <a:gd name="connsiteY187" fmla="*/ 90488 h 259080"/>
                  <a:gd name="connsiteX188" fmla="*/ 7620 w 300990"/>
                  <a:gd name="connsiteY188" fmla="*/ 103823 h 259080"/>
                  <a:gd name="connsiteX189" fmla="*/ 10477 w 300990"/>
                  <a:gd name="connsiteY189" fmla="*/ 111443 h 259080"/>
                  <a:gd name="connsiteX190" fmla="*/ 14288 w 300990"/>
                  <a:gd name="connsiteY190" fmla="*/ 120015 h 259080"/>
                  <a:gd name="connsiteX191" fmla="*/ 19050 w 300990"/>
                  <a:gd name="connsiteY191" fmla="*/ 124778 h 259080"/>
                  <a:gd name="connsiteX192" fmla="*/ 21907 w 300990"/>
                  <a:gd name="connsiteY192" fmla="*/ 128588 h 259080"/>
                  <a:gd name="connsiteX193" fmla="*/ 22860 w 300990"/>
                  <a:gd name="connsiteY193" fmla="*/ 128588 h 259080"/>
                  <a:gd name="connsiteX194" fmla="*/ 23813 w 300990"/>
                  <a:gd name="connsiteY194" fmla="*/ 128588 h 259080"/>
                  <a:gd name="connsiteX195" fmla="*/ 24765 w 300990"/>
                  <a:gd name="connsiteY195" fmla="*/ 123825 h 259080"/>
                  <a:gd name="connsiteX196" fmla="*/ 27623 w 300990"/>
                  <a:gd name="connsiteY196" fmla="*/ 120015 h 259080"/>
                  <a:gd name="connsiteX197" fmla="*/ 30480 w 300990"/>
                  <a:gd name="connsiteY197" fmla="*/ 112395 h 259080"/>
                  <a:gd name="connsiteX198" fmla="*/ 33338 w 300990"/>
                  <a:gd name="connsiteY198" fmla="*/ 102870 h 259080"/>
                  <a:gd name="connsiteX199" fmla="*/ 35243 w 300990"/>
                  <a:gd name="connsiteY199" fmla="*/ 97155 h 259080"/>
                  <a:gd name="connsiteX200" fmla="*/ 37148 w 300990"/>
                  <a:gd name="connsiteY200" fmla="*/ 93345 h 259080"/>
                  <a:gd name="connsiteX201" fmla="*/ 40957 w 300990"/>
                  <a:gd name="connsiteY201" fmla="*/ 83820 h 259080"/>
                  <a:gd name="connsiteX202" fmla="*/ 42863 w 300990"/>
                  <a:gd name="connsiteY202" fmla="*/ 77153 h 259080"/>
                  <a:gd name="connsiteX203" fmla="*/ 43815 w 300990"/>
                  <a:gd name="connsiteY203" fmla="*/ 69533 h 259080"/>
                  <a:gd name="connsiteX204" fmla="*/ 43815 w 300990"/>
                  <a:gd name="connsiteY204" fmla="*/ 69533 h 259080"/>
                  <a:gd name="connsiteX205" fmla="*/ 44768 w 300990"/>
                  <a:gd name="connsiteY205" fmla="*/ 69533 h 259080"/>
                  <a:gd name="connsiteX206" fmla="*/ 45720 w 300990"/>
                  <a:gd name="connsiteY206" fmla="*/ 75248 h 259080"/>
                  <a:gd name="connsiteX207" fmla="*/ 46673 w 300990"/>
                  <a:gd name="connsiteY207" fmla="*/ 80010 h 259080"/>
                  <a:gd name="connsiteX208" fmla="*/ 48578 w 300990"/>
                  <a:gd name="connsiteY208" fmla="*/ 91440 h 259080"/>
                  <a:gd name="connsiteX209" fmla="*/ 53340 w 300990"/>
                  <a:gd name="connsiteY209" fmla="*/ 103823 h 259080"/>
                  <a:gd name="connsiteX210" fmla="*/ 55245 w 300990"/>
                  <a:gd name="connsiteY210" fmla="*/ 109538 h 259080"/>
                  <a:gd name="connsiteX211" fmla="*/ 57150 w 300990"/>
                  <a:gd name="connsiteY211" fmla="*/ 116205 h 259080"/>
                  <a:gd name="connsiteX212" fmla="*/ 58103 w 300990"/>
                  <a:gd name="connsiteY212" fmla="*/ 123825 h 259080"/>
                  <a:gd name="connsiteX213" fmla="*/ 58103 w 300990"/>
                  <a:gd name="connsiteY213" fmla="*/ 132398 h 259080"/>
                  <a:gd name="connsiteX214" fmla="*/ 58103 w 300990"/>
                  <a:gd name="connsiteY214" fmla="*/ 138113 h 259080"/>
                  <a:gd name="connsiteX215" fmla="*/ 56198 w 300990"/>
                  <a:gd name="connsiteY215" fmla="*/ 147638 h 259080"/>
                  <a:gd name="connsiteX216" fmla="*/ 50482 w 300990"/>
                  <a:gd name="connsiteY216" fmla="*/ 168593 h 259080"/>
                  <a:gd name="connsiteX217" fmla="*/ 48578 w 300990"/>
                  <a:gd name="connsiteY217" fmla="*/ 182880 h 259080"/>
                  <a:gd name="connsiteX218" fmla="*/ 48578 w 300990"/>
                  <a:gd name="connsiteY218" fmla="*/ 187643 h 259080"/>
                  <a:gd name="connsiteX219" fmla="*/ 48578 w 300990"/>
                  <a:gd name="connsiteY219" fmla="*/ 192405 h 259080"/>
                  <a:gd name="connsiteX220" fmla="*/ 50482 w 300990"/>
                  <a:gd name="connsiteY220" fmla="*/ 197168 h 259080"/>
                  <a:gd name="connsiteX221" fmla="*/ 52388 w 300990"/>
                  <a:gd name="connsiteY221" fmla="*/ 201930 h 259080"/>
                  <a:gd name="connsiteX222" fmla="*/ 55245 w 300990"/>
                  <a:gd name="connsiteY222" fmla="*/ 204788 h 259080"/>
                  <a:gd name="connsiteX223" fmla="*/ 58103 w 300990"/>
                  <a:gd name="connsiteY223" fmla="*/ 206693 h 259080"/>
                  <a:gd name="connsiteX224" fmla="*/ 60960 w 300990"/>
                  <a:gd name="connsiteY224" fmla="*/ 209550 h 259080"/>
                  <a:gd name="connsiteX225" fmla="*/ 63818 w 300990"/>
                  <a:gd name="connsiteY225" fmla="*/ 209550 h 259080"/>
                  <a:gd name="connsiteX226" fmla="*/ 68580 w 300990"/>
                  <a:gd name="connsiteY226" fmla="*/ 209550 h 259080"/>
                  <a:gd name="connsiteX227" fmla="*/ 72390 w 300990"/>
                  <a:gd name="connsiteY227" fmla="*/ 207645 h 259080"/>
                  <a:gd name="connsiteX228" fmla="*/ 75248 w 300990"/>
                  <a:gd name="connsiteY228" fmla="*/ 205740 h 259080"/>
                  <a:gd name="connsiteX229" fmla="*/ 78105 w 300990"/>
                  <a:gd name="connsiteY229" fmla="*/ 202883 h 259080"/>
                  <a:gd name="connsiteX230" fmla="*/ 80963 w 300990"/>
                  <a:gd name="connsiteY230" fmla="*/ 200025 h 259080"/>
                  <a:gd name="connsiteX231" fmla="*/ 82868 w 300990"/>
                  <a:gd name="connsiteY231" fmla="*/ 194310 h 259080"/>
                  <a:gd name="connsiteX232" fmla="*/ 83820 w 300990"/>
                  <a:gd name="connsiteY232" fmla="*/ 188595 h 259080"/>
                  <a:gd name="connsiteX233" fmla="*/ 83820 w 300990"/>
                  <a:gd name="connsiteY233" fmla="*/ 181928 h 259080"/>
                  <a:gd name="connsiteX234" fmla="*/ 82868 w 300990"/>
                  <a:gd name="connsiteY234" fmla="*/ 172403 h 259080"/>
                  <a:gd name="connsiteX235" fmla="*/ 77153 w 300990"/>
                  <a:gd name="connsiteY235" fmla="*/ 142875 h 259080"/>
                  <a:gd name="connsiteX236" fmla="*/ 77153 w 300990"/>
                  <a:gd name="connsiteY236" fmla="*/ 140018 h 259080"/>
                  <a:gd name="connsiteX237" fmla="*/ 77153 w 300990"/>
                  <a:gd name="connsiteY237" fmla="*/ 131445 h 259080"/>
                  <a:gd name="connsiteX238" fmla="*/ 79058 w 300990"/>
                  <a:gd name="connsiteY238" fmla="*/ 122873 h 259080"/>
                  <a:gd name="connsiteX239" fmla="*/ 82868 w 300990"/>
                  <a:gd name="connsiteY239" fmla="*/ 113348 h 259080"/>
                  <a:gd name="connsiteX240" fmla="*/ 87630 w 300990"/>
                  <a:gd name="connsiteY240" fmla="*/ 103823 h 259080"/>
                  <a:gd name="connsiteX241" fmla="*/ 92392 w 300990"/>
                  <a:gd name="connsiteY241" fmla="*/ 91440 h 259080"/>
                  <a:gd name="connsiteX242" fmla="*/ 94298 w 300990"/>
                  <a:gd name="connsiteY242" fmla="*/ 83820 h 259080"/>
                  <a:gd name="connsiteX243" fmla="*/ 95250 w 300990"/>
                  <a:gd name="connsiteY243" fmla="*/ 74295 h 259080"/>
                  <a:gd name="connsiteX244" fmla="*/ 95250 w 300990"/>
                  <a:gd name="connsiteY244" fmla="*/ 62865 h 259080"/>
                  <a:gd name="connsiteX245" fmla="*/ 95250 w 300990"/>
                  <a:gd name="connsiteY245" fmla="*/ 60008 h 259080"/>
                  <a:gd name="connsiteX246" fmla="*/ 95250 w 300990"/>
                  <a:gd name="connsiteY246" fmla="*/ 52388 h 259080"/>
                  <a:gd name="connsiteX247" fmla="*/ 96203 w 300990"/>
                  <a:gd name="connsiteY247" fmla="*/ 46673 h 259080"/>
                  <a:gd name="connsiteX248" fmla="*/ 98108 w 300990"/>
                  <a:gd name="connsiteY248" fmla="*/ 41910 h 259080"/>
                  <a:gd name="connsiteX249" fmla="*/ 99060 w 300990"/>
                  <a:gd name="connsiteY249" fmla="*/ 39053 h 259080"/>
                  <a:gd name="connsiteX250" fmla="*/ 101917 w 300990"/>
                  <a:gd name="connsiteY250" fmla="*/ 35243 h 259080"/>
                  <a:gd name="connsiteX251" fmla="*/ 104775 w 300990"/>
                  <a:gd name="connsiteY251" fmla="*/ 32385 h 259080"/>
                  <a:gd name="connsiteX252" fmla="*/ 110490 w 300990"/>
                  <a:gd name="connsiteY252" fmla="*/ 28575 h 259080"/>
                  <a:gd name="connsiteX253" fmla="*/ 120015 w 300990"/>
                  <a:gd name="connsiteY253" fmla="*/ 25718 h 259080"/>
                  <a:gd name="connsiteX254" fmla="*/ 129540 w 300990"/>
                  <a:gd name="connsiteY254" fmla="*/ 22860 h 259080"/>
                  <a:gd name="connsiteX255" fmla="*/ 137160 w 300990"/>
                  <a:gd name="connsiteY255" fmla="*/ 18098 h 259080"/>
                  <a:gd name="connsiteX256" fmla="*/ 143828 w 300990"/>
                  <a:gd name="connsiteY256" fmla="*/ 14288 h 259080"/>
                  <a:gd name="connsiteX257" fmla="*/ 155258 w 300990"/>
                  <a:gd name="connsiteY257" fmla="*/ 5715 h 259080"/>
                  <a:gd name="connsiteX258" fmla="*/ 160973 w 300990"/>
                  <a:gd name="connsiteY258" fmla="*/ 2858 h 259080"/>
                  <a:gd name="connsiteX259" fmla="*/ 164783 w 300990"/>
                  <a:gd name="connsiteY259" fmla="*/ 953 h 259080"/>
                  <a:gd name="connsiteX260" fmla="*/ 168593 w 300990"/>
                  <a:gd name="connsiteY260" fmla="*/ 0 h 259080"/>
                  <a:gd name="connsiteX261" fmla="*/ 171450 w 300990"/>
                  <a:gd name="connsiteY261" fmla="*/ 953 h 259080"/>
                  <a:gd name="connsiteX262" fmla="*/ 174308 w 300990"/>
                  <a:gd name="connsiteY262" fmla="*/ 1905 h 259080"/>
                  <a:gd name="connsiteX263" fmla="*/ 176213 w 300990"/>
                  <a:gd name="connsiteY263" fmla="*/ 2858 h 259080"/>
                  <a:gd name="connsiteX264" fmla="*/ 178118 w 300990"/>
                  <a:gd name="connsiteY264" fmla="*/ 5715 h 259080"/>
                  <a:gd name="connsiteX265" fmla="*/ 180023 w 300990"/>
                  <a:gd name="connsiteY265" fmla="*/ 10478 h 259080"/>
                  <a:gd name="connsiteX266" fmla="*/ 183833 w 300990"/>
                  <a:gd name="connsiteY266" fmla="*/ 28575 h 259080"/>
                  <a:gd name="connsiteX267" fmla="*/ 185738 w 300990"/>
                  <a:gd name="connsiteY267" fmla="*/ 38100 h 259080"/>
                  <a:gd name="connsiteX268" fmla="*/ 190500 w 300990"/>
                  <a:gd name="connsiteY268" fmla="*/ 46673 h 259080"/>
                  <a:gd name="connsiteX269" fmla="*/ 191453 w 300990"/>
                  <a:gd name="connsiteY269" fmla="*/ 51435 h 259080"/>
                  <a:gd name="connsiteX270" fmla="*/ 193358 w 300990"/>
                  <a:gd name="connsiteY270" fmla="*/ 59055 h 259080"/>
                  <a:gd name="connsiteX271" fmla="*/ 193358 w 300990"/>
                  <a:gd name="connsiteY271" fmla="*/ 65723 h 259080"/>
                  <a:gd name="connsiteX272" fmla="*/ 191453 w 300990"/>
                  <a:gd name="connsiteY272" fmla="*/ 74295 h 259080"/>
                  <a:gd name="connsiteX273" fmla="*/ 188595 w 300990"/>
                  <a:gd name="connsiteY273" fmla="*/ 88583 h 259080"/>
                  <a:gd name="connsiteX274" fmla="*/ 186690 w 300990"/>
                  <a:gd name="connsiteY274" fmla="*/ 94298 h 259080"/>
                  <a:gd name="connsiteX275" fmla="*/ 184785 w 300990"/>
                  <a:gd name="connsiteY275" fmla="*/ 103823 h 259080"/>
                  <a:gd name="connsiteX276" fmla="*/ 183833 w 300990"/>
                  <a:gd name="connsiteY276" fmla="*/ 111443 h 259080"/>
                  <a:gd name="connsiteX277" fmla="*/ 183833 w 300990"/>
                  <a:gd name="connsiteY277" fmla="*/ 120968 h 259080"/>
                  <a:gd name="connsiteX278" fmla="*/ 184785 w 300990"/>
                  <a:gd name="connsiteY278" fmla="*/ 125730 h 259080"/>
                  <a:gd name="connsiteX279" fmla="*/ 186690 w 300990"/>
                  <a:gd name="connsiteY279" fmla="*/ 131445 h 259080"/>
                  <a:gd name="connsiteX280" fmla="*/ 189548 w 300990"/>
                  <a:gd name="connsiteY280" fmla="*/ 136208 h 259080"/>
                  <a:gd name="connsiteX281" fmla="*/ 192405 w 300990"/>
                  <a:gd name="connsiteY281" fmla="*/ 139065 h 259080"/>
                  <a:gd name="connsiteX282" fmla="*/ 196215 w 300990"/>
                  <a:gd name="connsiteY282" fmla="*/ 141923 h 259080"/>
                  <a:gd name="connsiteX283" fmla="*/ 200025 w 300990"/>
                  <a:gd name="connsiteY283" fmla="*/ 142875 h 259080"/>
                  <a:gd name="connsiteX284" fmla="*/ 202883 w 300990"/>
                  <a:gd name="connsiteY284" fmla="*/ 143828 h 259080"/>
                  <a:gd name="connsiteX285" fmla="*/ 206693 w 300990"/>
                  <a:gd name="connsiteY285" fmla="*/ 142875 h 259080"/>
                  <a:gd name="connsiteX286" fmla="*/ 211455 w 300990"/>
                  <a:gd name="connsiteY286" fmla="*/ 141923 h 259080"/>
                  <a:gd name="connsiteX287" fmla="*/ 214313 w 300990"/>
                  <a:gd name="connsiteY287" fmla="*/ 140970 h 259080"/>
                  <a:gd name="connsiteX288" fmla="*/ 217170 w 300990"/>
                  <a:gd name="connsiteY288" fmla="*/ 138113 h 259080"/>
                  <a:gd name="connsiteX289" fmla="*/ 220028 w 300990"/>
                  <a:gd name="connsiteY289" fmla="*/ 134303 h 259080"/>
                  <a:gd name="connsiteX290" fmla="*/ 221933 w 300990"/>
                  <a:gd name="connsiteY290" fmla="*/ 129540 h 259080"/>
                  <a:gd name="connsiteX291" fmla="*/ 222885 w 300990"/>
                  <a:gd name="connsiteY291" fmla="*/ 123825 h 259080"/>
                  <a:gd name="connsiteX292" fmla="*/ 223838 w 300990"/>
                  <a:gd name="connsiteY292" fmla="*/ 120015 h 259080"/>
                  <a:gd name="connsiteX293" fmla="*/ 222885 w 300990"/>
                  <a:gd name="connsiteY293" fmla="*/ 113348 h 259080"/>
                  <a:gd name="connsiteX294" fmla="*/ 220980 w 300990"/>
                  <a:gd name="connsiteY294" fmla="*/ 100965 h 259080"/>
                  <a:gd name="connsiteX295" fmla="*/ 214313 w 300990"/>
                  <a:gd name="connsiteY295" fmla="*/ 69533 h 259080"/>
                  <a:gd name="connsiteX296" fmla="*/ 214313 w 300990"/>
                  <a:gd name="connsiteY296" fmla="*/ 65723 h 259080"/>
                  <a:gd name="connsiteX297" fmla="*/ 214313 w 300990"/>
                  <a:gd name="connsiteY297" fmla="*/ 56198 h 259080"/>
                  <a:gd name="connsiteX298" fmla="*/ 215265 w 300990"/>
                  <a:gd name="connsiteY298" fmla="*/ 50483 h 259080"/>
                  <a:gd name="connsiteX299" fmla="*/ 217170 w 300990"/>
                  <a:gd name="connsiteY299" fmla="*/ 47625 h 259080"/>
                  <a:gd name="connsiteX300" fmla="*/ 219075 w 300990"/>
                  <a:gd name="connsiteY300" fmla="*/ 43815 h 259080"/>
                  <a:gd name="connsiteX301" fmla="*/ 221933 w 300990"/>
                  <a:gd name="connsiteY301" fmla="*/ 40958 h 259080"/>
                  <a:gd name="connsiteX302" fmla="*/ 229553 w 300990"/>
                  <a:gd name="connsiteY302" fmla="*/ 34290 h 259080"/>
                  <a:gd name="connsiteX303" fmla="*/ 234315 w 300990"/>
                  <a:gd name="connsiteY303" fmla="*/ 30480 h 259080"/>
                  <a:gd name="connsiteX304" fmla="*/ 237173 w 300990"/>
                  <a:gd name="connsiteY304" fmla="*/ 25718 h 259080"/>
                  <a:gd name="connsiteX305" fmla="*/ 240030 w 300990"/>
                  <a:gd name="connsiteY305" fmla="*/ 20955 h 259080"/>
                  <a:gd name="connsiteX306" fmla="*/ 241935 w 300990"/>
                  <a:gd name="connsiteY306" fmla="*/ 13335 h 259080"/>
                  <a:gd name="connsiteX307" fmla="*/ 243840 w 300990"/>
                  <a:gd name="connsiteY307" fmla="*/ 10478 h 259080"/>
                  <a:gd name="connsiteX308" fmla="*/ 244793 w 300990"/>
                  <a:gd name="connsiteY308" fmla="*/ 9525 h 259080"/>
                  <a:gd name="connsiteX309" fmla="*/ 246698 w 300990"/>
                  <a:gd name="connsiteY309" fmla="*/ 8573 h 259080"/>
                  <a:gd name="connsiteX310" fmla="*/ 249555 w 300990"/>
                  <a:gd name="connsiteY310" fmla="*/ 9525 h 259080"/>
                  <a:gd name="connsiteX311" fmla="*/ 251460 w 300990"/>
                  <a:gd name="connsiteY311" fmla="*/ 12383 h 259080"/>
                  <a:gd name="connsiteX312" fmla="*/ 254318 w 300990"/>
                  <a:gd name="connsiteY312" fmla="*/ 16193 h 259080"/>
                  <a:gd name="connsiteX313" fmla="*/ 257175 w 300990"/>
                  <a:gd name="connsiteY313" fmla="*/ 22860 h 259080"/>
                  <a:gd name="connsiteX314" fmla="*/ 259080 w 300990"/>
                  <a:gd name="connsiteY314" fmla="*/ 33338 h 259080"/>
                  <a:gd name="connsiteX315" fmla="*/ 261937 w 300990"/>
                  <a:gd name="connsiteY315" fmla="*/ 44768 h 259080"/>
                  <a:gd name="connsiteX316" fmla="*/ 263843 w 300990"/>
                  <a:gd name="connsiteY316" fmla="*/ 52388 h 259080"/>
                  <a:gd name="connsiteX317" fmla="*/ 266700 w 300990"/>
                  <a:gd name="connsiteY317" fmla="*/ 60960 h 259080"/>
                  <a:gd name="connsiteX318" fmla="*/ 269558 w 300990"/>
                  <a:gd name="connsiteY318" fmla="*/ 69533 h 259080"/>
                  <a:gd name="connsiteX319" fmla="*/ 272415 w 300990"/>
                  <a:gd name="connsiteY319" fmla="*/ 77153 h 259080"/>
                  <a:gd name="connsiteX320" fmla="*/ 274320 w 300990"/>
                  <a:gd name="connsiteY320" fmla="*/ 79058 h 259080"/>
                  <a:gd name="connsiteX321" fmla="*/ 276225 w 300990"/>
                  <a:gd name="connsiteY321" fmla="*/ 84773 h 259080"/>
                  <a:gd name="connsiteX322" fmla="*/ 284798 w 300990"/>
                  <a:gd name="connsiteY322" fmla="*/ 99060 h 259080"/>
                  <a:gd name="connsiteX323" fmla="*/ 293370 w 300990"/>
                  <a:gd name="connsiteY323" fmla="*/ 119063 h 259080"/>
                  <a:gd name="connsiteX324" fmla="*/ 297180 w 300990"/>
                  <a:gd name="connsiteY324" fmla="*/ 128588 h 259080"/>
                  <a:gd name="connsiteX325" fmla="*/ 300038 w 300990"/>
                  <a:gd name="connsiteY325" fmla="*/ 140970 h 259080"/>
                  <a:gd name="connsiteX326" fmla="*/ 300990 w 300990"/>
                  <a:gd name="connsiteY326" fmla="*/ 150495 h 259080"/>
                  <a:gd name="connsiteX327" fmla="*/ 300990 w 300990"/>
                  <a:gd name="connsiteY327" fmla="*/ 158115 h 259080"/>
                  <a:gd name="connsiteX328" fmla="*/ 300990 w 300990"/>
                  <a:gd name="connsiteY328" fmla="*/ 161925 h 259080"/>
                  <a:gd name="connsiteX329" fmla="*/ 300038 w 300990"/>
                  <a:gd name="connsiteY329" fmla="*/ 162878 h 259080"/>
                  <a:gd name="connsiteX330" fmla="*/ 298133 w 300990"/>
                  <a:gd name="connsiteY330" fmla="*/ 162878 h 259080"/>
                  <a:gd name="connsiteX331" fmla="*/ 295275 w 300990"/>
                  <a:gd name="connsiteY331" fmla="*/ 161925 h 259080"/>
                  <a:gd name="connsiteX332" fmla="*/ 293370 w 300990"/>
                  <a:gd name="connsiteY332" fmla="*/ 160020 h 259080"/>
                  <a:gd name="connsiteX333" fmla="*/ 292418 w 300990"/>
                  <a:gd name="connsiteY333" fmla="*/ 158115 h 259080"/>
                  <a:gd name="connsiteX334" fmla="*/ 291465 w 300990"/>
                  <a:gd name="connsiteY334" fmla="*/ 154305 h 259080"/>
                  <a:gd name="connsiteX335" fmla="*/ 290513 w 300990"/>
                  <a:gd name="connsiteY335" fmla="*/ 152400 h 259080"/>
                  <a:gd name="connsiteX336" fmla="*/ 288608 w 300990"/>
                  <a:gd name="connsiteY336" fmla="*/ 151448 h 259080"/>
                  <a:gd name="connsiteX337" fmla="*/ 286703 w 300990"/>
                  <a:gd name="connsiteY337" fmla="*/ 151448 h 259080"/>
                  <a:gd name="connsiteX338" fmla="*/ 280988 w 300990"/>
                  <a:gd name="connsiteY338" fmla="*/ 155258 h 259080"/>
                  <a:gd name="connsiteX339" fmla="*/ 279083 w 300990"/>
                  <a:gd name="connsiteY339" fmla="*/ 158115 h 259080"/>
                  <a:gd name="connsiteX340" fmla="*/ 275273 w 300990"/>
                  <a:gd name="connsiteY340" fmla="*/ 160020 h 259080"/>
                  <a:gd name="connsiteX341" fmla="*/ 267653 w 300990"/>
                  <a:gd name="connsiteY341" fmla="*/ 162878 h 259080"/>
                  <a:gd name="connsiteX342" fmla="*/ 263843 w 300990"/>
                  <a:gd name="connsiteY342" fmla="*/ 164783 h 259080"/>
                  <a:gd name="connsiteX343" fmla="*/ 260985 w 300990"/>
                  <a:gd name="connsiteY343" fmla="*/ 165735 h 259080"/>
                  <a:gd name="connsiteX344" fmla="*/ 257175 w 300990"/>
                  <a:gd name="connsiteY344" fmla="*/ 165735 h 259080"/>
                  <a:gd name="connsiteX345" fmla="*/ 256223 w 300990"/>
                  <a:gd name="connsiteY345" fmla="*/ 164783 h 259080"/>
                  <a:gd name="connsiteX346" fmla="*/ 254318 w 300990"/>
                  <a:gd name="connsiteY346" fmla="*/ 163830 h 259080"/>
                  <a:gd name="connsiteX347" fmla="*/ 253365 w 300990"/>
                  <a:gd name="connsiteY347" fmla="*/ 160020 h 259080"/>
                  <a:gd name="connsiteX348" fmla="*/ 253365 w 300990"/>
                  <a:gd name="connsiteY348" fmla="*/ 155258 h 259080"/>
                  <a:gd name="connsiteX349" fmla="*/ 254318 w 300990"/>
                  <a:gd name="connsiteY349" fmla="*/ 151448 h 259080"/>
                  <a:gd name="connsiteX350" fmla="*/ 253365 w 300990"/>
                  <a:gd name="connsiteY350" fmla="*/ 149543 h 259080"/>
                  <a:gd name="connsiteX351" fmla="*/ 250508 w 300990"/>
                  <a:gd name="connsiteY351" fmla="*/ 146685 h 259080"/>
                  <a:gd name="connsiteX352" fmla="*/ 248603 w 300990"/>
                  <a:gd name="connsiteY352" fmla="*/ 145733 h 259080"/>
                  <a:gd name="connsiteX353" fmla="*/ 246698 w 300990"/>
                  <a:gd name="connsiteY353" fmla="*/ 145733 h 259080"/>
                  <a:gd name="connsiteX354" fmla="*/ 241935 w 300990"/>
                  <a:gd name="connsiteY354" fmla="*/ 145733 h 259080"/>
                  <a:gd name="connsiteX355" fmla="*/ 237173 w 300990"/>
                  <a:gd name="connsiteY355" fmla="*/ 145733 h 259080"/>
                  <a:gd name="connsiteX356" fmla="*/ 235268 w 300990"/>
                  <a:gd name="connsiteY356" fmla="*/ 145733 h 259080"/>
                  <a:gd name="connsiteX357" fmla="*/ 225743 w 300990"/>
                  <a:gd name="connsiteY357" fmla="*/ 148590 h 259080"/>
                  <a:gd name="connsiteX358" fmla="*/ 222885 w 300990"/>
                  <a:gd name="connsiteY358" fmla="*/ 147638 h 259080"/>
                  <a:gd name="connsiteX359" fmla="*/ 221933 w 300990"/>
                  <a:gd name="connsiteY359" fmla="*/ 149543 h 259080"/>
                  <a:gd name="connsiteX360" fmla="*/ 220980 w 300990"/>
                  <a:gd name="connsiteY360" fmla="*/ 150495 h 259080"/>
                  <a:gd name="connsiteX361" fmla="*/ 220028 w 300990"/>
                  <a:gd name="connsiteY361" fmla="*/ 150495 h 259080"/>
                  <a:gd name="connsiteX362" fmla="*/ 218123 w 300990"/>
                  <a:gd name="connsiteY362" fmla="*/ 146685 h 259080"/>
                  <a:gd name="connsiteX363" fmla="*/ 217170 w 300990"/>
                  <a:gd name="connsiteY363" fmla="*/ 142875 h 259080"/>
                  <a:gd name="connsiteX364" fmla="*/ 216218 w 300990"/>
                  <a:gd name="connsiteY364" fmla="*/ 141923 h 259080"/>
                  <a:gd name="connsiteX365" fmla="*/ 215265 w 300990"/>
                  <a:gd name="connsiteY365" fmla="*/ 141923 h 259080"/>
                  <a:gd name="connsiteX366" fmla="*/ 213360 w 300990"/>
                  <a:gd name="connsiteY366" fmla="*/ 142875 h 259080"/>
                  <a:gd name="connsiteX367" fmla="*/ 212408 w 300990"/>
                  <a:gd name="connsiteY367" fmla="*/ 144780 h 259080"/>
                  <a:gd name="connsiteX368" fmla="*/ 217170 w 300990"/>
                  <a:gd name="connsiteY368" fmla="*/ 156210 h 259080"/>
                  <a:gd name="connsiteX369" fmla="*/ 218123 w 300990"/>
                  <a:gd name="connsiteY369" fmla="*/ 159068 h 259080"/>
                  <a:gd name="connsiteX370" fmla="*/ 217170 w 300990"/>
                  <a:gd name="connsiteY370" fmla="*/ 160020 h 259080"/>
                  <a:gd name="connsiteX371" fmla="*/ 214313 w 300990"/>
                  <a:gd name="connsiteY371" fmla="*/ 163830 h 259080"/>
                  <a:gd name="connsiteX372" fmla="*/ 214313 w 300990"/>
                  <a:gd name="connsiteY372" fmla="*/ 165735 h 259080"/>
                  <a:gd name="connsiteX373" fmla="*/ 214313 w 300990"/>
                  <a:gd name="connsiteY373" fmla="*/ 167640 h 259080"/>
                  <a:gd name="connsiteX374" fmla="*/ 218123 w 300990"/>
                  <a:gd name="connsiteY374" fmla="*/ 169545 h 259080"/>
                  <a:gd name="connsiteX375" fmla="*/ 220028 w 300990"/>
                  <a:gd name="connsiteY375" fmla="*/ 170498 h 259080"/>
                  <a:gd name="connsiteX376" fmla="*/ 220980 w 300990"/>
                  <a:gd name="connsiteY376" fmla="*/ 172403 h 259080"/>
                  <a:gd name="connsiteX377" fmla="*/ 222885 w 300990"/>
                  <a:gd name="connsiteY377" fmla="*/ 180023 h 259080"/>
                  <a:gd name="connsiteX378" fmla="*/ 226695 w 300990"/>
                  <a:gd name="connsiteY378" fmla="*/ 193358 h 259080"/>
                  <a:gd name="connsiteX379" fmla="*/ 229553 w 300990"/>
                  <a:gd name="connsiteY379" fmla="*/ 208598 h 259080"/>
                  <a:gd name="connsiteX380" fmla="*/ 229553 w 300990"/>
                  <a:gd name="connsiteY380" fmla="*/ 213360 h 259080"/>
                  <a:gd name="connsiteX381" fmla="*/ 230505 w 300990"/>
                  <a:gd name="connsiteY381" fmla="*/ 214313 h 259080"/>
                  <a:gd name="connsiteX382" fmla="*/ 231458 w 300990"/>
                  <a:gd name="connsiteY382" fmla="*/ 216218 h 259080"/>
                  <a:gd name="connsiteX383" fmla="*/ 233363 w 300990"/>
                  <a:gd name="connsiteY383" fmla="*/ 224790 h 259080"/>
                  <a:gd name="connsiteX384" fmla="*/ 237173 w 300990"/>
                  <a:gd name="connsiteY384" fmla="*/ 248603 h 259080"/>
                  <a:gd name="connsiteX385" fmla="*/ 238125 w 300990"/>
                  <a:gd name="connsiteY385" fmla="*/ 257175 h 259080"/>
                  <a:gd name="connsiteX386" fmla="*/ 237173 w 300990"/>
                  <a:gd name="connsiteY386" fmla="*/ 258128 h 259080"/>
                  <a:gd name="connsiteX387" fmla="*/ 235268 w 300990"/>
                  <a:gd name="connsiteY387" fmla="*/ 259080 h 25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</a:cxnLst>
                <a:rect l="l" t="t" r="r" b="b"/>
                <a:pathLst>
                  <a:path w="300990" h="259080">
                    <a:moveTo>
                      <a:pt x="232410" y="259080"/>
                    </a:moveTo>
                    <a:lnTo>
                      <a:pt x="227648" y="259080"/>
                    </a:lnTo>
                    <a:lnTo>
                      <a:pt x="226695" y="258128"/>
                    </a:lnTo>
                    <a:lnTo>
                      <a:pt x="223838" y="255270"/>
                    </a:lnTo>
                    <a:lnTo>
                      <a:pt x="222885" y="252413"/>
                    </a:lnTo>
                    <a:lnTo>
                      <a:pt x="221933" y="244793"/>
                    </a:lnTo>
                    <a:lnTo>
                      <a:pt x="222885" y="239078"/>
                    </a:lnTo>
                    <a:lnTo>
                      <a:pt x="221933" y="239078"/>
                    </a:lnTo>
                    <a:lnTo>
                      <a:pt x="220028" y="238125"/>
                    </a:lnTo>
                    <a:lnTo>
                      <a:pt x="216218" y="236220"/>
                    </a:lnTo>
                    <a:lnTo>
                      <a:pt x="215265" y="236220"/>
                    </a:lnTo>
                    <a:lnTo>
                      <a:pt x="212408" y="231458"/>
                    </a:lnTo>
                    <a:lnTo>
                      <a:pt x="211455" y="228600"/>
                    </a:lnTo>
                    <a:lnTo>
                      <a:pt x="211455" y="226695"/>
                    </a:lnTo>
                    <a:lnTo>
                      <a:pt x="212408" y="224790"/>
                    </a:lnTo>
                    <a:lnTo>
                      <a:pt x="214313" y="223838"/>
                    </a:lnTo>
                    <a:lnTo>
                      <a:pt x="215265" y="221933"/>
                    </a:lnTo>
                    <a:lnTo>
                      <a:pt x="213360" y="218123"/>
                    </a:lnTo>
                    <a:lnTo>
                      <a:pt x="213360" y="217170"/>
                    </a:lnTo>
                    <a:lnTo>
                      <a:pt x="216218" y="216218"/>
                    </a:lnTo>
                    <a:lnTo>
                      <a:pt x="222885" y="216218"/>
                    </a:lnTo>
                    <a:lnTo>
                      <a:pt x="224790" y="215265"/>
                    </a:lnTo>
                    <a:lnTo>
                      <a:pt x="224790" y="214313"/>
                    </a:lnTo>
                    <a:lnTo>
                      <a:pt x="224790" y="212408"/>
                    </a:lnTo>
                    <a:lnTo>
                      <a:pt x="222885" y="211455"/>
                    </a:lnTo>
                    <a:lnTo>
                      <a:pt x="219075" y="211455"/>
                    </a:lnTo>
                    <a:lnTo>
                      <a:pt x="214313" y="212408"/>
                    </a:lnTo>
                    <a:lnTo>
                      <a:pt x="212408" y="212408"/>
                    </a:lnTo>
                    <a:lnTo>
                      <a:pt x="212408" y="210503"/>
                    </a:lnTo>
                    <a:lnTo>
                      <a:pt x="212408" y="208598"/>
                    </a:lnTo>
                    <a:lnTo>
                      <a:pt x="212408" y="207645"/>
                    </a:lnTo>
                    <a:lnTo>
                      <a:pt x="213360" y="206693"/>
                    </a:lnTo>
                    <a:lnTo>
                      <a:pt x="216218" y="207645"/>
                    </a:lnTo>
                    <a:lnTo>
                      <a:pt x="218123" y="206693"/>
                    </a:lnTo>
                    <a:lnTo>
                      <a:pt x="220980" y="204788"/>
                    </a:lnTo>
                    <a:lnTo>
                      <a:pt x="224790" y="200025"/>
                    </a:lnTo>
                    <a:lnTo>
                      <a:pt x="224790" y="199073"/>
                    </a:lnTo>
                    <a:lnTo>
                      <a:pt x="224790" y="197168"/>
                    </a:lnTo>
                    <a:lnTo>
                      <a:pt x="222885" y="191453"/>
                    </a:lnTo>
                    <a:lnTo>
                      <a:pt x="219075" y="183833"/>
                    </a:lnTo>
                    <a:lnTo>
                      <a:pt x="217170" y="180023"/>
                    </a:lnTo>
                    <a:lnTo>
                      <a:pt x="215265" y="177165"/>
                    </a:lnTo>
                    <a:lnTo>
                      <a:pt x="212408" y="174308"/>
                    </a:lnTo>
                    <a:lnTo>
                      <a:pt x="212408" y="172403"/>
                    </a:lnTo>
                    <a:lnTo>
                      <a:pt x="212408" y="168593"/>
                    </a:lnTo>
                    <a:lnTo>
                      <a:pt x="212408" y="167640"/>
                    </a:lnTo>
                    <a:lnTo>
                      <a:pt x="212408" y="164783"/>
                    </a:lnTo>
                    <a:lnTo>
                      <a:pt x="211455" y="162878"/>
                    </a:lnTo>
                    <a:lnTo>
                      <a:pt x="209550" y="160020"/>
                    </a:lnTo>
                    <a:lnTo>
                      <a:pt x="203835" y="154305"/>
                    </a:lnTo>
                    <a:lnTo>
                      <a:pt x="200978" y="152400"/>
                    </a:lnTo>
                    <a:lnTo>
                      <a:pt x="198120" y="147638"/>
                    </a:lnTo>
                    <a:lnTo>
                      <a:pt x="197168" y="147638"/>
                    </a:lnTo>
                    <a:lnTo>
                      <a:pt x="193358" y="147638"/>
                    </a:lnTo>
                    <a:lnTo>
                      <a:pt x="191453" y="147638"/>
                    </a:lnTo>
                    <a:lnTo>
                      <a:pt x="190500" y="146685"/>
                    </a:lnTo>
                    <a:lnTo>
                      <a:pt x="187643" y="147638"/>
                    </a:lnTo>
                    <a:lnTo>
                      <a:pt x="184785" y="146685"/>
                    </a:lnTo>
                    <a:lnTo>
                      <a:pt x="180975" y="144780"/>
                    </a:lnTo>
                    <a:lnTo>
                      <a:pt x="175260" y="142875"/>
                    </a:lnTo>
                    <a:lnTo>
                      <a:pt x="173355" y="141923"/>
                    </a:lnTo>
                    <a:lnTo>
                      <a:pt x="173355" y="140970"/>
                    </a:lnTo>
                    <a:lnTo>
                      <a:pt x="175260" y="140970"/>
                    </a:lnTo>
                    <a:lnTo>
                      <a:pt x="185738" y="138113"/>
                    </a:lnTo>
                    <a:lnTo>
                      <a:pt x="186690" y="136208"/>
                    </a:lnTo>
                    <a:lnTo>
                      <a:pt x="186690" y="135255"/>
                    </a:lnTo>
                    <a:lnTo>
                      <a:pt x="185738" y="133350"/>
                    </a:lnTo>
                    <a:lnTo>
                      <a:pt x="183833" y="133350"/>
                    </a:lnTo>
                    <a:lnTo>
                      <a:pt x="172403" y="137160"/>
                    </a:lnTo>
                    <a:lnTo>
                      <a:pt x="170498" y="137160"/>
                    </a:lnTo>
                    <a:lnTo>
                      <a:pt x="169545" y="136208"/>
                    </a:lnTo>
                    <a:lnTo>
                      <a:pt x="167640" y="135255"/>
                    </a:lnTo>
                    <a:lnTo>
                      <a:pt x="166688" y="134303"/>
                    </a:lnTo>
                    <a:lnTo>
                      <a:pt x="163830" y="134303"/>
                    </a:lnTo>
                    <a:lnTo>
                      <a:pt x="160020" y="136208"/>
                    </a:lnTo>
                    <a:lnTo>
                      <a:pt x="156210" y="136208"/>
                    </a:lnTo>
                    <a:lnTo>
                      <a:pt x="150495" y="136208"/>
                    </a:lnTo>
                    <a:lnTo>
                      <a:pt x="146685" y="136208"/>
                    </a:lnTo>
                    <a:lnTo>
                      <a:pt x="141923" y="139065"/>
                    </a:lnTo>
                    <a:lnTo>
                      <a:pt x="136208" y="140970"/>
                    </a:lnTo>
                    <a:lnTo>
                      <a:pt x="132398" y="141923"/>
                    </a:lnTo>
                    <a:lnTo>
                      <a:pt x="131445" y="142875"/>
                    </a:lnTo>
                    <a:lnTo>
                      <a:pt x="130492" y="145733"/>
                    </a:lnTo>
                    <a:lnTo>
                      <a:pt x="129540" y="146685"/>
                    </a:lnTo>
                    <a:lnTo>
                      <a:pt x="124778" y="147638"/>
                    </a:lnTo>
                    <a:lnTo>
                      <a:pt x="124778" y="147638"/>
                    </a:lnTo>
                    <a:lnTo>
                      <a:pt x="123825" y="150495"/>
                    </a:lnTo>
                    <a:lnTo>
                      <a:pt x="121920" y="152400"/>
                    </a:lnTo>
                    <a:lnTo>
                      <a:pt x="121920" y="154305"/>
                    </a:lnTo>
                    <a:lnTo>
                      <a:pt x="121920" y="155258"/>
                    </a:lnTo>
                    <a:lnTo>
                      <a:pt x="121920" y="156210"/>
                    </a:lnTo>
                    <a:lnTo>
                      <a:pt x="117158" y="158115"/>
                    </a:lnTo>
                    <a:lnTo>
                      <a:pt x="115253" y="160020"/>
                    </a:lnTo>
                    <a:lnTo>
                      <a:pt x="112395" y="164783"/>
                    </a:lnTo>
                    <a:lnTo>
                      <a:pt x="109538" y="167640"/>
                    </a:lnTo>
                    <a:lnTo>
                      <a:pt x="101917" y="172403"/>
                    </a:lnTo>
                    <a:lnTo>
                      <a:pt x="99060" y="175260"/>
                    </a:lnTo>
                    <a:lnTo>
                      <a:pt x="97155" y="179070"/>
                    </a:lnTo>
                    <a:lnTo>
                      <a:pt x="95250" y="183833"/>
                    </a:lnTo>
                    <a:lnTo>
                      <a:pt x="94298" y="186690"/>
                    </a:lnTo>
                    <a:lnTo>
                      <a:pt x="91440" y="190500"/>
                    </a:lnTo>
                    <a:lnTo>
                      <a:pt x="91440" y="191453"/>
                    </a:lnTo>
                    <a:lnTo>
                      <a:pt x="91440" y="193358"/>
                    </a:lnTo>
                    <a:lnTo>
                      <a:pt x="92392" y="197168"/>
                    </a:lnTo>
                    <a:lnTo>
                      <a:pt x="93345" y="199073"/>
                    </a:lnTo>
                    <a:lnTo>
                      <a:pt x="95250" y="201930"/>
                    </a:lnTo>
                    <a:lnTo>
                      <a:pt x="97155" y="203835"/>
                    </a:lnTo>
                    <a:lnTo>
                      <a:pt x="96203" y="204788"/>
                    </a:lnTo>
                    <a:lnTo>
                      <a:pt x="95250" y="204788"/>
                    </a:lnTo>
                    <a:lnTo>
                      <a:pt x="92392" y="204788"/>
                    </a:lnTo>
                    <a:lnTo>
                      <a:pt x="85725" y="201930"/>
                    </a:lnTo>
                    <a:lnTo>
                      <a:pt x="83820" y="201930"/>
                    </a:lnTo>
                    <a:lnTo>
                      <a:pt x="82868" y="202883"/>
                    </a:lnTo>
                    <a:lnTo>
                      <a:pt x="81915" y="204788"/>
                    </a:lnTo>
                    <a:lnTo>
                      <a:pt x="82868" y="204788"/>
                    </a:lnTo>
                    <a:lnTo>
                      <a:pt x="85725" y="206693"/>
                    </a:lnTo>
                    <a:lnTo>
                      <a:pt x="95250" y="209550"/>
                    </a:lnTo>
                    <a:lnTo>
                      <a:pt x="96203" y="210503"/>
                    </a:lnTo>
                    <a:lnTo>
                      <a:pt x="96203" y="211455"/>
                    </a:lnTo>
                    <a:lnTo>
                      <a:pt x="96203" y="214313"/>
                    </a:lnTo>
                    <a:lnTo>
                      <a:pt x="97155" y="214313"/>
                    </a:lnTo>
                    <a:lnTo>
                      <a:pt x="98108" y="216218"/>
                    </a:lnTo>
                    <a:lnTo>
                      <a:pt x="98108" y="218123"/>
                    </a:lnTo>
                    <a:lnTo>
                      <a:pt x="97155" y="219075"/>
                    </a:lnTo>
                    <a:lnTo>
                      <a:pt x="91440" y="221933"/>
                    </a:lnTo>
                    <a:lnTo>
                      <a:pt x="90488" y="223838"/>
                    </a:lnTo>
                    <a:lnTo>
                      <a:pt x="88583" y="226695"/>
                    </a:lnTo>
                    <a:lnTo>
                      <a:pt x="88583" y="229553"/>
                    </a:lnTo>
                    <a:lnTo>
                      <a:pt x="87630" y="230505"/>
                    </a:lnTo>
                    <a:lnTo>
                      <a:pt x="85725" y="229553"/>
                    </a:lnTo>
                    <a:lnTo>
                      <a:pt x="80963" y="227648"/>
                    </a:lnTo>
                    <a:lnTo>
                      <a:pt x="63818" y="218123"/>
                    </a:lnTo>
                    <a:lnTo>
                      <a:pt x="45720" y="206693"/>
                    </a:lnTo>
                    <a:lnTo>
                      <a:pt x="36195" y="200025"/>
                    </a:lnTo>
                    <a:lnTo>
                      <a:pt x="28575" y="193358"/>
                    </a:lnTo>
                    <a:lnTo>
                      <a:pt x="28575" y="192405"/>
                    </a:lnTo>
                    <a:lnTo>
                      <a:pt x="28575" y="189548"/>
                    </a:lnTo>
                    <a:lnTo>
                      <a:pt x="29528" y="186690"/>
                    </a:lnTo>
                    <a:lnTo>
                      <a:pt x="30480" y="185738"/>
                    </a:lnTo>
                    <a:lnTo>
                      <a:pt x="31432" y="185738"/>
                    </a:lnTo>
                    <a:lnTo>
                      <a:pt x="43815" y="191453"/>
                    </a:lnTo>
                    <a:lnTo>
                      <a:pt x="44768" y="191453"/>
                    </a:lnTo>
                    <a:lnTo>
                      <a:pt x="45720" y="189548"/>
                    </a:lnTo>
                    <a:lnTo>
                      <a:pt x="45720" y="188595"/>
                    </a:lnTo>
                    <a:lnTo>
                      <a:pt x="44768" y="187643"/>
                    </a:lnTo>
                    <a:lnTo>
                      <a:pt x="32385" y="180975"/>
                    </a:lnTo>
                    <a:lnTo>
                      <a:pt x="31432" y="180023"/>
                    </a:lnTo>
                    <a:lnTo>
                      <a:pt x="30480" y="179070"/>
                    </a:lnTo>
                    <a:lnTo>
                      <a:pt x="31432" y="168593"/>
                    </a:lnTo>
                    <a:lnTo>
                      <a:pt x="30480" y="160973"/>
                    </a:lnTo>
                    <a:lnTo>
                      <a:pt x="30480" y="160020"/>
                    </a:lnTo>
                    <a:lnTo>
                      <a:pt x="31432" y="159068"/>
                    </a:lnTo>
                    <a:lnTo>
                      <a:pt x="35243" y="159068"/>
                    </a:lnTo>
                    <a:lnTo>
                      <a:pt x="39053" y="159068"/>
                    </a:lnTo>
                    <a:lnTo>
                      <a:pt x="48578" y="158115"/>
                    </a:lnTo>
                    <a:lnTo>
                      <a:pt x="50482" y="158115"/>
                    </a:lnTo>
                    <a:lnTo>
                      <a:pt x="51435" y="157163"/>
                    </a:lnTo>
                    <a:lnTo>
                      <a:pt x="51435" y="155258"/>
                    </a:lnTo>
                    <a:lnTo>
                      <a:pt x="49530" y="155258"/>
                    </a:lnTo>
                    <a:lnTo>
                      <a:pt x="47625" y="155258"/>
                    </a:lnTo>
                    <a:lnTo>
                      <a:pt x="31432" y="155258"/>
                    </a:lnTo>
                    <a:lnTo>
                      <a:pt x="29528" y="155258"/>
                    </a:lnTo>
                    <a:lnTo>
                      <a:pt x="28575" y="153353"/>
                    </a:lnTo>
                    <a:lnTo>
                      <a:pt x="26670" y="145733"/>
                    </a:lnTo>
                    <a:lnTo>
                      <a:pt x="23813" y="140018"/>
                    </a:lnTo>
                    <a:lnTo>
                      <a:pt x="23813" y="138113"/>
                    </a:lnTo>
                    <a:lnTo>
                      <a:pt x="23813" y="138113"/>
                    </a:lnTo>
                    <a:lnTo>
                      <a:pt x="28575" y="135255"/>
                    </a:lnTo>
                    <a:lnTo>
                      <a:pt x="53340" y="120968"/>
                    </a:lnTo>
                    <a:lnTo>
                      <a:pt x="55245" y="119063"/>
                    </a:lnTo>
                    <a:lnTo>
                      <a:pt x="55245" y="118110"/>
                    </a:lnTo>
                    <a:lnTo>
                      <a:pt x="54293" y="117158"/>
                    </a:lnTo>
                    <a:lnTo>
                      <a:pt x="53340" y="117158"/>
                    </a:lnTo>
                    <a:lnTo>
                      <a:pt x="48578" y="119063"/>
                    </a:lnTo>
                    <a:lnTo>
                      <a:pt x="28575" y="130493"/>
                    </a:lnTo>
                    <a:lnTo>
                      <a:pt x="23813" y="133350"/>
                    </a:lnTo>
                    <a:lnTo>
                      <a:pt x="21907" y="134303"/>
                    </a:lnTo>
                    <a:lnTo>
                      <a:pt x="20955" y="133350"/>
                    </a:lnTo>
                    <a:lnTo>
                      <a:pt x="19050" y="129540"/>
                    </a:lnTo>
                    <a:lnTo>
                      <a:pt x="12383" y="122873"/>
                    </a:lnTo>
                    <a:lnTo>
                      <a:pt x="5715" y="116205"/>
                    </a:lnTo>
                    <a:lnTo>
                      <a:pt x="952" y="112395"/>
                    </a:lnTo>
                    <a:lnTo>
                      <a:pt x="0" y="111443"/>
                    </a:lnTo>
                    <a:lnTo>
                      <a:pt x="952" y="106680"/>
                    </a:lnTo>
                    <a:lnTo>
                      <a:pt x="1905" y="96203"/>
                    </a:lnTo>
                    <a:lnTo>
                      <a:pt x="2858" y="91440"/>
                    </a:lnTo>
                    <a:lnTo>
                      <a:pt x="3810" y="89535"/>
                    </a:lnTo>
                    <a:lnTo>
                      <a:pt x="4763" y="90488"/>
                    </a:lnTo>
                    <a:lnTo>
                      <a:pt x="7620" y="103823"/>
                    </a:lnTo>
                    <a:lnTo>
                      <a:pt x="10477" y="111443"/>
                    </a:lnTo>
                    <a:lnTo>
                      <a:pt x="14288" y="120015"/>
                    </a:lnTo>
                    <a:lnTo>
                      <a:pt x="19050" y="124778"/>
                    </a:lnTo>
                    <a:lnTo>
                      <a:pt x="21907" y="128588"/>
                    </a:lnTo>
                    <a:lnTo>
                      <a:pt x="22860" y="128588"/>
                    </a:lnTo>
                    <a:lnTo>
                      <a:pt x="23813" y="128588"/>
                    </a:lnTo>
                    <a:lnTo>
                      <a:pt x="24765" y="123825"/>
                    </a:lnTo>
                    <a:lnTo>
                      <a:pt x="27623" y="120015"/>
                    </a:lnTo>
                    <a:lnTo>
                      <a:pt x="30480" y="112395"/>
                    </a:lnTo>
                    <a:lnTo>
                      <a:pt x="33338" y="102870"/>
                    </a:lnTo>
                    <a:lnTo>
                      <a:pt x="35243" y="97155"/>
                    </a:lnTo>
                    <a:lnTo>
                      <a:pt x="37148" y="93345"/>
                    </a:lnTo>
                    <a:lnTo>
                      <a:pt x="40957" y="83820"/>
                    </a:lnTo>
                    <a:lnTo>
                      <a:pt x="42863" y="77153"/>
                    </a:lnTo>
                    <a:lnTo>
                      <a:pt x="43815" y="69533"/>
                    </a:lnTo>
                    <a:lnTo>
                      <a:pt x="43815" y="69533"/>
                    </a:lnTo>
                    <a:lnTo>
                      <a:pt x="44768" y="69533"/>
                    </a:lnTo>
                    <a:lnTo>
                      <a:pt x="45720" y="75248"/>
                    </a:lnTo>
                    <a:lnTo>
                      <a:pt x="46673" y="80010"/>
                    </a:lnTo>
                    <a:lnTo>
                      <a:pt x="48578" y="91440"/>
                    </a:lnTo>
                    <a:lnTo>
                      <a:pt x="53340" y="103823"/>
                    </a:lnTo>
                    <a:lnTo>
                      <a:pt x="55245" y="109538"/>
                    </a:lnTo>
                    <a:lnTo>
                      <a:pt x="57150" y="116205"/>
                    </a:lnTo>
                    <a:lnTo>
                      <a:pt x="58103" y="123825"/>
                    </a:lnTo>
                    <a:lnTo>
                      <a:pt x="58103" y="132398"/>
                    </a:lnTo>
                    <a:lnTo>
                      <a:pt x="58103" y="138113"/>
                    </a:lnTo>
                    <a:lnTo>
                      <a:pt x="56198" y="147638"/>
                    </a:lnTo>
                    <a:lnTo>
                      <a:pt x="50482" y="168593"/>
                    </a:lnTo>
                    <a:lnTo>
                      <a:pt x="48578" y="182880"/>
                    </a:lnTo>
                    <a:lnTo>
                      <a:pt x="48578" y="187643"/>
                    </a:lnTo>
                    <a:lnTo>
                      <a:pt x="48578" y="192405"/>
                    </a:lnTo>
                    <a:lnTo>
                      <a:pt x="50482" y="197168"/>
                    </a:lnTo>
                    <a:lnTo>
                      <a:pt x="52388" y="201930"/>
                    </a:lnTo>
                    <a:lnTo>
                      <a:pt x="55245" y="204788"/>
                    </a:lnTo>
                    <a:lnTo>
                      <a:pt x="58103" y="206693"/>
                    </a:lnTo>
                    <a:lnTo>
                      <a:pt x="60960" y="209550"/>
                    </a:lnTo>
                    <a:lnTo>
                      <a:pt x="63818" y="209550"/>
                    </a:lnTo>
                    <a:lnTo>
                      <a:pt x="68580" y="209550"/>
                    </a:lnTo>
                    <a:lnTo>
                      <a:pt x="72390" y="207645"/>
                    </a:lnTo>
                    <a:lnTo>
                      <a:pt x="75248" y="205740"/>
                    </a:lnTo>
                    <a:lnTo>
                      <a:pt x="78105" y="202883"/>
                    </a:lnTo>
                    <a:lnTo>
                      <a:pt x="80963" y="200025"/>
                    </a:lnTo>
                    <a:lnTo>
                      <a:pt x="82868" y="194310"/>
                    </a:lnTo>
                    <a:lnTo>
                      <a:pt x="83820" y="188595"/>
                    </a:lnTo>
                    <a:lnTo>
                      <a:pt x="83820" y="181928"/>
                    </a:lnTo>
                    <a:lnTo>
                      <a:pt x="82868" y="172403"/>
                    </a:lnTo>
                    <a:lnTo>
                      <a:pt x="77153" y="142875"/>
                    </a:lnTo>
                    <a:lnTo>
                      <a:pt x="77153" y="140018"/>
                    </a:lnTo>
                    <a:lnTo>
                      <a:pt x="77153" y="131445"/>
                    </a:lnTo>
                    <a:lnTo>
                      <a:pt x="79058" y="122873"/>
                    </a:lnTo>
                    <a:lnTo>
                      <a:pt x="82868" y="113348"/>
                    </a:lnTo>
                    <a:lnTo>
                      <a:pt x="87630" y="103823"/>
                    </a:lnTo>
                    <a:lnTo>
                      <a:pt x="92392" y="91440"/>
                    </a:lnTo>
                    <a:lnTo>
                      <a:pt x="94298" y="83820"/>
                    </a:lnTo>
                    <a:lnTo>
                      <a:pt x="95250" y="74295"/>
                    </a:lnTo>
                    <a:lnTo>
                      <a:pt x="95250" y="62865"/>
                    </a:lnTo>
                    <a:lnTo>
                      <a:pt x="95250" y="60008"/>
                    </a:lnTo>
                    <a:lnTo>
                      <a:pt x="95250" y="52388"/>
                    </a:lnTo>
                    <a:lnTo>
                      <a:pt x="96203" y="46673"/>
                    </a:lnTo>
                    <a:lnTo>
                      <a:pt x="98108" y="41910"/>
                    </a:lnTo>
                    <a:lnTo>
                      <a:pt x="99060" y="39053"/>
                    </a:lnTo>
                    <a:lnTo>
                      <a:pt x="101917" y="35243"/>
                    </a:lnTo>
                    <a:lnTo>
                      <a:pt x="104775" y="32385"/>
                    </a:lnTo>
                    <a:lnTo>
                      <a:pt x="110490" y="28575"/>
                    </a:lnTo>
                    <a:lnTo>
                      <a:pt x="120015" y="25718"/>
                    </a:lnTo>
                    <a:lnTo>
                      <a:pt x="129540" y="22860"/>
                    </a:lnTo>
                    <a:lnTo>
                      <a:pt x="137160" y="18098"/>
                    </a:lnTo>
                    <a:lnTo>
                      <a:pt x="143828" y="14288"/>
                    </a:lnTo>
                    <a:lnTo>
                      <a:pt x="155258" y="5715"/>
                    </a:lnTo>
                    <a:lnTo>
                      <a:pt x="160973" y="2858"/>
                    </a:lnTo>
                    <a:lnTo>
                      <a:pt x="164783" y="953"/>
                    </a:lnTo>
                    <a:lnTo>
                      <a:pt x="168593" y="0"/>
                    </a:lnTo>
                    <a:lnTo>
                      <a:pt x="171450" y="953"/>
                    </a:lnTo>
                    <a:lnTo>
                      <a:pt x="174308" y="1905"/>
                    </a:lnTo>
                    <a:lnTo>
                      <a:pt x="176213" y="2858"/>
                    </a:lnTo>
                    <a:lnTo>
                      <a:pt x="178118" y="5715"/>
                    </a:lnTo>
                    <a:lnTo>
                      <a:pt x="180023" y="10478"/>
                    </a:lnTo>
                    <a:lnTo>
                      <a:pt x="183833" y="28575"/>
                    </a:lnTo>
                    <a:lnTo>
                      <a:pt x="185738" y="38100"/>
                    </a:lnTo>
                    <a:lnTo>
                      <a:pt x="190500" y="46673"/>
                    </a:lnTo>
                    <a:lnTo>
                      <a:pt x="191453" y="51435"/>
                    </a:lnTo>
                    <a:lnTo>
                      <a:pt x="193358" y="59055"/>
                    </a:lnTo>
                    <a:lnTo>
                      <a:pt x="193358" y="65723"/>
                    </a:lnTo>
                    <a:lnTo>
                      <a:pt x="191453" y="74295"/>
                    </a:lnTo>
                    <a:lnTo>
                      <a:pt x="188595" y="88583"/>
                    </a:lnTo>
                    <a:lnTo>
                      <a:pt x="186690" y="94298"/>
                    </a:lnTo>
                    <a:lnTo>
                      <a:pt x="184785" y="103823"/>
                    </a:lnTo>
                    <a:lnTo>
                      <a:pt x="183833" y="111443"/>
                    </a:lnTo>
                    <a:lnTo>
                      <a:pt x="183833" y="120968"/>
                    </a:lnTo>
                    <a:lnTo>
                      <a:pt x="184785" y="125730"/>
                    </a:lnTo>
                    <a:lnTo>
                      <a:pt x="186690" y="131445"/>
                    </a:lnTo>
                    <a:lnTo>
                      <a:pt x="189548" y="136208"/>
                    </a:lnTo>
                    <a:lnTo>
                      <a:pt x="192405" y="139065"/>
                    </a:lnTo>
                    <a:lnTo>
                      <a:pt x="196215" y="141923"/>
                    </a:lnTo>
                    <a:lnTo>
                      <a:pt x="200025" y="142875"/>
                    </a:lnTo>
                    <a:lnTo>
                      <a:pt x="202883" y="143828"/>
                    </a:lnTo>
                    <a:lnTo>
                      <a:pt x="206693" y="142875"/>
                    </a:lnTo>
                    <a:lnTo>
                      <a:pt x="211455" y="141923"/>
                    </a:lnTo>
                    <a:lnTo>
                      <a:pt x="214313" y="140970"/>
                    </a:lnTo>
                    <a:lnTo>
                      <a:pt x="217170" y="138113"/>
                    </a:lnTo>
                    <a:lnTo>
                      <a:pt x="220028" y="134303"/>
                    </a:lnTo>
                    <a:lnTo>
                      <a:pt x="221933" y="129540"/>
                    </a:lnTo>
                    <a:lnTo>
                      <a:pt x="222885" y="123825"/>
                    </a:lnTo>
                    <a:lnTo>
                      <a:pt x="223838" y="120015"/>
                    </a:lnTo>
                    <a:lnTo>
                      <a:pt x="222885" y="113348"/>
                    </a:lnTo>
                    <a:lnTo>
                      <a:pt x="220980" y="100965"/>
                    </a:lnTo>
                    <a:lnTo>
                      <a:pt x="214313" y="69533"/>
                    </a:lnTo>
                    <a:lnTo>
                      <a:pt x="214313" y="65723"/>
                    </a:lnTo>
                    <a:lnTo>
                      <a:pt x="214313" y="56198"/>
                    </a:lnTo>
                    <a:lnTo>
                      <a:pt x="215265" y="50483"/>
                    </a:lnTo>
                    <a:lnTo>
                      <a:pt x="217170" y="47625"/>
                    </a:lnTo>
                    <a:lnTo>
                      <a:pt x="219075" y="43815"/>
                    </a:lnTo>
                    <a:lnTo>
                      <a:pt x="221933" y="40958"/>
                    </a:lnTo>
                    <a:lnTo>
                      <a:pt x="229553" y="34290"/>
                    </a:lnTo>
                    <a:lnTo>
                      <a:pt x="234315" y="30480"/>
                    </a:lnTo>
                    <a:lnTo>
                      <a:pt x="237173" y="25718"/>
                    </a:lnTo>
                    <a:lnTo>
                      <a:pt x="240030" y="20955"/>
                    </a:lnTo>
                    <a:lnTo>
                      <a:pt x="241935" y="13335"/>
                    </a:lnTo>
                    <a:lnTo>
                      <a:pt x="243840" y="10478"/>
                    </a:lnTo>
                    <a:lnTo>
                      <a:pt x="244793" y="9525"/>
                    </a:lnTo>
                    <a:lnTo>
                      <a:pt x="246698" y="8573"/>
                    </a:lnTo>
                    <a:lnTo>
                      <a:pt x="249555" y="9525"/>
                    </a:lnTo>
                    <a:lnTo>
                      <a:pt x="251460" y="12383"/>
                    </a:lnTo>
                    <a:lnTo>
                      <a:pt x="254318" y="16193"/>
                    </a:lnTo>
                    <a:lnTo>
                      <a:pt x="257175" y="22860"/>
                    </a:lnTo>
                    <a:lnTo>
                      <a:pt x="259080" y="33338"/>
                    </a:lnTo>
                    <a:lnTo>
                      <a:pt x="261937" y="44768"/>
                    </a:lnTo>
                    <a:lnTo>
                      <a:pt x="263843" y="52388"/>
                    </a:lnTo>
                    <a:lnTo>
                      <a:pt x="266700" y="60960"/>
                    </a:lnTo>
                    <a:lnTo>
                      <a:pt x="269558" y="69533"/>
                    </a:lnTo>
                    <a:lnTo>
                      <a:pt x="272415" y="77153"/>
                    </a:lnTo>
                    <a:lnTo>
                      <a:pt x="274320" y="79058"/>
                    </a:lnTo>
                    <a:lnTo>
                      <a:pt x="276225" y="84773"/>
                    </a:lnTo>
                    <a:lnTo>
                      <a:pt x="284798" y="99060"/>
                    </a:lnTo>
                    <a:lnTo>
                      <a:pt x="293370" y="119063"/>
                    </a:lnTo>
                    <a:lnTo>
                      <a:pt x="297180" y="128588"/>
                    </a:lnTo>
                    <a:lnTo>
                      <a:pt x="300038" y="140970"/>
                    </a:lnTo>
                    <a:lnTo>
                      <a:pt x="300990" y="150495"/>
                    </a:lnTo>
                    <a:lnTo>
                      <a:pt x="300990" y="158115"/>
                    </a:lnTo>
                    <a:lnTo>
                      <a:pt x="300990" y="161925"/>
                    </a:lnTo>
                    <a:lnTo>
                      <a:pt x="300038" y="162878"/>
                    </a:lnTo>
                    <a:lnTo>
                      <a:pt x="298133" y="162878"/>
                    </a:lnTo>
                    <a:lnTo>
                      <a:pt x="295275" y="161925"/>
                    </a:lnTo>
                    <a:lnTo>
                      <a:pt x="293370" y="160020"/>
                    </a:lnTo>
                    <a:lnTo>
                      <a:pt x="292418" y="158115"/>
                    </a:lnTo>
                    <a:lnTo>
                      <a:pt x="291465" y="154305"/>
                    </a:lnTo>
                    <a:lnTo>
                      <a:pt x="290513" y="152400"/>
                    </a:lnTo>
                    <a:lnTo>
                      <a:pt x="288608" y="151448"/>
                    </a:lnTo>
                    <a:lnTo>
                      <a:pt x="286703" y="151448"/>
                    </a:lnTo>
                    <a:lnTo>
                      <a:pt x="280988" y="155258"/>
                    </a:lnTo>
                    <a:lnTo>
                      <a:pt x="279083" y="158115"/>
                    </a:lnTo>
                    <a:lnTo>
                      <a:pt x="275273" y="160020"/>
                    </a:lnTo>
                    <a:lnTo>
                      <a:pt x="267653" y="162878"/>
                    </a:lnTo>
                    <a:lnTo>
                      <a:pt x="263843" y="164783"/>
                    </a:lnTo>
                    <a:lnTo>
                      <a:pt x="260985" y="165735"/>
                    </a:lnTo>
                    <a:lnTo>
                      <a:pt x="257175" y="165735"/>
                    </a:lnTo>
                    <a:lnTo>
                      <a:pt x="256223" y="164783"/>
                    </a:lnTo>
                    <a:lnTo>
                      <a:pt x="254318" y="163830"/>
                    </a:lnTo>
                    <a:lnTo>
                      <a:pt x="253365" y="160020"/>
                    </a:lnTo>
                    <a:lnTo>
                      <a:pt x="253365" y="155258"/>
                    </a:lnTo>
                    <a:lnTo>
                      <a:pt x="254318" y="151448"/>
                    </a:lnTo>
                    <a:lnTo>
                      <a:pt x="253365" y="149543"/>
                    </a:lnTo>
                    <a:lnTo>
                      <a:pt x="250508" y="146685"/>
                    </a:lnTo>
                    <a:lnTo>
                      <a:pt x="248603" y="145733"/>
                    </a:lnTo>
                    <a:lnTo>
                      <a:pt x="246698" y="145733"/>
                    </a:lnTo>
                    <a:lnTo>
                      <a:pt x="241935" y="145733"/>
                    </a:lnTo>
                    <a:lnTo>
                      <a:pt x="237173" y="145733"/>
                    </a:lnTo>
                    <a:lnTo>
                      <a:pt x="235268" y="145733"/>
                    </a:lnTo>
                    <a:lnTo>
                      <a:pt x="225743" y="148590"/>
                    </a:lnTo>
                    <a:lnTo>
                      <a:pt x="222885" y="147638"/>
                    </a:lnTo>
                    <a:lnTo>
                      <a:pt x="221933" y="149543"/>
                    </a:lnTo>
                    <a:lnTo>
                      <a:pt x="220980" y="150495"/>
                    </a:lnTo>
                    <a:lnTo>
                      <a:pt x="220028" y="150495"/>
                    </a:lnTo>
                    <a:lnTo>
                      <a:pt x="218123" y="146685"/>
                    </a:lnTo>
                    <a:lnTo>
                      <a:pt x="217170" y="142875"/>
                    </a:lnTo>
                    <a:lnTo>
                      <a:pt x="216218" y="141923"/>
                    </a:lnTo>
                    <a:lnTo>
                      <a:pt x="215265" y="141923"/>
                    </a:lnTo>
                    <a:lnTo>
                      <a:pt x="213360" y="142875"/>
                    </a:lnTo>
                    <a:lnTo>
                      <a:pt x="212408" y="144780"/>
                    </a:lnTo>
                    <a:lnTo>
                      <a:pt x="217170" y="156210"/>
                    </a:lnTo>
                    <a:lnTo>
                      <a:pt x="218123" y="159068"/>
                    </a:lnTo>
                    <a:lnTo>
                      <a:pt x="217170" y="160020"/>
                    </a:lnTo>
                    <a:lnTo>
                      <a:pt x="214313" y="163830"/>
                    </a:lnTo>
                    <a:lnTo>
                      <a:pt x="214313" y="165735"/>
                    </a:lnTo>
                    <a:lnTo>
                      <a:pt x="214313" y="167640"/>
                    </a:lnTo>
                    <a:lnTo>
                      <a:pt x="218123" y="169545"/>
                    </a:lnTo>
                    <a:lnTo>
                      <a:pt x="220028" y="170498"/>
                    </a:lnTo>
                    <a:lnTo>
                      <a:pt x="220980" y="172403"/>
                    </a:lnTo>
                    <a:lnTo>
                      <a:pt x="222885" y="180023"/>
                    </a:lnTo>
                    <a:lnTo>
                      <a:pt x="226695" y="193358"/>
                    </a:lnTo>
                    <a:lnTo>
                      <a:pt x="229553" y="208598"/>
                    </a:lnTo>
                    <a:lnTo>
                      <a:pt x="229553" y="213360"/>
                    </a:lnTo>
                    <a:lnTo>
                      <a:pt x="230505" y="214313"/>
                    </a:lnTo>
                    <a:lnTo>
                      <a:pt x="231458" y="216218"/>
                    </a:lnTo>
                    <a:lnTo>
                      <a:pt x="233363" y="224790"/>
                    </a:lnTo>
                    <a:lnTo>
                      <a:pt x="237173" y="248603"/>
                    </a:lnTo>
                    <a:lnTo>
                      <a:pt x="238125" y="257175"/>
                    </a:lnTo>
                    <a:lnTo>
                      <a:pt x="237173" y="258128"/>
                    </a:lnTo>
                    <a:lnTo>
                      <a:pt x="235268" y="25908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B15D136-5806-3CDF-62ED-DA91C804C662}"/>
                  </a:ext>
                </a:extLst>
              </p:cNvPr>
              <p:cNvSpPr/>
              <p:nvPr/>
            </p:nvSpPr>
            <p:spPr>
              <a:xfrm>
                <a:off x="4357687" y="3821429"/>
                <a:ext cx="12382" cy="10477"/>
              </a:xfrm>
              <a:custGeom>
                <a:avLst/>
                <a:gdLst>
                  <a:gd name="connsiteX0" fmla="*/ 1905 w 12382"/>
                  <a:gd name="connsiteY0" fmla="*/ 10478 h 10477"/>
                  <a:gd name="connsiteX1" fmla="*/ 0 w 12382"/>
                  <a:gd name="connsiteY1" fmla="*/ 10478 h 10477"/>
                  <a:gd name="connsiteX2" fmla="*/ 0 w 12382"/>
                  <a:gd name="connsiteY2" fmla="*/ 8573 h 10477"/>
                  <a:gd name="connsiteX3" fmla="*/ 0 w 12382"/>
                  <a:gd name="connsiteY3" fmla="*/ 953 h 10477"/>
                  <a:gd name="connsiteX4" fmla="*/ 0 w 12382"/>
                  <a:gd name="connsiteY4" fmla="*/ 0 h 10477"/>
                  <a:gd name="connsiteX5" fmla="*/ 1905 w 12382"/>
                  <a:gd name="connsiteY5" fmla="*/ 1905 h 10477"/>
                  <a:gd name="connsiteX6" fmla="*/ 3810 w 12382"/>
                  <a:gd name="connsiteY6" fmla="*/ 2858 h 10477"/>
                  <a:gd name="connsiteX7" fmla="*/ 9525 w 12382"/>
                  <a:gd name="connsiteY7" fmla="*/ 2858 h 10477"/>
                  <a:gd name="connsiteX8" fmla="*/ 12382 w 12382"/>
                  <a:gd name="connsiteY8" fmla="*/ 2858 h 10477"/>
                  <a:gd name="connsiteX9" fmla="*/ 12382 w 12382"/>
                  <a:gd name="connsiteY9" fmla="*/ 2858 h 10477"/>
                  <a:gd name="connsiteX10" fmla="*/ 12382 w 12382"/>
                  <a:gd name="connsiteY10" fmla="*/ 3810 h 10477"/>
                  <a:gd name="connsiteX11" fmla="*/ 11430 w 12382"/>
                  <a:gd name="connsiteY11" fmla="*/ 6668 h 10477"/>
                  <a:gd name="connsiteX12" fmla="*/ 11430 w 12382"/>
                  <a:gd name="connsiteY12" fmla="*/ 8573 h 10477"/>
                  <a:gd name="connsiteX13" fmla="*/ 10477 w 12382"/>
                  <a:gd name="connsiteY13" fmla="*/ 9525 h 10477"/>
                  <a:gd name="connsiteX14" fmla="*/ 3810 w 12382"/>
                  <a:gd name="connsiteY14" fmla="*/ 10478 h 1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2" h="10477">
                    <a:moveTo>
                      <a:pt x="1905" y="10478"/>
                    </a:moveTo>
                    <a:lnTo>
                      <a:pt x="0" y="10478"/>
                    </a:lnTo>
                    <a:lnTo>
                      <a:pt x="0" y="8573"/>
                    </a:lnTo>
                    <a:lnTo>
                      <a:pt x="0" y="953"/>
                    </a:lnTo>
                    <a:lnTo>
                      <a:pt x="0" y="0"/>
                    </a:lnTo>
                    <a:lnTo>
                      <a:pt x="1905" y="1905"/>
                    </a:lnTo>
                    <a:lnTo>
                      <a:pt x="3810" y="2858"/>
                    </a:lnTo>
                    <a:lnTo>
                      <a:pt x="9525" y="2858"/>
                    </a:lnTo>
                    <a:lnTo>
                      <a:pt x="12382" y="2858"/>
                    </a:lnTo>
                    <a:lnTo>
                      <a:pt x="12382" y="2858"/>
                    </a:lnTo>
                    <a:lnTo>
                      <a:pt x="12382" y="3810"/>
                    </a:lnTo>
                    <a:lnTo>
                      <a:pt x="11430" y="6668"/>
                    </a:lnTo>
                    <a:lnTo>
                      <a:pt x="11430" y="8573"/>
                    </a:lnTo>
                    <a:lnTo>
                      <a:pt x="10477" y="9525"/>
                    </a:lnTo>
                    <a:lnTo>
                      <a:pt x="3810" y="1047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D2E663AE-1FD1-D529-FBDE-430C4CCE8C7F}"/>
                  </a:ext>
                </a:extLst>
              </p:cNvPr>
              <p:cNvSpPr/>
              <p:nvPr/>
            </p:nvSpPr>
            <p:spPr>
              <a:xfrm>
                <a:off x="4373879" y="3809047"/>
                <a:ext cx="20002" cy="20954"/>
              </a:xfrm>
              <a:custGeom>
                <a:avLst/>
                <a:gdLst>
                  <a:gd name="connsiteX0" fmla="*/ 1905 w 20002"/>
                  <a:gd name="connsiteY0" fmla="*/ 20955 h 20954"/>
                  <a:gd name="connsiteX1" fmla="*/ 0 w 20002"/>
                  <a:gd name="connsiteY1" fmla="*/ 20955 h 20954"/>
                  <a:gd name="connsiteX2" fmla="*/ 0 w 20002"/>
                  <a:gd name="connsiteY2" fmla="*/ 20002 h 20954"/>
                  <a:gd name="connsiteX3" fmla="*/ 952 w 20002"/>
                  <a:gd name="connsiteY3" fmla="*/ 18098 h 20954"/>
                  <a:gd name="connsiteX4" fmla="*/ 5715 w 20002"/>
                  <a:gd name="connsiteY4" fmla="*/ 10477 h 20954"/>
                  <a:gd name="connsiteX5" fmla="*/ 6668 w 20002"/>
                  <a:gd name="connsiteY5" fmla="*/ 8573 h 20954"/>
                  <a:gd name="connsiteX6" fmla="*/ 10477 w 20002"/>
                  <a:gd name="connsiteY6" fmla="*/ 3810 h 20954"/>
                  <a:gd name="connsiteX7" fmla="*/ 13335 w 20002"/>
                  <a:gd name="connsiteY7" fmla="*/ 1905 h 20954"/>
                  <a:gd name="connsiteX8" fmla="*/ 17145 w 20002"/>
                  <a:gd name="connsiteY8" fmla="*/ 0 h 20954"/>
                  <a:gd name="connsiteX9" fmla="*/ 18097 w 20002"/>
                  <a:gd name="connsiteY9" fmla="*/ 0 h 20954"/>
                  <a:gd name="connsiteX10" fmla="*/ 20002 w 20002"/>
                  <a:gd name="connsiteY10" fmla="*/ 952 h 20954"/>
                  <a:gd name="connsiteX11" fmla="*/ 20002 w 20002"/>
                  <a:gd name="connsiteY11" fmla="*/ 1905 h 20954"/>
                  <a:gd name="connsiteX12" fmla="*/ 20002 w 20002"/>
                  <a:gd name="connsiteY12" fmla="*/ 3810 h 20954"/>
                  <a:gd name="connsiteX13" fmla="*/ 18097 w 20002"/>
                  <a:gd name="connsiteY13" fmla="*/ 6667 h 20954"/>
                  <a:gd name="connsiteX14" fmla="*/ 15240 w 20002"/>
                  <a:gd name="connsiteY14" fmla="*/ 11430 h 20954"/>
                  <a:gd name="connsiteX15" fmla="*/ 12382 w 20002"/>
                  <a:gd name="connsiteY15" fmla="*/ 16192 h 20954"/>
                  <a:gd name="connsiteX16" fmla="*/ 8572 w 20002"/>
                  <a:gd name="connsiteY16" fmla="*/ 20002 h 20954"/>
                  <a:gd name="connsiteX17" fmla="*/ 3810 w 20002"/>
                  <a:gd name="connsiteY17" fmla="*/ 20955 h 20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002" h="20954">
                    <a:moveTo>
                      <a:pt x="1905" y="20955"/>
                    </a:moveTo>
                    <a:lnTo>
                      <a:pt x="0" y="20955"/>
                    </a:lnTo>
                    <a:lnTo>
                      <a:pt x="0" y="20002"/>
                    </a:lnTo>
                    <a:lnTo>
                      <a:pt x="952" y="18098"/>
                    </a:lnTo>
                    <a:lnTo>
                      <a:pt x="5715" y="10477"/>
                    </a:lnTo>
                    <a:lnTo>
                      <a:pt x="6668" y="8573"/>
                    </a:lnTo>
                    <a:lnTo>
                      <a:pt x="10477" y="3810"/>
                    </a:lnTo>
                    <a:lnTo>
                      <a:pt x="13335" y="1905"/>
                    </a:lnTo>
                    <a:lnTo>
                      <a:pt x="17145" y="0"/>
                    </a:lnTo>
                    <a:lnTo>
                      <a:pt x="18097" y="0"/>
                    </a:lnTo>
                    <a:lnTo>
                      <a:pt x="20002" y="952"/>
                    </a:lnTo>
                    <a:lnTo>
                      <a:pt x="20002" y="1905"/>
                    </a:lnTo>
                    <a:lnTo>
                      <a:pt x="20002" y="3810"/>
                    </a:lnTo>
                    <a:lnTo>
                      <a:pt x="18097" y="6667"/>
                    </a:lnTo>
                    <a:lnTo>
                      <a:pt x="15240" y="11430"/>
                    </a:lnTo>
                    <a:lnTo>
                      <a:pt x="12382" y="16192"/>
                    </a:lnTo>
                    <a:lnTo>
                      <a:pt x="8572" y="20002"/>
                    </a:lnTo>
                    <a:lnTo>
                      <a:pt x="3810" y="2095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id="{377E0F5C-0FFB-0DBD-2C3E-9632E149D70C}"/>
                  </a:ext>
                </a:extLst>
              </p:cNvPr>
              <p:cNvSpPr/>
              <p:nvPr/>
            </p:nvSpPr>
            <p:spPr>
              <a:xfrm>
                <a:off x="4351019" y="3782377"/>
                <a:ext cx="34290" cy="37147"/>
              </a:xfrm>
              <a:custGeom>
                <a:avLst/>
                <a:gdLst>
                  <a:gd name="connsiteX0" fmla="*/ 6668 w 34290"/>
                  <a:gd name="connsiteY0" fmla="*/ 37148 h 37147"/>
                  <a:gd name="connsiteX1" fmla="*/ 5715 w 34290"/>
                  <a:gd name="connsiteY1" fmla="*/ 37148 h 37147"/>
                  <a:gd name="connsiteX2" fmla="*/ 4763 w 34290"/>
                  <a:gd name="connsiteY2" fmla="*/ 31433 h 37147"/>
                  <a:gd name="connsiteX3" fmla="*/ 1905 w 34290"/>
                  <a:gd name="connsiteY3" fmla="*/ 10477 h 37147"/>
                  <a:gd name="connsiteX4" fmla="*/ 0 w 34290"/>
                  <a:gd name="connsiteY4" fmla="*/ 5715 h 37147"/>
                  <a:gd name="connsiteX5" fmla="*/ 9525 w 34290"/>
                  <a:gd name="connsiteY5" fmla="*/ 2858 h 37147"/>
                  <a:gd name="connsiteX6" fmla="*/ 14288 w 34290"/>
                  <a:gd name="connsiteY6" fmla="*/ 2858 h 37147"/>
                  <a:gd name="connsiteX7" fmla="*/ 25718 w 34290"/>
                  <a:gd name="connsiteY7" fmla="*/ 0 h 37147"/>
                  <a:gd name="connsiteX8" fmla="*/ 27623 w 34290"/>
                  <a:gd name="connsiteY8" fmla="*/ 0 h 37147"/>
                  <a:gd name="connsiteX9" fmla="*/ 29528 w 34290"/>
                  <a:gd name="connsiteY9" fmla="*/ 1905 h 37147"/>
                  <a:gd name="connsiteX10" fmla="*/ 29528 w 34290"/>
                  <a:gd name="connsiteY10" fmla="*/ 2858 h 37147"/>
                  <a:gd name="connsiteX11" fmla="*/ 29528 w 34290"/>
                  <a:gd name="connsiteY11" fmla="*/ 6668 h 37147"/>
                  <a:gd name="connsiteX12" fmla="*/ 30480 w 34290"/>
                  <a:gd name="connsiteY12" fmla="*/ 8573 h 37147"/>
                  <a:gd name="connsiteX13" fmla="*/ 31432 w 34290"/>
                  <a:gd name="connsiteY13" fmla="*/ 10477 h 37147"/>
                  <a:gd name="connsiteX14" fmla="*/ 34290 w 34290"/>
                  <a:gd name="connsiteY14" fmla="*/ 11430 h 37147"/>
                  <a:gd name="connsiteX15" fmla="*/ 34290 w 34290"/>
                  <a:gd name="connsiteY15" fmla="*/ 13335 h 37147"/>
                  <a:gd name="connsiteX16" fmla="*/ 33338 w 34290"/>
                  <a:gd name="connsiteY16" fmla="*/ 15240 h 37147"/>
                  <a:gd name="connsiteX17" fmla="*/ 20955 w 34290"/>
                  <a:gd name="connsiteY17" fmla="*/ 27623 h 37147"/>
                  <a:gd name="connsiteX18" fmla="*/ 19050 w 34290"/>
                  <a:gd name="connsiteY18" fmla="*/ 32385 h 37147"/>
                  <a:gd name="connsiteX19" fmla="*/ 17145 w 34290"/>
                  <a:gd name="connsiteY19" fmla="*/ 35243 h 37147"/>
                  <a:gd name="connsiteX20" fmla="*/ 13335 w 34290"/>
                  <a:gd name="connsiteY20" fmla="*/ 35243 h 37147"/>
                  <a:gd name="connsiteX21" fmla="*/ 8573 w 34290"/>
                  <a:gd name="connsiteY21" fmla="*/ 35243 h 37147"/>
                  <a:gd name="connsiteX22" fmla="*/ 6668 w 34290"/>
                  <a:gd name="connsiteY22" fmla="*/ 36195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4290" h="37147">
                    <a:moveTo>
                      <a:pt x="6668" y="37148"/>
                    </a:moveTo>
                    <a:lnTo>
                      <a:pt x="5715" y="37148"/>
                    </a:lnTo>
                    <a:lnTo>
                      <a:pt x="4763" y="31433"/>
                    </a:lnTo>
                    <a:lnTo>
                      <a:pt x="1905" y="10477"/>
                    </a:lnTo>
                    <a:lnTo>
                      <a:pt x="0" y="5715"/>
                    </a:lnTo>
                    <a:lnTo>
                      <a:pt x="9525" y="2858"/>
                    </a:lnTo>
                    <a:lnTo>
                      <a:pt x="14288" y="2858"/>
                    </a:lnTo>
                    <a:lnTo>
                      <a:pt x="25718" y="0"/>
                    </a:lnTo>
                    <a:lnTo>
                      <a:pt x="27623" y="0"/>
                    </a:lnTo>
                    <a:lnTo>
                      <a:pt x="29528" y="1905"/>
                    </a:lnTo>
                    <a:lnTo>
                      <a:pt x="29528" y="2858"/>
                    </a:lnTo>
                    <a:lnTo>
                      <a:pt x="29528" y="6668"/>
                    </a:lnTo>
                    <a:lnTo>
                      <a:pt x="30480" y="8573"/>
                    </a:lnTo>
                    <a:lnTo>
                      <a:pt x="31432" y="10477"/>
                    </a:lnTo>
                    <a:lnTo>
                      <a:pt x="34290" y="11430"/>
                    </a:lnTo>
                    <a:lnTo>
                      <a:pt x="34290" y="13335"/>
                    </a:lnTo>
                    <a:lnTo>
                      <a:pt x="33338" y="15240"/>
                    </a:lnTo>
                    <a:lnTo>
                      <a:pt x="20955" y="27623"/>
                    </a:lnTo>
                    <a:lnTo>
                      <a:pt x="19050" y="32385"/>
                    </a:lnTo>
                    <a:lnTo>
                      <a:pt x="17145" y="35243"/>
                    </a:lnTo>
                    <a:lnTo>
                      <a:pt x="13335" y="35243"/>
                    </a:lnTo>
                    <a:lnTo>
                      <a:pt x="8573" y="35243"/>
                    </a:lnTo>
                    <a:lnTo>
                      <a:pt x="6668" y="361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6" name="Forma Livre: Forma 85">
                <a:extLst>
                  <a:ext uri="{FF2B5EF4-FFF2-40B4-BE49-F238E27FC236}">
                    <a16:creationId xmlns:a16="http://schemas.microsoft.com/office/drawing/2014/main" id="{3BF9B1E3-8345-BCE2-385F-6191CDB94DFB}"/>
                  </a:ext>
                </a:extLst>
              </p:cNvPr>
              <p:cNvSpPr/>
              <p:nvPr/>
            </p:nvSpPr>
            <p:spPr>
              <a:xfrm>
                <a:off x="4143374" y="3771900"/>
                <a:ext cx="56197" cy="36195"/>
              </a:xfrm>
              <a:custGeom>
                <a:avLst/>
                <a:gdLst>
                  <a:gd name="connsiteX0" fmla="*/ 55245 w 56197"/>
                  <a:gd name="connsiteY0" fmla="*/ 36195 h 36195"/>
                  <a:gd name="connsiteX1" fmla="*/ 51435 w 56197"/>
                  <a:gd name="connsiteY1" fmla="*/ 36195 h 36195"/>
                  <a:gd name="connsiteX2" fmla="*/ 47625 w 56197"/>
                  <a:gd name="connsiteY2" fmla="*/ 35242 h 36195"/>
                  <a:gd name="connsiteX3" fmla="*/ 45720 w 56197"/>
                  <a:gd name="connsiteY3" fmla="*/ 33338 h 36195"/>
                  <a:gd name="connsiteX4" fmla="*/ 40005 w 56197"/>
                  <a:gd name="connsiteY4" fmla="*/ 29527 h 36195"/>
                  <a:gd name="connsiteX5" fmla="*/ 38100 w 56197"/>
                  <a:gd name="connsiteY5" fmla="*/ 28575 h 36195"/>
                  <a:gd name="connsiteX6" fmla="*/ 29528 w 56197"/>
                  <a:gd name="connsiteY6" fmla="*/ 20955 h 36195"/>
                  <a:gd name="connsiteX7" fmla="*/ 27622 w 56197"/>
                  <a:gd name="connsiteY7" fmla="*/ 20002 h 36195"/>
                  <a:gd name="connsiteX8" fmla="*/ 22860 w 56197"/>
                  <a:gd name="connsiteY8" fmla="*/ 20955 h 36195"/>
                  <a:gd name="connsiteX9" fmla="*/ 20955 w 56197"/>
                  <a:gd name="connsiteY9" fmla="*/ 20002 h 36195"/>
                  <a:gd name="connsiteX10" fmla="*/ 16192 w 56197"/>
                  <a:gd name="connsiteY10" fmla="*/ 17145 h 36195"/>
                  <a:gd name="connsiteX11" fmla="*/ 5715 w 56197"/>
                  <a:gd name="connsiteY11" fmla="*/ 6667 h 36195"/>
                  <a:gd name="connsiteX12" fmla="*/ 953 w 56197"/>
                  <a:gd name="connsiteY12" fmla="*/ 1905 h 36195"/>
                  <a:gd name="connsiteX13" fmla="*/ 0 w 56197"/>
                  <a:gd name="connsiteY13" fmla="*/ 0 h 36195"/>
                  <a:gd name="connsiteX14" fmla="*/ 953 w 56197"/>
                  <a:gd name="connsiteY14" fmla="*/ 0 h 36195"/>
                  <a:gd name="connsiteX15" fmla="*/ 11430 w 56197"/>
                  <a:gd name="connsiteY15" fmla="*/ 6667 h 36195"/>
                  <a:gd name="connsiteX16" fmla="*/ 15240 w 56197"/>
                  <a:gd name="connsiteY16" fmla="*/ 9525 h 36195"/>
                  <a:gd name="connsiteX17" fmla="*/ 33338 w 56197"/>
                  <a:gd name="connsiteY17" fmla="*/ 22860 h 36195"/>
                  <a:gd name="connsiteX18" fmla="*/ 40958 w 56197"/>
                  <a:gd name="connsiteY18" fmla="*/ 26670 h 36195"/>
                  <a:gd name="connsiteX19" fmla="*/ 51435 w 56197"/>
                  <a:gd name="connsiteY19" fmla="*/ 33338 h 36195"/>
                  <a:gd name="connsiteX20" fmla="*/ 55245 w 56197"/>
                  <a:gd name="connsiteY20" fmla="*/ 35242 h 36195"/>
                  <a:gd name="connsiteX21" fmla="*/ 56197 w 56197"/>
                  <a:gd name="connsiteY21" fmla="*/ 36195 h 36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197" h="36195">
                    <a:moveTo>
                      <a:pt x="55245" y="36195"/>
                    </a:moveTo>
                    <a:lnTo>
                      <a:pt x="51435" y="36195"/>
                    </a:lnTo>
                    <a:lnTo>
                      <a:pt x="47625" y="35242"/>
                    </a:lnTo>
                    <a:lnTo>
                      <a:pt x="45720" y="33338"/>
                    </a:lnTo>
                    <a:lnTo>
                      <a:pt x="40005" y="29527"/>
                    </a:lnTo>
                    <a:lnTo>
                      <a:pt x="38100" y="28575"/>
                    </a:lnTo>
                    <a:lnTo>
                      <a:pt x="29528" y="20955"/>
                    </a:lnTo>
                    <a:lnTo>
                      <a:pt x="27622" y="20002"/>
                    </a:lnTo>
                    <a:lnTo>
                      <a:pt x="22860" y="20955"/>
                    </a:lnTo>
                    <a:lnTo>
                      <a:pt x="20955" y="20002"/>
                    </a:lnTo>
                    <a:lnTo>
                      <a:pt x="16192" y="17145"/>
                    </a:lnTo>
                    <a:lnTo>
                      <a:pt x="5715" y="6667"/>
                    </a:lnTo>
                    <a:lnTo>
                      <a:pt x="953" y="1905"/>
                    </a:lnTo>
                    <a:lnTo>
                      <a:pt x="0" y="0"/>
                    </a:lnTo>
                    <a:lnTo>
                      <a:pt x="953" y="0"/>
                    </a:lnTo>
                    <a:lnTo>
                      <a:pt x="11430" y="6667"/>
                    </a:lnTo>
                    <a:lnTo>
                      <a:pt x="15240" y="9525"/>
                    </a:lnTo>
                    <a:lnTo>
                      <a:pt x="33338" y="22860"/>
                    </a:lnTo>
                    <a:lnTo>
                      <a:pt x="40958" y="26670"/>
                    </a:lnTo>
                    <a:lnTo>
                      <a:pt x="51435" y="33338"/>
                    </a:lnTo>
                    <a:lnTo>
                      <a:pt x="55245" y="35242"/>
                    </a:lnTo>
                    <a:lnTo>
                      <a:pt x="56197" y="361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7" name="Forma Livre: Forma 86">
                <a:extLst>
                  <a:ext uri="{FF2B5EF4-FFF2-40B4-BE49-F238E27FC236}">
                    <a16:creationId xmlns:a16="http://schemas.microsoft.com/office/drawing/2014/main" id="{76B81AA3-E147-8A23-B3D8-8F5F73D7F561}"/>
                  </a:ext>
                </a:extLst>
              </p:cNvPr>
              <p:cNvSpPr/>
              <p:nvPr/>
            </p:nvSpPr>
            <p:spPr>
              <a:xfrm>
                <a:off x="4354829" y="3790950"/>
                <a:ext cx="14287" cy="9525"/>
              </a:xfrm>
              <a:custGeom>
                <a:avLst/>
                <a:gdLst>
                  <a:gd name="connsiteX0" fmla="*/ 3810 w 14287"/>
                  <a:gd name="connsiteY0" fmla="*/ 9525 h 9525"/>
                  <a:gd name="connsiteX1" fmla="*/ 2857 w 14287"/>
                  <a:gd name="connsiteY1" fmla="*/ 8573 h 9525"/>
                  <a:gd name="connsiteX2" fmla="*/ 952 w 14287"/>
                  <a:gd name="connsiteY2" fmla="*/ 6667 h 9525"/>
                  <a:gd name="connsiteX3" fmla="*/ 0 w 14287"/>
                  <a:gd name="connsiteY3" fmla="*/ 4763 h 9525"/>
                  <a:gd name="connsiteX4" fmla="*/ 952 w 14287"/>
                  <a:gd name="connsiteY4" fmla="*/ 3810 h 9525"/>
                  <a:gd name="connsiteX5" fmla="*/ 1905 w 14287"/>
                  <a:gd name="connsiteY5" fmla="*/ 1905 h 9525"/>
                  <a:gd name="connsiteX6" fmla="*/ 3810 w 14287"/>
                  <a:gd name="connsiteY6" fmla="*/ 1905 h 9525"/>
                  <a:gd name="connsiteX7" fmla="*/ 8572 w 14287"/>
                  <a:gd name="connsiteY7" fmla="*/ 0 h 9525"/>
                  <a:gd name="connsiteX8" fmla="*/ 12382 w 14287"/>
                  <a:gd name="connsiteY8" fmla="*/ 0 h 9525"/>
                  <a:gd name="connsiteX9" fmla="*/ 13335 w 14287"/>
                  <a:gd name="connsiteY9" fmla="*/ 952 h 9525"/>
                  <a:gd name="connsiteX10" fmla="*/ 14288 w 14287"/>
                  <a:gd name="connsiteY10" fmla="*/ 1905 h 9525"/>
                  <a:gd name="connsiteX11" fmla="*/ 14288 w 14287"/>
                  <a:gd name="connsiteY11" fmla="*/ 4763 h 9525"/>
                  <a:gd name="connsiteX12" fmla="*/ 13335 w 14287"/>
                  <a:gd name="connsiteY12" fmla="*/ 6667 h 9525"/>
                  <a:gd name="connsiteX13" fmla="*/ 12382 w 14287"/>
                  <a:gd name="connsiteY13" fmla="*/ 7620 h 9525"/>
                  <a:gd name="connsiteX14" fmla="*/ 8572 w 14287"/>
                  <a:gd name="connsiteY14" fmla="*/ 6667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87" h="9525">
                    <a:moveTo>
                      <a:pt x="3810" y="9525"/>
                    </a:moveTo>
                    <a:lnTo>
                      <a:pt x="2857" y="8573"/>
                    </a:lnTo>
                    <a:lnTo>
                      <a:pt x="952" y="6667"/>
                    </a:lnTo>
                    <a:lnTo>
                      <a:pt x="0" y="4763"/>
                    </a:lnTo>
                    <a:lnTo>
                      <a:pt x="952" y="3810"/>
                    </a:lnTo>
                    <a:lnTo>
                      <a:pt x="1905" y="1905"/>
                    </a:lnTo>
                    <a:lnTo>
                      <a:pt x="3810" y="1905"/>
                    </a:lnTo>
                    <a:lnTo>
                      <a:pt x="8572" y="0"/>
                    </a:lnTo>
                    <a:lnTo>
                      <a:pt x="12382" y="0"/>
                    </a:lnTo>
                    <a:lnTo>
                      <a:pt x="13335" y="952"/>
                    </a:lnTo>
                    <a:lnTo>
                      <a:pt x="14288" y="1905"/>
                    </a:lnTo>
                    <a:lnTo>
                      <a:pt x="14288" y="4763"/>
                    </a:lnTo>
                    <a:lnTo>
                      <a:pt x="13335" y="6667"/>
                    </a:lnTo>
                    <a:lnTo>
                      <a:pt x="12382" y="7620"/>
                    </a:lnTo>
                    <a:lnTo>
                      <a:pt x="8572" y="6667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8" name="Forma Livre: Forma 87">
                <a:extLst>
                  <a:ext uri="{FF2B5EF4-FFF2-40B4-BE49-F238E27FC236}">
                    <a16:creationId xmlns:a16="http://schemas.microsoft.com/office/drawing/2014/main" id="{091583EE-60AE-4E07-D984-58B88E8026B7}"/>
                  </a:ext>
                </a:extLst>
              </p:cNvPr>
              <p:cNvSpPr/>
              <p:nvPr/>
            </p:nvSpPr>
            <p:spPr>
              <a:xfrm>
                <a:off x="4344352" y="3751897"/>
                <a:ext cx="28574" cy="31432"/>
              </a:xfrm>
              <a:custGeom>
                <a:avLst/>
                <a:gdLst>
                  <a:gd name="connsiteX0" fmla="*/ 8572 w 28574"/>
                  <a:gd name="connsiteY0" fmla="*/ 31432 h 31432"/>
                  <a:gd name="connsiteX1" fmla="*/ 6667 w 28574"/>
                  <a:gd name="connsiteY1" fmla="*/ 31432 h 31432"/>
                  <a:gd name="connsiteX2" fmla="*/ 5715 w 28574"/>
                  <a:gd name="connsiteY2" fmla="*/ 29527 h 31432"/>
                  <a:gd name="connsiteX3" fmla="*/ 2857 w 28574"/>
                  <a:gd name="connsiteY3" fmla="*/ 16192 h 31432"/>
                  <a:gd name="connsiteX4" fmla="*/ 0 w 28574"/>
                  <a:gd name="connsiteY4" fmla="*/ 2857 h 31432"/>
                  <a:gd name="connsiteX5" fmla="*/ 0 w 28574"/>
                  <a:gd name="connsiteY5" fmla="*/ 1905 h 31432"/>
                  <a:gd name="connsiteX6" fmla="*/ 953 w 28574"/>
                  <a:gd name="connsiteY6" fmla="*/ 1905 h 31432"/>
                  <a:gd name="connsiteX7" fmla="*/ 3810 w 28574"/>
                  <a:gd name="connsiteY7" fmla="*/ 1905 h 31432"/>
                  <a:gd name="connsiteX8" fmla="*/ 6667 w 28574"/>
                  <a:gd name="connsiteY8" fmla="*/ 1905 h 31432"/>
                  <a:gd name="connsiteX9" fmla="*/ 8572 w 28574"/>
                  <a:gd name="connsiteY9" fmla="*/ 1905 h 31432"/>
                  <a:gd name="connsiteX10" fmla="*/ 9525 w 28574"/>
                  <a:gd name="connsiteY10" fmla="*/ 0 h 31432"/>
                  <a:gd name="connsiteX11" fmla="*/ 11430 w 28574"/>
                  <a:gd name="connsiteY11" fmla="*/ 0 h 31432"/>
                  <a:gd name="connsiteX12" fmla="*/ 15240 w 28574"/>
                  <a:gd name="connsiteY12" fmla="*/ 1905 h 31432"/>
                  <a:gd name="connsiteX13" fmla="*/ 16192 w 28574"/>
                  <a:gd name="connsiteY13" fmla="*/ 1905 h 31432"/>
                  <a:gd name="connsiteX14" fmla="*/ 18097 w 28574"/>
                  <a:gd name="connsiteY14" fmla="*/ 3810 h 31432"/>
                  <a:gd name="connsiteX15" fmla="*/ 20955 w 28574"/>
                  <a:gd name="connsiteY15" fmla="*/ 9525 h 31432"/>
                  <a:gd name="connsiteX16" fmla="*/ 22860 w 28574"/>
                  <a:gd name="connsiteY16" fmla="*/ 11430 h 31432"/>
                  <a:gd name="connsiteX17" fmla="*/ 22860 w 28574"/>
                  <a:gd name="connsiteY17" fmla="*/ 13335 h 31432"/>
                  <a:gd name="connsiteX18" fmla="*/ 22860 w 28574"/>
                  <a:gd name="connsiteY18" fmla="*/ 16192 h 31432"/>
                  <a:gd name="connsiteX19" fmla="*/ 23812 w 28574"/>
                  <a:gd name="connsiteY19" fmla="*/ 17145 h 31432"/>
                  <a:gd name="connsiteX20" fmla="*/ 25717 w 28574"/>
                  <a:gd name="connsiteY20" fmla="*/ 19050 h 31432"/>
                  <a:gd name="connsiteX21" fmla="*/ 26670 w 28574"/>
                  <a:gd name="connsiteY21" fmla="*/ 23813 h 31432"/>
                  <a:gd name="connsiteX22" fmla="*/ 28575 w 28574"/>
                  <a:gd name="connsiteY22" fmla="*/ 25717 h 31432"/>
                  <a:gd name="connsiteX23" fmla="*/ 28575 w 28574"/>
                  <a:gd name="connsiteY23" fmla="*/ 26670 h 31432"/>
                  <a:gd name="connsiteX24" fmla="*/ 26670 w 28574"/>
                  <a:gd name="connsiteY24" fmla="*/ 26670 h 31432"/>
                  <a:gd name="connsiteX25" fmla="*/ 17145 w 28574"/>
                  <a:gd name="connsiteY25" fmla="*/ 28575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574" h="31432">
                    <a:moveTo>
                      <a:pt x="8572" y="31432"/>
                    </a:moveTo>
                    <a:lnTo>
                      <a:pt x="6667" y="31432"/>
                    </a:lnTo>
                    <a:lnTo>
                      <a:pt x="5715" y="29527"/>
                    </a:lnTo>
                    <a:lnTo>
                      <a:pt x="2857" y="16192"/>
                    </a:lnTo>
                    <a:lnTo>
                      <a:pt x="0" y="2857"/>
                    </a:lnTo>
                    <a:lnTo>
                      <a:pt x="0" y="1905"/>
                    </a:lnTo>
                    <a:lnTo>
                      <a:pt x="953" y="1905"/>
                    </a:lnTo>
                    <a:lnTo>
                      <a:pt x="3810" y="1905"/>
                    </a:lnTo>
                    <a:lnTo>
                      <a:pt x="6667" y="1905"/>
                    </a:lnTo>
                    <a:lnTo>
                      <a:pt x="8572" y="1905"/>
                    </a:lnTo>
                    <a:lnTo>
                      <a:pt x="9525" y="0"/>
                    </a:lnTo>
                    <a:lnTo>
                      <a:pt x="11430" y="0"/>
                    </a:lnTo>
                    <a:lnTo>
                      <a:pt x="15240" y="1905"/>
                    </a:lnTo>
                    <a:lnTo>
                      <a:pt x="16192" y="1905"/>
                    </a:lnTo>
                    <a:lnTo>
                      <a:pt x="18097" y="3810"/>
                    </a:lnTo>
                    <a:lnTo>
                      <a:pt x="20955" y="9525"/>
                    </a:lnTo>
                    <a:lnTo>
                      <a:pt x="22860" y="11430"/>
                    </a:lnTo>
                    <a:lnTo>
                      <a:pt x="22860" y="13335"/>
                    </a:lnTo>
                    <a:lnTo>
                      <a:pt x="22860" y="16192"/>
                    </a:lnTo>
                    <a:lnTo>
                      <a:pt x="23812" y="17145"/>
                    </a:lnTo>
                    <a:lnTo>
                      <a:pt x="25717" y="19050"/>
                    </a:lnTo>
                    <a:lnTo>
                      <a:pt x="26670" y="23813"/>
                    </a:lnTo>
                    <a:lnTo>
                      <a:pt x="28575" y="25717"/>
                    </a:lnTo>
                    <a:lnTo>
                      <a:pt x="28575" y="26670"/>
                    </a:lnTo>
                    <a:lnTo>
                      <a:pt x="26670" y="26670"/>
                    </a:lnTo>
                    <a:lnTo>
                      <a:pt x="1714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9" name="Forma Livre: Forma 88">
                <a:extLst>
                  <a:ext uri="{FF2B5EF4-FFF2-40B4-BE49-F238E27FC236}">
                    <a16:creationId xmlns:a16="http://schemas.microsoft.com/office/drawing/2014/main" id="{9FF8BDDE-A049-A7F4-FE01-FDFBA118F3D2}"/>
                  </a:ext>
                </a:extLst>
              </p:cNvPr>
              <p:cNvSpPr/>
              <p:nvPr/>
            </p:nvSpPr>
            <p:spPr>
              <a:xfrm>
                <a:off x="4173854" y="3710939"/>
                <a:ext cx="14287" cy="59055"/>
              </a:xfrm>
              <a:custGeom>
                <a:avLst/>
                <a:gdLst>
                  <a:gd name="connsiteX0" fmla="*/ 8573 w 14287"/>
                  <a:gd name="connsiteY0" fmla="*/ 59055 h 59055"/>
                  <a:gd name="connsiteX1" fmla="*/ 5715 w 14287"/>
                  <a:gd name="connsiteY1" fmla="*/ 59055 h 59055"/>
                  <a:gd name="connsiteX2" fmla="*/ 3810 w 14287"/>
                  <a:gd name="connsiteY2" fmla="*/ 57150 h 59055"/>
                  <a:gd name="connsiteX3" fmla="*/ 1905 w 14287"/>
                  <a:gd name="connsiteY3" fmla="*/ 56198 h 59055"/>
                  <a:gd name="connsiteX4" fmla="*/ 0 w 14287"/>
                  <a:gd name="connsiteY4" fmla="*/ 52388 h 59055"/>
                  <a:gd name="connsiteX5" fmla="*/ 0 w 14287"/>
                  <a:gd name="connsiteY5" fmla="*/ 50483 h 59055"/>
                  <a:gd name="connsiteX6" fmla="*/ 0 w 14287"/>
                  <a:gd name="connsiteY6" fmla="*/ 42863 h 59055"/>
                  <a:gd name="connsiteX7" fmla="*/ 2858 w 14287"/>
                  <a:gd name="connsiteY7" fmla="*/ 30480 h 59055"/>
                  <a:gd name="connsiteX8" fmla="*/ 8573 w 14287"/>
                  <a:gd name="connsiteY8" fmla="*/ 952 h 59055"/>
                  <a:gd name="connsiteX9" fmla="*/ 8573 w 14287"/>
                  <a:gd name="connsiteY9" fmla="*/ 0 h 59055"/>
                  <a:gd name="connsiteX10" fmla="*/ 9525 w 14287"/>
                  <a:gd name="connsiteY10" fmla="*/ 952 h 59055"/>
                  <a:gd name="connsiteX11" fmla="*/ 14288 w 14287"/>
                  <a:gd name="connsiteY11" fmla="*/ 35243 h 59055"/>
                  <a:gd name="connsiteX12" fmla="*/ 14288 w 14287"/>
                  <a:gd name="connsiteY12" fmla="*/ 42863 h 59055"/>
                  <a:gd name="connsiteX13" fmla="*/ 14288 w 14287"/>
                  <a:gd name="connsiteY13" fmla="*/ 50483 h 59055"/>
                  <a:gd name="connsiteX14" fmla="*/ 13335 w 14287"/>
                  <a:gd name="connsiteY14" fmla="*/ 55245 h 59055"/>
                  <a:gd name="connsiteX15" fmla="*/ 11430 w 14287"/>
                  <a:gd name="connsiteY15" fmla="*/ 57150 h 59055"/>
                  <a:gd name="connsiteX16" fmla="*/ 10478 w 14287"/>
                  <a:gd name="connsiteY16" fmla="*/ 59055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87" h="59055">
                    <a:moveTo>
                      <a:pt x="8573" y="59055"/>
                    </a:moveTo>
                    <a:lnTo>
                      <a:pt x="5715" y="59055"/>
                    </a:lnTo>
                    <a:lnTo>
                      <a:pt x="3810" y="57150"/>
                    </a:lnTo>
                    <a:lnTo>
                      <a:pt x="1905" y="56198"/>
                    </a:lnTo>
                    <a:lnTo>
                      <a:pt x="0" y="52388"/>
                    </a:lnTo>
                    <a:lnTo>
                      <a:pt x="0" y="50483"/>
                    </a:lnTo>
                    <a:lnTo>
                      <a:pt x="0" y="42863"/>
                    </a:lnTo>
                    <a:lnTo>
                      <a:pt x="2858" y="30480"/>
                    </a:lnTo>
                    <a:lnTo>
                      <a:pt x="8573" y="952"/>
                    </a:lnTo>
                    <a:lnTo>
                      <a:pt x="8573" y="0"/>
                    </a:lnTo>
                    <a:lnTo>
                      <a:pt x="9525" y="952"/>
                    </a:lnTo>
                    <a:lnTo>
                      <a:pt x="14288" y="35243"/>
                    </a:lnTo>
                    <a:lnTo>
                      <a:pt x="14288" y="42863"/>
                    </a:lnTo>
                    <a:lnTo>
                      <a:pt x="14288" y="50483"/>
                    </a:lnTo>
                    <a:lnTo>
                      <a:pt x="13335" y="55245"/>
                    </a:lnTo>
                    <a:lnTo>
                      <a:pt x="11430" y="57150"/>
                    </a:lnTo>
                    <a:lnTo>
                      <a:pt x="10478" y="59055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0" name="Forma Livre: Forma 89">
                <a:extLst>
                  <a:ext uri="{FF2B5EF4-FFF2-40B4-BE49-F238E27FC236}">
                    <a16:creationId xmlns:a16="http://schemas.microsoft.com/office/drawing/2014/main" id="{05D33D31-E491-3DF0-7629-6582377571C2}"/>
                  </a:ext>
                </a:extLst>
              </p:cNvPr>
              <p:cNvSpPr/>
              <p:nvPr/>
            </p:nvSpPr>
            <p:spPr>
              <a:xfrm>
                <a:off x="4106226" y="3690937"/>
                <a:ext cx="36194" cy="75247"/>
              </a:xfrm>
              <a:custGeom>
                <a:avLst/>
                <a:gdLst>
                  <a:gd name="connsiteX0" fmla="*/ 32385 w 36194"/>
                  <a:gd name="connsiteY0" fmla="*/ 75248 h 75247"/>
                  <a:gd name="connsiteX1" fmla="*/ 31432 w 36194"/>
                  <a:gd name="connsiteY1" fmla="*/ 74295 h 75247"/>
                  <a:gd name="connsiteX2" fmla="*/ 28575 w 36194"/>
                  <a:gd name="connsiteY2" fmla="*/ 71438 h 75247"/>
                  <a:gd name="connsiteX3" fmla="*/ 20955 w 36194"/>
                  <a:gd name="connsiteY3" fmla="*/ 62865 h 75247"/>
                  <a:gd name="connsiteX4" fmla="*/ 15240 w 36194"/>
                  <a:gd name="connsiteY4" fmla="*/ 53340 h 75247"/>
                  <a:gd name="connsiteX5" fmla="*/ 13335 w 36194"/>
                  <a:gd name="connsiteY5" fmla="*/ 49530 h 75247"/>
                  <a:gd name="connsiteX6" fmla="*/ 8573 w 36194"/>
                  <a:gd name="connsiteY6" fmla="*/ 41910 h 75247"/>
                  <a:gd name="connsiteX7" fmla="*/ 1905 w 36194"/>
                  <a:gd name="connsiteY7" fmla="*/ 31433 h 75247"/>
                  <a:gd name="connsiteX8" fmla="*/ 952 w 36194"/>
                  <a:gd name="connsiteY8" fmla="*/ 26670 h 75247"/>
                  <a:gd name="connsiteX9" fmla="*/ 0 w 36194"/>
                  <a:gd name="connsiteY9" fmla="*/ 24765 h 75247"/>
                  <a:gd name="connsiteX10" fmla="*/ 1905 w 36194"/>
                  <a:gd name="connsiteY10" fmla="*/ 20002 h 75247"/>
                  <a:gd name="connsiteX11" fmla="*/ 4763 w 36194"/>
                  <a:gd name="connsiteY11" fmla="*/ 10477 h 75247"/>
                  <a:gd name="connsiteX12" fmla="*/ 6668 w 36194"/>
                  <a:gd name="connsiteY12" fmla="*/ 3810 h 75247"/>
                  <a:gd name="connsiteX13" fmla="*/ 8573 w 36194"/>
                  <a:gd name="connsiteY13" fmla="*/ 952 h 75247"/>
                  <a:gd name="connsiteX14" fmla="*/ 9525 w 36194"/>
                  <a:gd name="connsiteY14" fmla="*/ 0 h 75247"/>
                  <a:gd name="connsiteX15" fmla="*/ 10477 w 36194"/>
                  <a:gd name="connsiteY15" fmla="*/ 952 h 75247"/>
                  <a:gd name="connsiteX16" fmla="*/ 16193 w 36194"/>
                  <a:gd name="connsiteY16" fmla="*/ 3810 h 75247"/>
                  <a:gd name="connsiteX17" fmla="*/ 19050 w 36194"/>
                  <a:gd name="connsiteY17" fmla="*/ 8573 h 75247"/>
                  <a:gd name="connsiteX18" fmla="*/ 24765 w 36194"/>
                  <a:gd name="connsiteY18" fmla="*/ 15240 h 75247"/>
                  <a:gd name="connsiteX19" fmla="*/ 28575 w 36194"/>
                  <a:gd name="connsiteY19" fmla="*/ 20955 h 75247"/>
                  <a:gd name="connsiteX20" fmla="*/ 31432 w 36194"/>
                  <a:gd name="connsiteY20" fmla="*/ 26670 h 75247"/>
                  <a:gd name="connsiteX21" fmla="*/ 33338 w 36194"/>
                  <a:gd name="connsiteY21" fmla="*/ 33338 h 75247"/>
                  <a:gd name="connsiteX22" fmla="*/ 35243 w 36194"/>
                  <a:gd name="connsiteY22" fmla="*/ 39052 h 75247"/>
                  <a:gd name="connsiteX23" fmla="*/ 36195 w 36194"/>
                  <a:gd name="connsiteY23" fmla="*/ 47625 h 75247"/>
                  <a:gd name="connsiteX24" fmla="*/ 36195 w 36194"/>
                  <a:gd name="connsiteY24" fmla="*/ 56198 h 75247"/>
                  <a:gd name="connsiteX25" fmla="*/ 36195 w 36194"/>
                  <a:gd name="connsiteY25" fmla="*/ 63817 h 75247"/>
                  <a:gd name="connsiteX26" fmla="*/ 33338 w 36194"/>
                  <a:gd name="connsiteY26" fmla="*/ 72390 h 75247"/>
                  <a:gd name="connsiteX27" fmla="*/ 33338 w 36194"/>
                  <a:gd name="connsiteY27" fmla="*/ 74295 h 75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6194" h="75247">
                    <a:moveTo>
                      <a:pt x="32385" y="75248"/>
                    </a:moveTo>
                    <a:lnTo>
                      <a:pt x="31432" y="74295"/>
                    </a:lnTo>
                    <a:lnTo>
                      <a:pt x="28575" y="71438"/>
                    </a:lnTo>
                    <a:lnTo>
                      <a:pt x="20955" y="62865"/>
                    </a:lnTo>
                    <a:lnTo>
                      <a:pt x="15240" y="53340"/>
                    </a:lnTo>
                    <a:lnTo>
                      <a:pt x="13335" y="49530"/>
                    </a:lnTo>
                    <a:lnTo>
                      <a:pt x="8573" y="41910"/>
                    </a:lnTo>
                    <a:lnTo>
                      <a:pt x="1905" y="31433"/>
                    </a:lnTo>
                    <a:lnTo>
                      <a:pt x="952" y="26670"/>
                    </a:lnTo>
                    <a:lnTo>
                      <a:pt x="0" y="24765"/>
                    </a:lnTo>
                    <a:lnTo>
                      <a:pt x="1905" y="20002"/>
                    </a:lnTo>
                    <a:lnTo>
                      <a:pt x="4763" y="10477"/>
                    </a:lnTo>
                    <a:lnTo>
                      <a:pt x="6668" y="3810"/>
                    </a:lnTo>
                    <a:lnTo>
                      <a:pt x="8573" y="952"/>
                    </a:lnTo>
                    <a:lnTo>
                      <a:pt x="9525" y="0"/>
                    </a:lnTo>
                    <a:lnTo>
                      <a:pt x="10477" y="952"/>
                    </a:lnTo>
                    <a:lnTo>
                      <a:pt x="16193" y="3810"/>
                    </a:lnTo>
                    <a:lnTo>
                      <a:pt x="19050" y="8573"/>
                    </a:lnTo>
                    <a:lnTo>
                      <a:pt x="24765" y="15240"/>
                    </a:lnTo>
                    <a:lnTo>
                      <a:pt x="28575" y="20955"/>
                    </a:lnTo>
                    <a:lnTo>
                      <a:pt x="31432" y="26670"/>
                    </a:lnTo>
                    <a:lnTo>
                      <a:pt x="33338" y="33338"/>
                    </a:lnTo>
                    <a:lnTo>
                      <a:pt x="35243" y="39052"/>
                    </a:lnTo>
                    <a:lnTo>
                      <a:pt x="36195" y="47625"/>
                    </a:lnTo>
                    <a:lnTo>
                      <a:pt x="36195" y="56198"/>
                    </a:lnTo>
                    <a:lnTo>
                      <a:pt x="36195" y="63817"/>
                    </a:lnTo>
                    <a:lnTo>
                      <a:pt x="33338" y="72390"/>
                    </a:lnTo>
                    <a:lnTo>
                      <a:pt x="33338" y="7429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1" name="Forma Livre: Forma 90">
                <a:extLst>
                  <a:ext uri="{FF2B5EF4-FFF2-40B4-BE49-F238E27FC236}">
                    <a16:creationId xmlns:a16="http://schemas.microsoft.com/office/drawing/2014/main" id="{FCAE5F56-483B-2EBE-C542-FF8B5AD9AE44}"/>
                  </a:ext>
                </a:extLst>
              </p:cNvPr>
              <p:cNvSpPr/>
              <p:nvPr/>
            </p:nvSpPr>
            <p:spPr>
              <a:xfrm>
                <a:off x="4480559" y="3695700"/>
                <a:ext cx="70484" cy="45720"/>
              </a:xfrm>
              <a:custGeom>
                <a:avLst/>
                <a:gdLst>
                  <a:gd name="connsiteX0" fmla="*/ 9525 w 70484"/>
                  <a:gd name="connsiteY0" fmla="*/ 45720 h 45720"/>
                  <a:gd name="connsiteX1" fmla="*/ 7620 w 70484"/>
                  <a:gd name="connsiteY1" fmla="*/ 44767 h 45720"/>
                  <a:gd name="connsiteX2" fmla="*/ 4763 w 70484"/>
                  <a:gd name="connsiteY2" fmla="*/ 43815 h 45720"/>
                  <a:gd name="connsiteX3" fmla="*/ 1905 w 70484"/>
                  <a:gd name="connsiteY3" fmla="*/ 43815 h 45720"/>
                  <a:gd name="connsiteX4" fmla="*/ 0 w 70484"/>
                  <a:gd name="connsiteY4" fmla="*/ 42863 h 45720"/>
                  <a:gd name="connsiteX5" fmla="*/ 0 w 70484"/>
                  <a:gd name="connsiteY5" fmla="*/ 40958 h 45720"/>
                  <a:gd name="connsiteX6" fmla="*/ 0 w 70484"/>
                  <a:gd name="connsiteY6" fmla="*/ 40005 h 45720"/>
                  <a:gd name="connsiteX7" fmla="*/ 0 w 70484"/>
                  <a:gd name="connsiteY7" fmla="*/ 39052 h 45720"/>
                  <a:gd name="connsiteX8" fmla="*/ 1905 w 70484"/>
                  <a:gd name="connsiteY8" fmla="*/ 38100 h 45720"/>
                  <a:gd name="connsiteX9" fmla="*/ 3810 w 70484"/>
                  <a:gd name="connsiteY9" fmla="*/ 38100 h 45720"/>
                  <a:gd name="connsiteX10" fmla="*/ 5715 w 70484"/>
                  <a:gd name="connsiteY10" fmla="*/ 36195 h 45720"/>
                  <a:gd name="connsiteX11" fmla="*/ 7620 w 70484"/>
                  <a:gd name="connsiteY11" fmla="*/ 33338 h 45720"/>
                  <a:gd name="connsiteX12" fmla="*/ 17145 w 70484"/>
                  <a:gd name="connsiteY12" fmla="*/ 26670 h 45720"/>
                  <a:gd name="connsiteX13" fmla="*/ 18097 w 70484"/>
                  <a:gd name="connsiteY13" fmla="*/ 25717 h 45720"/>
                  <a:gd name="connsiteX14" fmla="*/ 18097 w 70484"/>
                  <a:gd name="connsiteY14" fmla="*/ 26670 h 45720"/>
                  <a:gd name="connsiteX15" fmla="*/ 18097 w 70484"/>
                  <a:gd name="connsiteY15" fmla="*/ 27623 h 45720"/>
                  <a:gd name="connsiteX16" fmla="*/ 15240 w 70484"/>
                  <a:gd name="connsiteY16" fmla="*/ 31433 h 45720"/>
                  <a:gd name="connsiteX17" fmla="*/ 12382 w 70484"/>
                  <a:gd name="connsiteY17" fmla="*/ 35242 h 45720"/>
                  <a:gd name="connsiteX18" fmla="*/ 12382 w 70484"/>
                  <a:gd name="connsiteY18" fmla="*/ 36195 h 45720"/>
                  <a:gd name="connsiteX19" fmla="*/ 12382 w 70484"/>
                  <a:gd name="connsiteY19" fmla="*/ 38100 h 45720"/>
                  <a:gd name="connsiteX20" fmla="*/ 13335 w 70484"/>
                  <a:gd name="connsiteY20" fmla="*/ 39052 h 45720"/>
                  <a:gd name="connsiteX21" fmla="*/ 15240 w 70484"/>
                  <a:gd name="connsiteY21" fmla="*/ 39052 h 45720"/>
                  <a:gd name="connsiteX22" fmla="*/ 20955 w 70484"/>
                  <a:gd name="connsiteY22" fmla="*/ 38100 h 45720"/>
                  <a:gd name="connsiteX23" fmla="*/ 22860 w 70484"/>
                  <a:gd name="connsiteY23" fmla="*/ 36195 h 45720"/>
                  <a:gd name="connsiteX24" fmla="*/ 30480 w 70484"/>
                  <a:gd name="connsiteY24" fmla="*/ 27623 h 45720"/>
                  <a:gd name="connsiteX25" fmla="*/ 31432 w 70484"/>
                  <a:gd name="connsiteY25" fmla="*/ 25717 h 45720"/>
                  <a:gd name="connsiteX26" fmla="*/ 31432 w 70484"/>
                  <a:gd name="connsiteY26" fmla="*/ 23813 h 45720"/>
                  <a:gd name="connsiteX27" fmla="*/ 33338 w 70484"/>
                  <a:gd name="connsiteY27" fmla="*/ 20955 h 45720"/>
                  <a:gd name="connsiteX28" fmla="*/ 35242 w 70484"/>
                  <a:gd name="connsiteY28" fmla="*/ 20002 h 45720"/>
                  <a:gd name="connsiteX29" fmla="*/ 37147 w 70484"/>
                  <a:gd name="connsiteY29" fmla="*/ 19050 h 45720"/>
                  <a:gd name="connsiteX30" fmla="*/ 39052 w 70484"/>
                  <a:gd name="connsiteY30" fmla="*/ 19050 h 45720"/>
                  <a:gd name="connsiteX31" fmla="*/ 40005 w 70484"/>
                  <a:gd name="connsiteY31" fmla="*/ 19050 h 45720"/>
                  <a:gd name="connsiteX32" fmla="*/ 40957 w 70484"/>
                  <a:gd name="connsiteY32" fmla="*/ 17145 h 45720"/>
                  <a:gd name="connsiteX33" fmla="*/ 40957 w 70484"/>
                  <a:gd name="connsiteY33" fmla="*/ 13335 h 45720"/>
                  <a:gd name="connsiteX34" fmla="*/ 41910 w 70484"/>
                  <a:gd name="connsiteY34" fmla="*/ 11430 h 45720"/>
                  <a:gd name="connsiteX35" fmla="*/ 45720 w 70484"/>
                  <a:gd name="connsiteY35" fmla="*/ 8573 h 45720"/>
                  <a:gd name="connsiteX36" fmla="*/ 47625 w 70484"/>
                  <a:gd name="connsiteY36" fmla="*/ 6667 h 45720"/>
                  <a:gd name="connsiteX37" fmla="*/ 51435 w 70484"/>
                  <a:gd name="connsiteY37" fmla="*/ 5715 h 45720"/>
                  <a:gd name="connsiteX38" fmla="*/ 55245 w 70484"/>
                  <a:gd name="connsiteY38" fmla="*/ 2858 h 45720"/>
                  <a:gd name="connsiteX39" fmla="*/ 56197 w 70484"/>
                  <a:gd name="connsiteY39" fmla="*/ 1905 h 45720"/>
                  <a:gd name="connsiteX40" fmla="*/ 59055 w 70484"/>
                  <a:gd name="connsiteY40" fmla="*/ 1905 h 45720"/>
                  <a:gd name="connsiteX41" fmla="*/ 63817 w 70484"/>
                  <a:gd name="connsiteY41" fmla="*/ 1905 h 45720"/>
                  <a:gd name="connsiteX42" fmla="*/ 65722 w 70484"/>
                  <a:gd name="connsiteY42" fmla="*/ 952 h 45720"/>
                  <a:gd name="connsiteX43" fmla="*/ 67627 w 70484"/>
                  <a:gd name="connsiteY43" fmla="*/ 0 h 45720"/>
                  <a:gd name="connsiteX44" fmla="*/ 68580 w 70484"/>
                  <a:gd name="connsiteY44" fmla="*/ 0 h 45720"/>
                  <a:gd name="connsiteX45" fmla="*/ 70485 w 70484"/>
                  <a:gd name="connsiteY45" fmla="*/ 1905 h 45720"/>
                  <a:gd name="connsiteX46" fmla="*/ 70485 w 70484"/>
                  <a:gd name="connsiteY46" fmla="*/ 3810 h 45720"/>
                  <a:gd name="connsiteX47" fmla="*/ 68580 w 70484"/>
                  <a:gd name="connsiteY47" fmla="*/ 5715 h 45720"/>
                  <a:gd name="connsiteX48" fmla="*/ 65722 w 70484"/>
                  <a:gd name="connsiteY48" fmla="*/ 6667 h 45720"/>
                  <a:gd name="connsiteX49" fmla="*/ 61913 w 70484"/>
                  <a:gd name="connsiteY49" fmla="*/ 8573 h 45720"/>
                  <a:gd name="connsiteX50" fmla="*/ 59055 w 70484"/>
                  <a:gd name="connsiteY50" fmla="*/ 11430 h 45720"/>
                  <a:gd name="connsiteX51" fmla="*/ 52388 w 70484"/>
                  <a:gd name="connsiteY51" fmla="*/ 20955 h 45720"/>
                  <a:gd name="connsiteX52" fmla="*/ 48577 w 70484"/>
                  <a:gd name="connsiteY52" fmla="*/ 23813 h 45720"/>
                  <a:gd name="connsiteX53" fmla="*/ 46672 w 70484"/>
                  <a:gd name="connsiteY53" fmla="*/ 23813 h 45720"/>
                  <a:gd name="connsiteX54" fmla="*/ 43815 w 70484"/>
                  <a:gd name="connsiteY54" fmla="*/ 24765 h 45720"/>
                  <a:gd name="connsiteX55" fmla="*/ 42863 w 70484"/>
                  <a:gd name="connsiteY55" fmla="*/ 24765 h 45720"/>
                  <a:gd name="connsiteX56" fmla="*/ 40957 w 70484"/>
                  <a:gd name="connsiteY56" fmla="*/ 25717 h 45720"/>
                  <a:gd name="connsiteX57" fmla="*/ 38100 w 70484"/>
                  <a:gd name="connsiteY57" fmla="*/ 28575 h 45720"/>
                  <a:gd name="connsiteX58" fmla="*/ 35242 w 70484"/>
                  <a:gd name="connsiteY58" fmla="*/ 31433 h 45720"/>
                  <a:gd name="connsiteX59" fmla="*/ 31432 w 70484"/>
                  <a:gd name="connsiteY59" fmla="*/ 37148 h 45720"/>
                  <a:gd name="connsiteX60" fmla="*/ 29527 w 70484"/>
                  <a:gd name="connsiteY60" fmla="*/ 40958 h 45720"/>
                  <a:gd name="connsiteX61" fmla="*/ 28575 w 70484"/>
                  <a:gd name="connsiteY61" fmla="*/ 42863 h 45720"/>
                  <a:gd name="connsiteX62" fmla="*/ 26670 w 70484"/>
                  <a:gd name="connsiteY62" fmla="*/ 42863 h 45720"/>
                  <a:gd name="connsiteX63" fmla="*/ 22860 w 70484"/>
                  <a:gd name="connsiteY63" fmla="*/ 43815 h 45720"/>
                  <a:gd name="connsiteX64" fmla="*/ 20955 w 70484"/>
                  <a:gd name="connsiteY64" fmla="*/ 42863 h 45720"/>
                  <a:gd name="connsiteX65" fmla="*/ 19050 w 70484"/>
                  <a:gd name="connsiteY65" fmla="*/ 41910 h 45720"/>
                  <a:gd name="connsiteX66" fmla="*/ 17145 w 70484"/>
                  <a:gd name="connsiteY66" fmla="*/ 41910 h 45720"/>
                  <a:gd name="connsiteX67" fmla="*/ 14288 w 70484"/>
                  <a:gd name="connsiteY67" fmla="*/ 42863 h 45720"/>
                  <a:gd name="connsiteX68" fmla="*/ 13335 w 70484"/>
                  <a:gd name="connsiteY68" fmla="*/ 44767 h 45720"/>
                  <a:gd name="connsiteX69" fmla="*/ 10477 w 70484"/>
                  <a:gd name="connsiteY69" fmla="*/ 44767 h 4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70484" h="45720">
                    <a:moveTo>
                      <a:pt x="9525" y="45720"/>
                    </a:moveTo>
                    <a:lnTo>
                      <a:pt x="7620" y="44767"/>
                    </a:lnTo>
                    <a:lnTo>
                      <a:pt x="4763" y="43815"/>
                    </a:lnTo>
                    <a:lnTo>
                      <a:pt x="1905" y="43815"/>
                    </a:lnTo>
                    <a:lnTo>
                      <a:pt x="0" y="42863"/>
                    </a:lnTo>
                    <a:lnTo>
                      <a:pt x="0" y="40958"/>
                    </a:lnTo>
                    <a:lnTo>
                      <a:pt x="0" y="40005"/>
                    </a:lnTo>
                    <a:lnTo>
                      <a:pt x="0" y="39052"/>
                    </a:lnTo>
                    <a:lnTo>
                      <a:pt x="1905" y="38100"/>
                    </a:lnTo>
                    <a:lnTo>
                      <a:pt x="3810" y="38100"/>
                    </a:lnTo>
                    <a:lnTo>
                      <a:pt x="5715" y="36195"/>
                    </a:lnTo>
                    <a:lnTo>
                      <a:pt x="7620" y="33338"/>
                    </a:lnTo>
                    <a:lnTo>
                      <a:pt x="17145" y="26670"/>
                    </a:lnTo>
                    <a:lnTo>
                      <a:pt x="18097" y="25717"/>
                    </a:lnTo>
                    <a:lnTo>
                      <a:pt x="18097" y="26670"/>
                    </a:lnTo>
                    <a:lnTo>
                      <a:pt x="18097" y="27623"/>
                    </a:lnTo>
                    <a:lnTo>
                      <a:pt x="15240" y="31433"/>
                    </a:lnTo>
                    <a:lnTo>
                      <a:pt x="12382" y="35242"/>
                    </a:lnTo>
                    <a:lnTo>
                      <a:pt x="12382" y="36195"/>
                    </a:lnTo>
                    <a:lnTo>
                      <a:pt x="12382" y="38100"/>
                    </a:lnTo>
                    <a:lnTo>
                      <a:pt x="13335" y="39052"/>
                    </a:lnTo>
                    <a:lnTo>
                      <a:pt x="15240" y="39052"/>
                    </a:lnTo>
                    <a:lnTo>
                      <a:pt x="20955" y="38100"/>
                    </a:lnTo>
                    <a:lnTo>
                      <a:pt x="22860" y="36195"/>
                    </a:lnTo>
                    <a:lnTo>
                      <a:pt x="30480" y="27623"/>
                    </a:lnTo>
                    <a:lnTo>
                      <a:pt x="31432" y="25717"/>
                    </a:lnTo>
                    <a:lnTo>
                      <a:pt x="31432" y="23813"/>
                    </a:lnTo>
                    <a:lnTo>
                      <a:pt x="33338" y="20955"/>
                    </a:lnTo>
                    <a:lnTo>
                      <a:pt x="35242" y="20002"/>
                    </a:lnTo>
                    <a:lnTo>
                      <a:pt x="37147" y="19050"/>
                    </a:lnTo>
                    <a:lnTo>
                      <a:pt x="39052" y="19050"/>
                    </a:lnTo>
                    <a:lnTo>
                      <a:pt x="40005" y="19050"/>
                    </a:lnTo>
                    <a:lnTo>
                      <a:pt x="40957" y="17145"/>
                    </a:lnTo>
                    <a:lnTo>
                      <a:pt x="40957" y="13335"/>
                    </a:lnTo>
                    <a:lnTo>
                      <a:pt x="41910" y="11430"/>
                    </a:lnTo>
                    <a:lnTo>
                      <a:pt x="45720" y="8573"/>
                    </a:lnTo>
                    <a:lnTo>
                      <a:pt x="47625" y="6667"/>
                    </a:lnTo>
                    <a:lnTo>
                      <a:pt x="51435" y="5715"/>
                    </a:lnTo>
                    <a:lnTo>
                      <a:pt x="55245" y="2858"/>
                    </a:lnTo>
                    <a:lnTo>
                      <a:pt x="56197" y="1905"/>
                    </a:lnTo>
                    <a:lnTo>
                      <a:pt x="59055" y="1905"/>
                    </a:lnTo>
                    <a:lnTo>
                      <a:pt x="63817" y="1905"/>
                    </a:lnTo>
                    <a:lnTo>
                      <a:pt x="65722" y="952"/>
                    </a:lnTo>
                    <a:lnTo>
                      <a:pt x="67627" y="0"/>
                    </a:lnTo>
                    <a:lnTo>
                      <a:pt x="68580" y="0"/>
                    </a:lnTo>
                    <a:lnTo>
                      <a:pt x="70485" y="1905"/>
                    </a:lnTo>
                    <a:lnTo>
                      <a:pt x="70485" y="3810"/>
                    </a:lnTo>
                    <a:lnTo>
                      <a:pt x="68580" y="5715"/>
                    </a:lnTo>
                    <a:lnTo>
                      <a:pt x="65722" y="6667"/>
                    </a:lnTo>
                    <a:lnTo>
                      <a:pt x="61913" y="8573"/>
                    </a:lnTo>
                    <a:lnTo>
                      <a:pt x="59055" y="11430"/>
                    </a:lnTo>
                    <a:lnTo>
                      <a:pt x="52388" y="20955"/>
                    </a:lnTo>
                    <a:lnTo>
                      <a:pt x="48577" y="23813"/>
                    </a:lnTo>
                    <a:lnTo>
                      <a:pt x="46672" y="23813"/>
                    </a:lnTo>
                    <a:lnTo>
                      <a:pt x="43815" y="24765"/>
                    </a:lnTo>
                    <a:lnTo>
                      <a:pt x="42863" y="24765"/>
                    </a:lnTo>
                    <a:lnTo>
                      <a:pt x="40957" y="25717"/>
                    </a:lnTo>
                    <a:lnTo>
                      <a:pt x="38100" y="28575"/>
                    </a:lnTo>
                    <a:lnTo>
                      <a:pt x="35242" y="31433"/>
                    </a:lnTo>
                    <a:lnTo>
                      <a:pt x="31432" y="37148"/>
                    </a:lnTo>
                    <a:lnTo>
                      <a:pt x="29527" y="40958"/>
                    </a:lnTo>
                    <a:lnTo>
                      <a:pt x="28575" y="42863"/>
                    </a:lnTo>
                    <a:lnTo>
                      <a:pt x="26670" y="42863"/>
                    </a:lnTo>
                    <a:lnTo>
                      <a:pt x="22860" y="43815"/>
                    </a:lnTo>
                    <a:lnTo>
                      <a:pt x="20955" y="42863"/>
                    </a:lnTo>
                    <a:lnTo>
                      <a:pt x="19050" y="41910"/>
                    </a:lnTo>
                    <a:lnTo>
                      <a:pt x="17145" y="41910"/>
                    </a:lnTo>
                    <a:lnTo>
                      <a:pt x="14288" y="42863"/>
                    </a:lnTo>
                    <a:lnTo>
                      <a:pt x="13335" y="44767"/>
                    </a:lnTo>
                    <a:lnTo>
                      <a:pt x="10477" y="4476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2" name="Forma Livre: Forma 91">
                <a:extLst>
                  <a:ext uri="{FF2B5EF4-FFF2-40B4-BE49-F238E27FC236}">
                    <a16:creationId xmlns:a16="http://schemas.microsoft.com/office/drawing/2014/main" id="{135BF99B-ED6B-3445-54D7-EE50DC775DE5}"/>
                  </a:ext>
                </a:extLst>
              </p:cNvPr>
              <p:cNvSpPr/>
              <p:nvPr/>
            </p:nvSpPr>
            <p:spPr>
              <a:xfrm>
                <a:off x="4586287" y="3602354"/>
                <a:ext cx="32385" cy="134302"/>
              </a:xfrm>
              <a:custGeom>
                <a:avLst/>
                <a:gdLst>
                  <a:gd name="connsiteX0" fmla="*/ 25718 w 32385"/>
                  <a:gd name="connsiteY0" fmla="*/ 134303 h 134302"/>
                  <a:gd name="connsiteX1" fmla="*/ 23813 w 32385"/>
                  <a:gd name="connsiteY1" fmla="*/ 134303 h 134302"/>
                  <a:gd name="connsiteX2" fmla="*/ 23813 w 32385"/>
                  <a:gd name="connsiteY2" fmla="*/ 132398 h 134302"/>
                  <a:gd name="connsiteX3" fmla="*/ 23813 w 32385"/>
                  <a:gd name="connsiteY3" fmla="*/ 129540 h 134302"/>
                  <a:gd name="connsiteX4" fmla="*/ 23813 w 32385"/>
                  <a:gd name="connsiteY4" fmla="*/ 126683 h 134302"/>
                  <a:gd name="connsiteX5" fmla="*/ 23813 w 32385"/>
                  <a:gd name="connsiteY5" fmla="*/ 124778 h 134302"/>
                  <a:gd name="connsiteX6" fmla="*/ 21907 w 32385"/>
                  <a:gd name="connsiteY6" fmla="*/ 121920 h 134302"/>
                  <a:gd name="connsiteX7" fmla="*/ 20955 w 32385"/>
                  <a:gd name="connsiteY7" fmla="*/ 120968 h 134302"/>
                  <a:gd name="connsiteX8" fmla="*/ 20002 w 32385"/>
                  <a:gd name="connsiteY8" fmla="*/ 120015 h 134302"/>
                  <a:gd name="connsiteX9" fmla="*/ 20002 w 32385"/>
                  <a:gd name="connsiteY9" fmla="*/ 118110 h 134302"/>
                  <a:gd name="connsiteX10" fmla="*/ 21907 w 32385"/>
                  <a:gd name="connsiteY10" fmla="*/ 114300 h 134302"/>
                  <a:gd name="connsiteX11" fmla="*/ 23813 w 32385"/>
                  <a:gd name="connsiteY11" fmla="*/ 112395 h 134302"/>
                  <a:gd name="connsiteX12" fmla="*/ 23813 w 32385"/>
                  <a:gd name="connsiteY12" fmla="*/ 109538 h 134302"/>
                  <a:gd name="connsiteX13" fmla="*/ 23813 w 32385"/>
                  <a:gd name="connsiteY13" fmla="*/ 107633 h 134302"/>
                  <a:gd name="connsiteX14" fmla="*/ 21907 w 32385"/>
                  <a:gd name="connsiteY14" fmla="*/ 103823 h 134302"/>
                  <a:gd name="connsiteX15" fmla="*/ 20002 w 32385"/>
                  <a:gd name="connsiteY15" fmla="*/ 101918 h 134302"/>
                  <a:gd name="connsiteX16" fmla="*/ 20002 w 32385"/>
                  <a:gd name="connsiteY16" fmla="*/ 99060 h 134302"/>
                  <a:gd name="connsiteX17" fmla="*/ 22860 w 32385"/>
                  <a:gd name="connsiteY17" fmla="*/ 91440 h 134302"/>
                  <a:gd name="connsiteX18" fmla="*/ 23813 w 32385"/>
                  <a:gd name="connsiteY18" fmla="*/ 88583 h 134302"/>
                  <a:gd name="connsiteX19" fmla="*/ 22860 w 32385"/>
                  <a:gd name="connsiteY19" fmla="*/ 87630 h 134302"/>
                  <a:gd name="connsiteX20" fmla="*/ 21907 w 32385"/>
                  <a:gd name="connsiteY20" fmla="*/ 85725 h 134302"/>
                  <a:gd name="connsiteX21" fmla="*/ 17145 w 32385"/>
                  <a:gd name="connsiteY21" fmla="*/ 82868 h 134302"/>
                  <a:gd name="connsiteX22" fmla="*/ 16193 w 32385"/>
                  <a:gd name="connsiteY22" fmla="*/ 80963 h 134302"/>
                  <a:gd name="connsiteX23" fmla="*/ 16193 w 32385"/>
                  <a:gd name="connsiteY23" fmla="*/ 80010 h 134302"/>
                  <a:gd name="connsiteX24" fmla="*/ 17145 w 32385"/>
                  <a:gd name="connsiteY24" fmla="*/ 78105 h 134302"/>
                  <a:gd name="connsiteX25" fmla="*/ 20955 w 32385"/>
                  <a:gd name="connsiteY25" fmla="*/ 71438 h 134302"/>
                  <a:gd name="connsiteX26" fmla="*/ 22860 w 32385"/>
                  <a:gd name="connsiteY26" fmla="*/ 66675 h 134302"/>
                  <a:gd name="connsiteX27" fmla="*/ 22860 w 32385"/>
                  <a:gd name="connsiteY27" fmla="*/ 63818 h 134302"/>
                  <a:gd name="connsiteX28" fmla="*/ 21907 w 32385"/>
                  <a:gd name="connsiteY28" fmla="*/ 62865 h 134302"/>
                  <a:gd name="connsiteX29" fmla="*/ 20955 w 32385"/>
                  <a:gd name="connsiteY29" fmla="*/ 63818 h 134302"/>
                  <a:gd name="connsiteX30" fmla="*/ 19050 w 32385"/>
                  <a:gd name="connsiteY30" fmla="*/ 67628 h 134302"/>
                  <a:gd name="connsiteX31" fmla="*/ 17145 w 32385"/>
                  <a:gd name="connsiteY31" fmla="*/ 72390 h 134302"/>
                  <a:gd name="connsiteX32" fmla="*/ 13335 w 32385"/>
                  <a:gd name="connsiteY32" fmla="*/ 77153 h 134302"/>
                  <a:gd name="connsiteX33" fmla="*/ 11430 w 32385"/>
                  <a:gd name="connsiteY33" fmla="*/ 78105 h 134302"/>
                  <a:gd name="connsiteX34" fmla="*/ 10477 w 32385"/>
                  <a:gd name="connsiteY34" fmla="*/ 78105 h 134302"/>
                  <a:gd name="connsiteX35" fmla="*/ 6668 w 32385"/>
                  <a:gd name="connsiteY35" fmla="*/ 76200 h 134302"/>
                  <a:gd name="connsiteX36" fmla="*/ 4763 w 32385"/>
                  <a:gd name="connsiteY36" fmla="*/ 75248 h 134302"/>
                  <a:gd name="connsiteX37" fmla="*/ 2857 w 32385"/>
                  <a:gd name="connsiteY37" fmla="*/ 75248 h 134302"/>
                  <a:gd name="connsiteX38" fmla="*/ 1905 w 32385"/>
                  <a:gd name="connsiteY38" fmla="*/ 73343 h 134302"/>
                  <a:gd name="connsiteX39" fmla="*/ 0 w 32385"/>
                  <a:gd name="connsiteY39" fmla="*/ 64770 h 134302"/>
                  <a:gd name="connsiteX40" fmla="*/ 0 w 32385"/>
                  <a:gd name="connsiteY40" fmla="*/ 60008 h 134302"/>
                  <a:gd name="connsiteX41" fmla="*/ 0 w 32385"/>
                  <a:gd name="connsiteY41" fmla="*/ 50483 h 134302"/>
                  <a:gd name="connsiteX42" fmla="*/ 0 w 32385"/>
                  <a:gd name="connsiteY42" fmla="*/ 42863 h 134302"/>
                  <a:gd name="connsiteX43" fmla="*/ 2857 w 32385"/>
                  <a:gd name="connsiteY43" fmla="*/ 33338 h 134302"/>
                  <a:gd name="connsiteX44" fmla="*/ 6668 w 32385"/>
                  <a:gd name="connsiteY44" fmla="*/ 22860 h 134302"/>
                  <a:gd name="connsiteX45" fmla="*/ 7620 w 32385"/>
                  <a:gd name="connsiteY45" fmla="*/ 19050 h 134302"/>
                  <a:gd name="connsiteX46" fmla="*/ 7620 w 32385"/>
                  <a:gd name="connsiteY46" fmla="*/ 9525 h 134302"/>
                  <a:gd name="connsiteX47" fmla="*/ 9525 w 32385"/>
                  <a:gd name="connsiteY47" fmla="*/ 6668 h 134302"/>
                  <a:gd name="connsiteX48" fmla="*/ 11430 w 32385"/>
                  <a:gd name="connsiteY48" fmla="*/ 2858 h 134302"/>
                  <a:gd name="connsiteX49" fmla="*/ 14288 w 32385"/>
                  <a:gd name="connsiteY49" fmla="*/ 953 h 134302"/>
                  <a:gd name="connsiteX50" fmla="*/ 15240 w 32385"/>
                  <a:gd name="connsiteY50" fmla="*/ 0 h 134302"/>
                  <a:gd name="connsiteX51" fmla="*/ 17145 w 32385"/>
                  <a:gd name="connsiteY51" fmla="*/ 0 h 134302"/>
                  <a:gd name="connsiteX52" fmla="*/ 20002 w 32385"/>
                  <a:gd name="connsiteY52" fmla="*/ 1905 h 134302"/>
                  <a:gd name="connsiteX53" fmla="*/ 21907 w 32385"/>
                  <a:gd name="connsiteY53" fmla="*/ 3810 h 134302"/>
                  <a:gd name="connsiteX54" fmla="*/ 23813 w 32385"/>
                  <a:gd name="connsiteY54" fmla="*/ 6668 h 134302"/>
                  <a:gd name="connsiteX55" fmla="*/ 24765 w 32385"/>
                  <a:gd name="connsiteY55" fmla="*/ 12383 h 134302"/>
                  <a:gd name="connsiteX56" fmla="*/ 25718 w 32385"/>
                  <a:gd name="connsiteY56" fmla="*/ 17145 h 134302"/>
                  <a:gd name="connsiteX57" fmla="*/ 25718 w 32385"/>
                  <a:gd name="connsiteY57" fmla="*/ 27623 h 134302"/>
                  <a:gd name="connsiteX58" fmla="*/ 24765 w 32385"/>
                  <a:gd name="connsiteY58" fmla="*/ 39053 h 134302"/>
                  <a:gd name="connsiteX59" fmla="*/ 23813 w 32385"/>
                  <a:gd name="connsiteY59" fmla="*/ 43815 h 134302"/>
                  <a:gd name="connsiteX60" fmla="*/ 23813 w 32385"/>
                  <a:gd name="connsiteY60" fmla="*/ 49530 h 134302"/>
                  <a:gd name="connsiteX61" fmla="*/ 25718 w 32385"/>
                  <a:gd name="connsiteY61" fmla="*/ 63818 h 134302"/>
                  <a:gd name="connsiteX62" fmla="*/ 26670 w 32385"/>
                  <a:gd name="connsiteY62" fmla="*/ 70485 h 134302"/>
                  <a:gd name="connsiteX63" fmla="*/ 28575 w 32385"/>
                  <a:gd name="connsiteY63" fmla="*/ 78105 h 134302"/>
                  <a:gd name="connsiteX64" fmla="*/ 31432 w 32385"/>
                  <a:gd name="connsiteY64" fmla="*/ 89535 h 134302"/>
                  <a:gd name="connsiteX65" fmla="*/ 32385 w 32385"/>
                  <a:gd name="connsiteY65" fmla="*/ 100965 h 134302"/>
                  <a:gd name="connsiteX66" fmla="*/ 32385 w 32385"/>
                  <a:gd name="connsiteY66" fmla="*/ 113348 h 134302"/>
                  <a:gd name="connsiteX67" fmla="*/ 31432 w 32385"/>
                  <a:gd name="connsiteY67" fmla="*/ 123825 h 134302"/>
                  <a:gd name="connsiteX68" fmla="*/ 31432 w 32385"/>
                  <a:gd name="connsiteY68" fmla="*/ 125730 h 134302"/>
                  <a:gd name="connsiteX69" fmla="*/ 26670 w 32385"/>
                  <a:gd name="connsiteY69" fmla="*/ 13335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2385" h="134302">
                    <a:moveTo>
                      <a:pt x="25718" y="134303"/>
                    </a:moveTo>
                    <a:lnTo>
                      <a:pt x="23813" y="134303"/>
                    </a:lnTo>
                    <a:lnTo>
                      <a:pt x="23813" y="132398"/>
                    </a:lnTo>
                    <a:lnTo>
                      <a:pt x="23813" y="129540"/>
                    </a:lnTo>
                    <a:lnTo>
                      <a:pt x="23813" y="126683"/>
                    </a:lnTo>
                    <a:lnTo>
                      <a:pt x="23813" y="124778"/>
                    </a:lnTo>
                    <a:lnTo>
                      <a:pt x="21907" y="121920"/>
                    </a:lnTo>
                    <a:lnTo>
                      <a:pt x="20955" y="120968"/>
                    </a:lnTo>
                    <a:lnTo>
                      <a:pt x="20002" y="120015"/>
                    </a:lnTo>
                    <a:lnTo>
                      <a:pt x="20002" y="118110"/>
                    </a:lnTo>
                    <a:lnTo>
                      <a:pt x="21907" y="114300"/>
                    </a:lnTo>
                    <a:lnTo>
                      <a:pt x="23813" y="112395"/>
                    </a:lnTo>
                    <a:lnTo>
                      <a:pt x="23813" y="109538"/>
                    </a:lnTo>
                    <a:lnTo>
                      <a:pt x="23813" y="107633"/>
                    </a:lnTo>
                    <a:lnTo>
                      <a:pt x="21907" y="103823"/>
                    </a:lnTo>
                    <a:lnTo>
                      <a:pt x="20002" y="101918"/>
                    </a:lnTo>
                    <a:lnTo>
                      <a:pt x="20002" y="99060"/>
                    </a:lnTo>
                    <a:lnTo>
                      <a:pt x="22860" y="91440"/>
                    </a:lnTo>
                    <a:lnTo>
                      <a:pt x="23813" y="88583"/>
                    </a:lnTo>
                    <a:lnTo>
                      <a:pt x="22860" y="87630"/>
                    </a:lnTo>
                    <a:lnTo>
                      <a:pt x="21907" y="85725"/>
                    </a:lnTo>
                    <a:lnTo>
                      <a:pt x="17145" y="82868"/>
                    </a:lnTo>
                    <a:lnTo>
                      <a:pt x="16193" y="80963"/>
                    </a:lnTo>
                    <a:lnTo>
                      <a:pt x="16193" y="80010"/>
                    </a:lnTo>
                    <a:lnTo>
                      <a:pt x="17145" y="78105"/>
                    </a:lnTo>
                    <a:lnTo>
                      <a:pt x="20955" y="71438"/>
                    </a:lnTo>
                    <a:lnTo>
                      <a:pt x="22860" y="66675"/>
                    </a:lnTo>
                    <a:lnTo>
                      <a:pt x="22860" y="63818"/>
                    </a:lnTo>
                    <a:lnTo>
                      <a:pt x="21907" y="62865"/>
                    </a:lnTo>
                    <a:lnTo>
                      <a:pt x="20955" y="63818"/>
                    </a:lnTo>
                    <a:lnTo>
                      <a:pt x="19050" y="67628"/>
                    </a:lnTo>
                    <a:lnTo>
                      <a:pt x="17145" y="72390"/>
                    </a:lnTo>
                    <a:lnTo>
                      <a:pt x="13335" y="77153"/>
                    </a:lnTo>
                    <a:lnTo>
                      <a:pt x="11430" y="78105"/>
                    </a:lnTo>
                    <a:lnTo>
                      <a:pt x="10477" y="78105"/>
                    </a:lnTo>
                    <a:lnTo>
                      <a:pt x="6668" y="76200"/>
                    </a:lnTo>
                    <a:lnTo>
                      <a:pt x="4763" y="75248"/>
                    </a:lnTo>
                    <a:lnTo>
                      <a:pt x="2857" y="75248"/>
                    </a:lnTo>
                    <a:lnTo>
                      <a:pt x="1905" y="73343"/>
                    </a:lnTo>
                    <a:lnTo>
                      <a:pt x="0" y="64770"/>
                    </a:lnTo>
                    <a:lnTo>
                      <a:pt x="0" y="60008"/>
                    </a:lnTo>
                    <a:lnTo>
                      <a:pt x="0" y="50483"/>
                    </a:lnTo>
                    <a:lnTo>
                      <a:pt x="0" y="42863"/>
                    </a:lnTo>
                    <a:lnTo>
                      <a:pt x="2857" y="33338"/>
                    </a:lnTo>
                    <a:lnTo>
                      <a:pt x="6668" y="22860"/>
                    </a:lnTo>
                    <a:lnTo>
                      <a:pt x="7620" y="19050"/>
                    </a:lnTo>
                    <a:lnTo>
                      <a:pt x="7620" y="9525"/>
                    </a:lnTo>
                    <a:lnTo>
                      <a:pt x="9525" y="6668"/>
                    </a:lnTo>
                    <a:lnTo>
                      <a:pt x="11430" y="2858"/>
                    </a:lnTo>
                    <a:lnTo>
                      <a:pt x="14288" y="953"/>
                    </a:lnTo>
                    <a:lnTo>
                      <a:pt x="15240" y="0"/>
                    </a:lnTo>
                    <a:lnTo>
                      <a:pt x="17145" y="0"/>
                    </a:lnTo>
                    <a:lnTo>
                      <a:pt x="20002" y="1905"/>
                    </a:lnTo>
                    <a:lnTo>
                      <a:pt x="21907" y="3810"/>
                    </a:lnTo>
                    <a:lnTo>
                      <a:pt x="23813" y="6668"/>
                    </a:lnTo>
                    <a:lnTo>
                      <a:pt x="24765" y="12383"/>
                    </a:lnTo>
                    <a:lnTo>
                      <a:pt x="25718" y="17145"/>
                    </a:lnTo>
                    <a:lnTo>
                      <a:pt x="25718" y="27623"/>
                    </a:lnTo>
                    <a:lnTo>
                      <a:pt x="24765" y="39053"/>
                    </a:lnTo>
                    <a:lnTo>
                      <a:pt x="23813" y="43815"/>
                    </a:lnTo>
                    <a:lnTo>
                      <a:pt x="23813" y="49530"/>
                    </a:lnTo>
                    <a:lnTo>
                      <a:pt x="25718" y="63818"/>
                    </a:lnTo>
                    <a:lnTo>
                      <a:pt x="26670" y="70485"/>
                    </a:lnTo>
                    <a:lnTo>
                      <a:pt x="28575" y="78105"/>
                    </a:lnTo>
                    <a:lnTo>
                      <a:pt x="31432" y="89535"/>
                    </a:lnTo>
                    <a:lnTo>
                      <a:pt x="32385" y="100965"/>
                    </a:lnTo>
                    <a:lnTo>
                      <a:pt x="32385" y="113348"/>
                    </a:lnTo>
                    <a:lnTo>
                      <a:pt x="31432" y="123825"/>
                    </a:lnTo>
                    <a:lnTo>
                      <a:pt x="31432" y="125730"/>
                    </a:lnTo>
                    <a:lnTo>
                      <a:pt x="26670" y="13335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3" name="Forma Livre: Forma 92">
                <a:extLst>
                  <a:ext uri="{FF2B5EF4-FFF2-40B4-BE49-F238E27FC236}">
                    <a16:creationId xmlns:a16="http://schemas.microsoft.com/office/drawing/2014/main" id="{DA760478-1C43-D055-2590-794A46CF89A2}"/>
                  </a:ext>
                </a:extLst>
              </p:cNvPr>
              <p:cNvSpPr/>
              <p:nvPr/>
            </p:nvSpPr>
            <p:spPr>
              <a:xfrm>
                <a:off x="4431029" y="3720464"/>
                <a:ext cx="18097" cy="16192"/>
              </a:xfrm>
              <a:custGeom>
                <a:avLst/>
                <a:gdLst>
                  <a:gd name="connsiteX0" fmla="*/ 17145 w 18097"/>
                  <a:gd name="connsiteY0" fmla="*/ 16193 h 16192"/>
                  <a:gd name="connsiteX1" fmla="*/ 16193 w 18097"/>
                  <a:gd name="connsiteY1" fmla="*/ 15240 h 16192"/>
                  <a:gd name="connsiteX2" fmla="*/ 12382 w 18097"/>
                  <a:gd name="connsiteY2" fmla="*/ 13335 h 16192"/>
                  <a:gd name="connsiteX3" fmla="*/ 10477 w 18097"/>
                  <a:gd name="connsiteY3" fmla="*/ 11430 h 16192"/>
                  <a:gd name="connsiteX4" fmla="*/ 8572 w 18097"/>
                  <a:gd name="connsiteY4" fmla="*/ 11430 h 16192"/>
                  <a:gd name="connsiteX5" fmla="*/ 4763 w 18097"/>
                  <a:gd name="connsiteY5" fmla="*/ 11430 h 16192"/>
                  <a:gd name="connsiteX6" fmla="*/ 952 w 18097"/>
                  <a:gd name="connsiteY6" fmla="*/ 11430 h 16192"/>
                  <a:gd name="connsiteX7" fmla="*/ 0 w 18097"/>
                  <a:gd name="connsiteY7" fmla="*/ 11430 h 16192"/>
                  <a:gd name="connsiteX8" fmla="*/ 0 w 18097"/>
                  <a:gd name="connsiteY8" fmla="*/ 8573 h 16192"/>
                  <a:gd name="connsiteX9" fmla="*/ 0 w 18097"/>
                  <a:gd name="connsiteY9" fmla="*/ 2858 h 16192"/>
                  <a:gd name="connsiteX10" fmla="*/ 0 w 18097"/>
                  <a:gd name="connsiteY10" fmla="*/ 952 h 16192"/>
                  <a:gd name="connsiteX11" fmla="*/ 1905 w 18097"/>
                  <a:gd name="connsiteY11" fmla="*/ 0 h 16192"/>
                  <a:gd name="connsiteX12" fmla="*/ 5715 w 18097"/>
                  <a:gd name="connsiteY12" fmla="*/ 0 h 16192"/>
                  <a:gd name="connsiteX13" fmla="*/ 7620 w 18097"/>
                  <a:gd name="connsiteY13" fmla="*/ 0 h 16192"/>
                  <a:gd name="connsiteX14" fmla="*/ 10477 w 18097"/>
                  <a:gd name="connsiteY14" fmla="*/ 952 h 16192"/>
                  <a:gd name="connsiteX15" fmla="*/ 12382 w 18097"/>
                  <a:gd name="connsiteY15" fmla="*/ 1905 h 16192"/>
                  <a:gd name="connsiteX16" fmla="*/ 15240 w 18097"/>
                  <a:gd name="connsiteY16" fmla="*/ 8573 h 16192"/>
                  <a:gd name="connsiteX17" fmla="*/ 17145 w 18097"/>
                  <a:gd name="connsiteY17" fmla="*/ 11430 h 16192"/>
                  <a:gd name="connsiteX18" fmla="*/ 18097 w 18097"/>
                  <a:gd name="connsiteY18" fmla="*/ 13335 h 16192"/>
                  <a:gd name="connsiteX19" fmla="*/ 18097 w 18097"/>
                  <a:gd name="connsiteY19" fmla="*/ 15240 h 1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8097" h="16192">
                    <a:moveTo>
                      <a:pt x="17145" y="16193"/>
                    </a:moveTo>
                    <a:lnTo>
                      <a:pt x="16193" y="15240"/>
                    </a:lnTo>
                    <a:lnTo>
                      <a:pt x="12382" y="13335"/>
                    </a:lnTo>
                    <a:lnTo>
                      <a:pt x="10477" y="11430"/>
                    </a:lnTo>
                    <a:lnTo>
                      <a:pt x="8572" y="11430"/>
                    </a:lnTo>
                    <a:lnTo>
                      <a:pt x="4763" y="11430"/>
                    </a:lnTo>
                    <a:lnTo>
                      <a:pt x="952" y="11430"/>
                    </a:lnTo>
                    <a:lnTo>
                      <a:pt x="0" y="11430"/>
                    </a:lnTo>
                    <a:lnTo>
                      <a:pt x="0" y="8573"/>
                    </a:lnTo>
                    <a:lnTo>
                      <a:pt x="0" y="2858"/>
                    </a:lnTo>
                    <a:lnTo>
                      <a:pt x="0" y="952"/>
                    </a:lnTo>
                    <a:lnTo>
                      <a:pt x="1905" y="0"/>
                    </a:lnTo>
                    <a:lnTo>
                      <a:pt x="5715" y="0"/>
                    </a:lnTo>
                    <a:lnTo>
                      <a:pt x="7620" y="0"/>
                    </a:lnTo>
                    <a:lnTo>
                      <a:pt x="10477" y="952"/>
                    </a:lnTo>
                    <a:lnTo>
                      <a:pt x="12382" y="1905"/>
                    </a:lnTo>
                    <a:lnTo>
                      <a:pt x="15240" y="8573"/>
                    </a:lnTo>
                    <a:lnTo>
                      <a:pt x="17145" y="11430"/>
                    </a:lnTo>
                    <a:lnTo>
                      <a:pt x="18097" y="13335"/>
                    </a:lnTo>
                    <a:lnTo>
                      <a:pt x="18097" y="15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4" name="Forma Livre: Forma 93">
                <a:extLst>
                  <a:ext uri="{FF2B5EF4-FFF2-40B4-BE49-F238E27FC236}">
                    <a16:creationId xmlns:a16="http://schemas.microsoft.com/office/drawing/2014/main" id="{909023AD-BB32-0A34-1D99-FB838871FAEA}"/>
                  </a:ext>
                </a:extLst>
              </p:cNvPr>
              <p:cNvSpPr/>
              <p:nvPr/>
            </p:nvSpPr>
            <p:spPr>
              <a:xfrm>
                <a:off x="4434839" y="3568064"/>
                <a:ext cx="131445" cy="165735"/>
              </a:xfrm>
              <a:custGeom>
                <a:avLst/>
                <a:gdLst>
                  <a:gd name="connsiteX0" fmla="*/ 20955 w 131445"/>
                  <a:gd name="connsiteY0" fmla="*/ 165735 h 165735"/>
                  <a:gd name="connsiteX1" fmla="*/ 20003 w 131445"/>
                  <a:gd name="connsiteY1" fmla="*/ 165735 h 165735"/>
                  <a:gd name="connsiteX2" fmla="*/ 19050 w 131445"/>
                  <a:gd name="connsiteY2" fmla="*/ 163830 h 165735"/>
                  <a:gd name="connsiteX3" fmla="*/ 11430 w 131445"/>
                  <a:gd name="connsiteY3" fmla="*/ 152400 h 165735"/>
                  <a:gd name="connsiteX4" fmla="*/ 11430 w 131445"/>
                  <a:gd name="connsiteY4" fmla="*/ 150495 h 165735"/>
                  <a:gd name="connsiteX5" fmla="*/ 11430 w 131445"/>
                  <a:gd name="connsiteY5" fmla="*/ 148590 h 165735"/>
                  <a:gd name="connsiteX6" fmla="*/ 13335 w 131445"/>
                  <a:gd name="connsiteY6" fmla="*/ 145733 h 165735"/>
                  <a:gd name="connsiteX7" fmla="*/ 14288 w 131445"/>
                  <a:gd name="connsiteY7" fmla="*/ 143827 h 165735"/>
                  <a:gd name="connsiteX8" fmla="*/ 16193 w 131445"/>
                  <a:gd name="connsiteY8" fmla="*/ 143827 h 165735"/>
                  <a:gd name="connsiteX9" fmla="*/ 20955 w 131445"/>
                  <a:gd name="connsiteY9" fmla="*/ 143827 h 165735"/>
                  <a:gd name="connsiteX10" fmla="*/ 21908 w 131445"/>
                  <a:gd name="connsiteY10" fmla="*/ 143827 h 165735"/>
                  <a:gd name="connsiteX11" fmla="*/ 25718 w 131445"/>
                  <a:gd name="connsiteY11" fmla="*/ 136208 h 165735"/>
                  <a:gd name="connsiteX12" fmla="*/ 28575 w 131445"/>
                  <a:gd name="connsiteY12" fmla="*/ 134302 h 165735"/>
                  <a:gd name="connsiteX13" fmla="*/ 29528 w 131445"/>
                  <a:gd name="connsiteY13" fmla="*/ 134302 h 165735"/>
                  <a:gd name="connsiteX14" fmla="*/ 33338 w 131445"/>
                  <a:gd name="connsiteY14" fmla="*/ 134302 h 165735"/>
                  <a:gd name="connsiteX15" fmla="*/ 34290 w 131445"/>
                  <a:gd name="connsiteY15" fmla="*/ 134302 h 165735"/>
                  <a:gd name="connsiteX16" fmla="*/ 35243 w 131445"/>
                  <a:gd name="connsiteY16" fmla="*/ 132398 h 165735"/>
                  <a:gd name="connsiteX17" fmla="*/ 33338 w 131445"/>
                  <a:gd name="connsiteY17" fmla="*/ 130493 h 165735"/>
                  <a:gd name="connsiteX18" fmla="*/ 31433 w 131445"/>
                  <a:gd name="connsiteY18" fmla="*/ 129540 h 165735"/>
                  <a:gd name="connsiteX19" fmla="*/ 28575 w 131445"/>
                  <a:gd name="connsiteY19" fmla="*/ 128588 h 165735"/>
                  <a:gd name="connsiteX20" fmla="*/ 25718 w 131445"/>
                  <a:gd name="connsiteY20" fmla="*/ 129540 h 165735"/>
                  <a:gd name="connsiteX21" fmla="*/ 23813 w 131445"/>
                  <a:gd name="connsiteY21" fmla="*/ 129540 h 165735"/>
                  <a:gd name="connsiteX22" fmla="*/ 20003 w 131445"/>
                  <a:gd name="connsiteY22" fmla="*/ 129540 h 165735"/>
                  <a:gd name="connsiteX23" fmla="*/ 16193 w 131445"/>
                  <a:gd name="connsiteY23" fmla="*/ 127635 h 165735"/>
                  <a:gd name="connsiteX24" fmla="*/ 15240 w 131445"/>
                  <a:gd name="connsiteY24" fmla="*/ 128588 h 165735"/>
                  <a:gd name="connsiteX25" fmla="*/ 13335 w 131445"/>
                  <a:gd name="connsiteY25" fmla="*/ 129540 h 165735"/>
                  <a:gd name="connsiteX26" fmla="*/ 9525 w 131445"/>
                  <a:gd name="connsiteY26" fmla="*/ 132398 h 165735"/>
                  <a:gd name="connsiteX27" fmla="*/ 7620 w 131445"/>
                  <a:gd name="connsiteY27" fmla="*/ 134302 h 165735"/>
                  <a:gd name="connsiteX28" fmla="*/ 2858 w 131445"/>
                  <a:gd name="connsiteY28" fmla="*/ 134302 h 165735"/>
                  <a:gd name="connsiteX29" fmla="*/ 1905 w 131445"/>
                  <a:gd name="connsiteY29" fmla="*/ 134302 h 165735"/>
                  <a:gd name="connsiteX30" fmla="*/ 1905 w 131445"/>
                  <a:gd name="connsiteY30" fmla="*/ 131445 h 165735"/>
                  <a:gd name="connsiteX31" fmla="*/ 953 w 131445"/>
                  <a:gd name="connsiteY31" fmla="*/ 130493 h 165735"/>
                  <a:gd name="connsiteX32" fmla="*/ 0 w 131445"/>
                  <a:gd name="connsiteY32" fmla="*/ 130493 h 165735"/>
                  <a:gd name="connsiteX33" fmla="*/ 953 w 131445"/>
                  <a:gd name="connsiteY33" fmla="*/ 128588 h 165735"/>
                  <a:gd name="connsiteX34" fmla="*/ 8573 w 131445"/>
                  <a:gd name="connsiteY34" fmla="*/ 110490 h 165735"/>
                  <a:gd name="connsiteX35" fmla="*/ 13335 w 131445"/>
                  <a:gd name="connsiteY35" fmla="*/ 97155 h 165735"/>
                  <a:gd name="connsiteX36" fmla="*/ 17145 w 131445"/>
                  <a:gd name="connsiteY36" fmla="*/ 87630 h 165735"/>
                  <a:gd name="connsiteX37" fmla="*/ 19050 w 131445"/>
                  <a:gd name="connsiteY37" fmla="*/ 80010 h 165735"/>
                  <a:gd name="connsiteX38" fmla="*/ 20955 w 131445"/>
                  <a:gd name="connsiteY38" fmla="*/ 67627 h 165735"/>
                  <a:gd name="connsiteX39" fmla="*/ 20955 w 131445"/>
                  <a:gd name="connsiteY39" fmla="*/ 45720 h 165735"/>
                  <a:gd name="connsiteX40" fmla="*/ 21908 w 131445"/>
                  <a:gd name="connsiteY40" fmla="*/ 28575 h 165735"/>
                  <a:gd name="connsiteX41" fmla="*/ 23813 w 131445"/>
                  <a:gd name="connsiteY41" fmla="*/ 21908 h 165735"/>
                  <a:gd name="connsiteX42" fmla="*/ 24765 w 131445"/>
                  <a:gd name="connsiteY42" fmla="*/ 16193 h 165735"/>
                  <a:gd name="connsiteX43" fmla="*/ 28575 w 131445"/>
                  <a:gd name="connsiteY43" fmla="*/ 9525 h 165735"/>
                  <a:gd name="connsiteX44" fmla="*/ 31433 w 131445"/>
                  <a:gd name="connsiteY44" fmla="*/ 5715 h 165735"/>
                  <a:gd name="connsiteX45" fmla="*/ 34290 w 131445"/>
                  <a:gd name="connsiteY45" fmla="*/ 2858 h 165735"/>
                  <a:gd name="connsiteX46" fmla="*/ 38100 w 131445"/>
                  <a:gd name="connsiteY46" fmla="*/ 952 h 165735"/>
                  <a:gd name="connsiteX47" fmla="*/ 42863 w 131445"/>
                  <a:gd name="connsiteY47" fmla="*/ 0 h 165735"/>
                  <a:gd name="connsiteX48" fmla="*/ 47625 w 131445"/>
                  <a:gd name="connsiteY48" fmla="*/ 0 h 165735"/>
                  <a:gd name="connsiteX49" fmla="*/ 50483 w 131445"/>
                  <a:gd name="connsiteY49" fmla="*/ 952 h 165735"/>
                  <a:gd name="connsiteX50" fmla="*/ 55245 w 131445"/>
                  <a:gd name="connsiteY50" fmla="*/ 1905 h 165735"/>
                  <a:gd name="connsiteX51" fmla="*/ 60960 w 131445"/>
                  <a:gd name="connsiteY51" fmla="*/ 5715 h 165735"/>
                  <a:gd name="connsiteX52" fmla="*/ 64770 w 131445"/>
                  <a:gd name="connsiteY52" fmla="*/ 9525 h 165735"/>
                  <a:gd name="connsiteX53" fmla="*/ 69533 w 131445"/>
                  <a:gd name="connsiteY53" fmla="*/ 16193 h 165735"/>
                  <a:gd name="connsiteX54" fmla="*/ 76200 w 131445"/>
                  <a:gd name="connsiteY54" fmla="*/ 29527 h 165735"/>
                  <a:gd name="connsiteX55" fmla="*/ 80010 w 131445"/>
                  <a:gd name="connsiteY55" fmla="*/ 35243 h 165735"/>
                  <a:gd name="connsiteX56" fmla="*/ 82868 w 131445"/>
                  <a:gd name="connsiteY56" fmla="*/ 39052 h 165735"/>
                  <a:gd name="connsiteX57" fmla="*/ 89535 w 131445"/>
                  <a:gd name="connsiteY57" fmla="*/ 44768 h 165735"/>
                  <a:gd name="connsiteX58" fmla="*/ 97155 w 131445"/>
                  <a:gd name="connsiteY58" fmla="*/ 49530 h 165735"/>
                  <a:gd name="connsiteX59" fmla="*/ 109538 w 131445"/>
                  <a:gd name="connsiteY59" fmla="*/ 57150 h 165735"/>
                  <a:gd name="connsiteX60" fmla="*/ 119063 w 131445"/>
                  <a:gd name="connsiteY60" fmla="*/ 62865 h 165735"/>
                  <a:gd name="connsiteX61" fmla="*/ 122873 w 131445"/>
                  <a:gd name="connsiteY61" fmla="*/ 67627 h 165735"/>
                  <a:gd name="connsiteX62" fmla="*/ 126683 w 131445"/>
                  <a:gd name="connsiteY62" fmla="*/ 73343 h 165735"/>
                  <a:gd name="connsiteX63" fmla="*/ 129540 w 131445"/>
                  <a:gd name="connsiteY63" fmla="*/ 79058 h 165735"/>
                  <a:gd name="connsiteX64" fmla="*/ 130493 w 131445"/>
                  <a:gd name="connsiteY64" fmla="*/ 82868 h 165735"/>
                  <a:gd name="connsiteX65" fmla="*/ 131445 w 131445"/>
                  <a:gd name="connsiteY65" fmla="*/ 91440 h 165735"/>
                  <a:gd name="connsiteX66" fmla="*/ 129540 w 131445"/>
                  <a:gd name="connsiteY66" fmla="*/ 100965 h 165735"/>
                  <a:gd name="connsiteX67" fmla="*/ 128588 w 131445"/>
                  <a:gd name="connsiteY67" fmla="*/ 104775 h 165735"/>
                  <a:gd name="connsiteX68" fmla="*/ 128588 w 131445"/>
                  <a:gd name="connsiteY68" fmla="*/ 105727 h 165735"/>
                  <a:gd name="connsiteX69" fmla="*/ 127635 w 131445"/>
                  <a:gd name="connsiteY69" fmla="*/ 105727 h 165735"/>
                  <a:gd name="connsiteX70" fmla="*/ 124778 w 131445"/>
                  <a:gd name="connsiteY70" fmla="*/ 105727 h 165735"/>
                  <a:gd name="connsiteX71" fmla="*/ 123825 w 131445"/>
                  <a:gd name="connsiteY71" fmla="*/ 105727 h 165735"/>
                  <a:gd name="connsiteX72" fmla="*/ 120968 w 131445"/>
                  <a:gd name="connsiteY72" fmla="*/ 105727 h 165735"/>
                  <a:gd name="connsiteX73" fmla="*/ 114300 w 131445"/>
                  <a:gd name="connsiteY73" fmla="*/ 107633 h 165735"/>
                  <a:gd name="connsiteX74" fmla="*/ 113348 w 131445"/>
                  <a:gd name="connsiteY74" fmla="*/ 107633 h 165735"/>
                  <a:gd name="connsiteX75" fmla="*/ 113348 w 131445"/>
                  <a:gd name="connsiteY75" fmla="*/ 105727 h 165735"/>
                  <a:gd name="connsiteX76" fmla="*/ 115253 w 131445"/>
                  <a:gd name="connsiteY76" fmla="*/ 102870 h 165735"/>
                  <a:gd name="connsiteX77" fmla="*/ 123825 w 131445"/>
                  <a:gd name="connsiteY77" fmla="*/ 92393 h 165735"/>
                  <a:gd name="connsiteX78" fmla="*/ 127635 w 131445"/>
                  <a:gd name="connsiteY78" fmla="*/ 85725 h 165735"/>
                  <a:gd name="connsiteX79" fmla="*/ 128588 w 131445"/>
                  <a:gd name="connsiteY79" fmla="*/ 83820 h 165735"/>
                  <a:gd name="connsiteX80" fmla="*/ 128588 w 131445"/>
                  <a:gd name="connsiteY80" fmla="*/ 81915 h 165735"/>
                  <a:gd name="connsiteX81" fmla="*/ 126683 w 131445"/>
                  <a:gd name="connsiteY81" fmla="*/ 80963 h 165735"/>
                  <a:gd name="connsiteX82" fmla="*/ 126683 w 131445"/>
                  <a:gd name="connsiteY82" fmla="*/ 81915 h 165735"/>
                  <a:gd name="connsiteX83" fmla="*/ 120968 w 131445"/>
                  <a:gd name="connsiteY83" fmla="*/ 88583 h 165735"/>
                  <a:gd name="connsiteX84" fmla="*/ 111443 w 131445"/>
                  <a:gd name="connsiteY84" fmla="*/ 100965 h 165735"/>
                  <a:gd name="connsiteX85" fmla="*/ 109538 w 131445"/>
                  <a:gd name="connsiteY85" fmla="*/ 102870 h 165735"/>
                  <a:gd name="connsiteX86" fmla="*/ 107633 w 131445"/>
                  <a:gd name="connsiteY86" fmla="*/ 102870 h 165735"/>
                  <a:gd name="connsiteX87" fmla="*/ 104775 w 131445"/>
                  <a:gd name="connsiteY87" fmla="*/ 100965 h 165735"/>
                  <a:gd name="connsiteX88" fmla="*/ 87630 w 131445"/>
                  <a:gd name="connsiteY88" fmla="*/ 83820 h 165735"/>
                  <a:gd name="connsiteX89" fmla="*/ 68580 w 131445"/>
                  <a:gd name="connsiteY89" fmla="*/ 61913 h 165735"/>
                  <a:gd name="connsiteX90" fmla="*/ 65723 w 131445"/>
                  <a:gd name="connsiteY90" fmla="*/ 59055 h 165735"/>
                  <a:gd name="connsiteX91" fmla="*/ 55245 w 131445"/>
                  <a:gd name="connsiteY91" fmla="*/ 45720 h 165735"/>
                  <a:gd name="connsiteX92" fmla="*/ 53340 w 131445"/>
                  <a:gd name="connsiteY92" fmla="*/ 43815 h 165735"/>
                  <a:gd name="connsiteX93" fmla="*/ 54293 w 131445"/>
                  <a:gd name="connsiteY93" fmla="*/ 41910 h 165735"/>
                  <a:gd name="connsiteX94" fmla="*/ 56198 w 131445"/>
                  <a:gd name="connsiteY94" fmla="*/ 40005 h 165735"/>
                  <a:gd name="connsiteX95" fmla="*/ 62865 w 131445"/>
                  <a:gd name="connsiteY95" fmla="*/ 34290 h 165735"/>
                  <a:gd name="connsiteX96" fmla="*/ 69533 w 131445"/>
                  <a:gd name="connsiteY96" fmla="*/ 27623 h 165735"/>
                  <a:gd name="connsiteX97" fmla="*/ 70485 w 131445"/>
                  <a:gd name="connsiteY97" fmla="*/ 26670 h 165735"/>
                  <a:gd name="connsiteX98" fmla="*/ 70485 w 131445"/>
                  <a:gd name="connsiteY98" fmla="*/ 24765 h 165735"/>
                  <a:gd name="connsiteX99" fmla="*/ 68580 w 131445"/>
                  <a:gd name="connsiteY99" fmla="*/ 23813 h 165735"/>
                  <a:gd name="connsiteX100" fmla="*/ 67628 w 131445"/>
                  <a:gd name="connsiteY100" fmla="*/ 24765 h 165735"/>
                  <a:gd name="connsiteX101" fmla="*/ 58103 w 131445"/>
                  <a:gd name="connsiteY101" fmla="*/ 33338 h 165735"/>
                  <a:gd name="connsiteX102" fmla="*/ 52388 w 131445"/>
                  <a:gd name="connsiteY102" fmla="*/ 38100 h 165735"/>
                  <a:gd name="connsiteX103" fmla="*/ 50483 w 131445"/>
                  <a:gd name="connsiteY103" fmla="*/ 39052 h 165735"/>
                  <a:gd name="connsiteX104" fmla="*/ 49530 w 131445"/>
                  <a:gd name="connsiteY104" fmla="*/ 38100 h 165735"/>
                  <a:gd name="connsiteX105" fmla="*/ 43815 w 131445"/>
                  <a:gd name="connsiteY105" fmla="*/ 31433 h 165735"/>
                  <a:gd name="connsiteX106" fmla="*/ 39053 w 131445"/>
                  <a:gd name="connsiteY106" fmla="*/ 24765 h 165735"/>
                  <a:gd name="connsiteX107" fmla="*/ 36195 w 131445"/>
                  <a:gd name="connsiteY107" fmla="*/ 20955 h 165735"/>
                  <a:gd name="connsiteX108" fmla="*/ 33338 w 131445"/>
                  <a:gd name="connsiteY108" fmla="*/ 15240 h 165735"/>
                  <a:gd name="connsiteX109" fmla="*/ 32385 w 131445"/>
                  <a:gd name="connsiteY109" fmla="*/ 14288 h 165735"/>
                  <a:gd name="connsiteX110" fmla="*/ 31433 w 131445"/>
                  <a:gd name="connsiteY110" fmla="*/ 13335 h 165735"/>
                  <a:gd name="connsiteX111" fmla="*/ 30480 w 131445"/>
                  <a:gd name="connsiteY111" fmla="*/ 12383 h 165735"/>
                  <a:gd name="connsiteX112" fmla="*/ 29528 w 131445"/>
                  <a:gd name="connsiteY112" fmla="*/ 14288 h 165735"/>
                  <a:gd name="connsiteX113" fmla="*/ 28575 w 131445"/>
                  <a:gd name="connsiteY113" fmla="*/ 14288 h 165735"/>
                  <a:gd name="connsiteX114" fmla="*/ 28575 w 131445"/>
                  <a:gd name="connsiteY114" fmla="*/ 16193 h 165735"/>
                  <a:gd name="connsiteX115" fmla="*/ 31433 w 131445"/>
                  <a:gd name="connsiteY115" fmla="*/ 19050 h 165735"/>
                  <a:gd name="connsiteX116" fmla="*/ 44768 w 131445"/>
                  <a:gd name="connsiteY116" fmla="*/ 38100 h 165735"/>
                  <a:gd name="connsiteX117" fmla="*/ 45720 w 131445"/>
                  <a:gd name="connsiteY117" fmla="*/ 40005 h 165735"/>
                  <a:gd name="connsiteX118" fmla="*/ 46673 w 131445"/>
                  <a:gd name="connsiteY118" fmla="*/ 40958 h 165735"/>
                  <a:gd name="connsiteX119" fmla="*/ 45720 w 131445"/>
                  <a:gd name="connsiteY119" fmla="*/ 43815 h 165735"/>
                  <a:gd name="connsiteX120" fmla="*/ 33338 w 131445"/>
                  <a:gd name="connsiteY120" fmla="*/ 53340 h 165735"/>
                  <a:gd name="connsiteX121" fmla="*/ 24765 w 131445"/>
                  <a:gd name="connsiteY121" fmla="*/ 60008 h 165735"/>
                  <a:gd name="connsiteX122" fmla="*/ 23813 w 131445"/>
                  <a:gd name="connsiteY122" fmla="*/ 61913 h 165735"/>
                  <a:gd name="connsiteX123" fmla="*/ 23813 w 131445"/>
                  <a:gd name="connsiteY123" fmla="*/ 62865 h 165735"/>
                  <a:gd name="connsiteX124" fmla="*/ 23813 w 131445"/>
                  <a:gd name="connsiteY124" fmla="*/ 63818 h 165735"/>
                  <a:gd name="connsiteX125" fmla="*/ 25718 w 131445"/>
                  <a:gd name="connsiteY125" fmla="*/ 63818 h 165735"/>
                  <a:gd name="connsiteX126" fmla="*/ 28575 w 131445"/>
                  <a:gd name="connsiteY126" fmla="*/ 61913 h 165735"/>
                  <a:gd name="connsiteX127" fmla="*/ 38100 w 131445"/>
                  <a:gd name="connsiteY127" fmla="*/ 53340 h 165735"/>
                  <a:gd name="connsiteX128" fmla="*/ 44768 w 131445"/>
                  <a:gd name="connsiteY128" fmla="*/ 48577 h 165735"/>
                  <a:gd name="connsiteX129" fmla="*/ 48578 w 131445"/>
                  <a:gd name="connsiteY129" fmla="*/ 45720 h 165735"/>
                  <a:gd name="connsiteX130" fmla="*/ 49530 w 131445"/>
                  <a:gd name="connsiteY130" fmla="*/ 45720 h 165735"/>
                  <a:gd name="connsiteX131" fmla="*/ 50483 w 131445"/>
                  <a:gd name="connsiteY131" fmla="*/ 45720 h 165735"/>
                  <a:gd name="connsiteX132" fmla="*/ 53340 w 131445"/>
                  <a:gd name="connsiteY132" fmla="*/ 49530 h 165735"/>
                  <a:gd name="connsiteX133" fmla="*/ 63818 w 131445"/>
                  <a:gd name="connsiteY133" fmla="*/ 62865 h 165735"/>
                  <a:gd name="connsiteX134" fmla="*/ 67628 w 131445"/>
                  <a:gd name="connsiteY134" fmla="*/ 65723 h 165735"/>
                  <a:gd name="connsiteX135" fmla="*/ 75248 w 131445"/>
                  <a:gd name="connsiteY135" fmla="*/ 75248 h 165735"/>
                  <a:gd name="connsiteX136" fmla="*/ 99060 w 131445"/>
                  <a:gd name="connsiteY136" fmla="*/ 100965 h 165735"/>
                  <a:gd name="connsiteX137" fmla="*/ 100013 w 131445"/>
                  <a:gd name="connsiteY137" fmla="*/ 101918 h 165735"/>
                  <a:gd name="connsiteX138" fmla="*/ 103823 w 131445"/>
                  <a:gd name="connsiteY138" fmla="*/ 105727 h 165735"/>
                  <a:gd name="connsiteX139" fmla="*/ 104775 w 131445"/>
                  <a:gd name="connsiteY139" fmla="*/ 107633 h 165735"/>
                  <a:gd name="connsiteX140" fmla="*/ 103823 w 131445"/>
                  <a:gd name="connsiteY140" fmla="*/ 107633 h 165735"/>
                  <a:gd name="connsiteX141" fmla="*/ 94298 w 131445"/>
                  <a:gd name="connsiteY141" fmla="*/ 109538 h 165735"/>
                  <a:gd name="connsiteX142" fmla="*/ 92393 w 131445"/>
                  <a:gd name="connsiteY142" fmla="*/ 110490 h 165735"/>
                  <a:gd name="connsiteX143" fmla="*/ 89535 w 131445"/>
                  <a:gd name="connsiteY143" fmla="*/ 109538 h 165735"/>
                  <a:gd name="connsiteX144" fmla="*/ 85725 w 131445"/>
                  <a:gd name="connsiteY144" fmla="*/ 109538 h 165735"/>
                  <a:gd name="connsiteX145" fmla="*/ 83820 w 131445"/>
                  <a:gd name="connsiteY145" fmla="*/ 108585 h 165735"/>
                  <a:gd name="connsiteX146" fmla="*/ 80963 w 131445"/>
                  <a:gd name="connsiteY146" fmla="*/ 107633 h 165735"/>
                  <a:gd name="connsiteX147" fmla="*/ 80010 w 131445"/>
                  <a:gd name="connsiteY147" fmla="*/ 106680 h 165735"/>
                  <a:gd name="connsiteX148" fmla="*/ 77153 w 131445"/>
                  <a:gd name="connsiteY148" fmla="*/ 106680 h 165735"/>
                  <a:gd name="connsiteX149" fmla="*/ 71438 w 131445"/>
                  <a:gd name="connsiteY149" fmla="*/ 108585 h 165735"/>
                  <a:gd name="connsiteX150" fmla="*/ 68580 w 131445"/>
                  <a:gd name="connsiteY150" fmla="*/ 110490 h 165735"/>
                  <a:gd name="connsiteX151" fmla="*/ 67628 w 131445"/>
                  <a:gd name="connsiteY151" fmla="*/ 112395 h 165735"/>
                  <a:gd name="connsiteX152" fmla="*/ 61913 w 131445"/>
                  <a:gd name="connsiteY152" fmla="*/ 119063 h 165735"/>
                  <a:gd name="connsiteX153" fmla="*/ 60008 w 131445"/>
                  <a:gd name="connsiteY153" fmla="*/ 120015 h 165735"/>
                  <a:gd name="connsiteX154" fmla="*/ 58103 w 131445"/>
                  <a:gd name="connsiteY154" fmla="*/ 121920 h 165735"/>
                  <a:gd name="connsiteX155" fmla="*/ 55245 w 131445"/>
                  <a:gd name="connsiteY155" fmla="*/ 124777 h 165735"/>
                  <a:gd name="connsiteX156" fmla="*/ 53340 w 131445"/>
                  <a:gd name="connsiteY156" fmla="*/ 126683 h 165735"/>
                  <a:gd name="connsiteX157" fmla="*/ 53340 w 131445"/>
                  <a:gd name="connsiteY157" fmla="*/ 129540 h 165735"/>
                  <a:gd name="connsiteX158" fmla="*/ 53340 w 131445"/>
                  <a:gd name="connsiteY158" fmla="*/ 131445 h 165735"/>
                  <a:gd name="connsiteX159" fmla="*/ 54293 w 131445"/>
                  <a:gd name="connsiteY159" fmla="*/ 134302 h 165735"/>
                  <a:gd name="connsiteX160" fmla="*/ 56198 w 131445"/>
                  <a:gd name="connsiteY160" fmla="*/ 134302 h 165735"/>
                  <a:gd name="connsiteX161" fmla="*/ 58103 w 131445"/>
                  <a:gd name="connsiteY161" fmla="*/ 135255 h 165735"/>
                  <a:gd name="connsiteX162" fmla="*/ 65723 w 131445"/>
                  <a:gd name="connsiteY162" fmla="*/ 134302 h 165735"/>
                  <a:gd name="connsiteX163" fmla="*/ 65723 w 131445"/>
                  <a:gd name="connsiteY163" fmla="*/ 135255 h 165735"/>
                  <a:gd name="connsiteX164" fmla="*/ 66675 w 131445"/>
                  <a:gd name="connsiteY164" fmla="*/ 136208 h 165735"/>
                  <a:gd name="connsiteX165" fmla="*/ 64770 w 131445"/>
                  <a:gd name="connsiteY165" fmla="*/ 143827 h 165735"/>
                  <a:gd name="connsiteX166" fmla="*/ 63818 w 131445"/>
                  <a:gd name="connsiteY166" fmla="*/ 147638 h 165735"/>
                  <a:gd name="connsiteX167" fmla="*/ 62865 w 131445"/>
                  <a:gd name="connsiteY167" fmla="*/ 148590 h 165735"/>
                  <a:gd name="connsiteX168" fmla="*/ 56198 w 131445"/>
                  <a:gd name="connsiteY168" fmla="*/ 154305 h 165735"/>
                  <a:gd name="connsiteX169" fmla="*/ 55245 w 131445"/>
                  <a:gd name="connsiteY169" fmla="*/ 154305 h 165735"/>
                  <a:gd name="connsiteX170" fmla="*/ 53340 w 131445"/>
                  <a:gd name="connsiteY170" fmla="*/ 154305 h 165735"/>
                  <a:gd name="connsiteX171" fmla="*/ 48578 w 131445"/>
                  <a:gd name="connsiteY171" fmla="*/ 152400 h 165735"/>
                  <a:gd name="connsiteX172" fmla="*/ 44768 w 131445"/>
                  <a:gd name="connsiteY172" fmla="*/ 151448 h 165735"/>
                  <a:gd name="connsiteX173" fmla="*/ 41910 w 131445"/>
                  <a:gd name="connsiteY173" fmla="*/ 151448 h 165735"/>
                  <a:gd name="connsiteX174" fmla="*/ 40005 w 131445"/>
                  <a:gd name="connsiteY174" fmla="*/ 153352 h 165735"/>
                  <a:gd name="connsiteX175" fmla="*/ 38100 w 131445"/>
                  <a:gd name="connsiteY175" fmla="*/ 155258 h 165735"/>
                  <a:gd name="connsiteX176" fmla="*/ 34290 w 131445"/>
                  <a:gd name="connsiteY176" fmla="*/ 162877 h 165735"/>
                  <a:gd name="connsiteX177" fmla="*/ 33338 w 131445"/>
                  <a:gd name="connsiteY177" fmla="*/ 163830 h 165735"/>
                  <a:gd name="connsiteX178" fmla="*/ 31433 w 131445"/>
                  <a:gd name="connsiteY178" fmla="*/ 163830 h 165735"/>
                  <a:gd name="connsiteX179" fmla="*/ 28575 w 131445"/>
                  <a:gd name="connsiteY179" fmla="*/ 163830 h 165735"/>
                  <a:gd name="connsiteX180" fmla="*/ 26670 w 131445"/>
                  <a:gd name="connsiteY180" fmla="*/ 163830 h 165735"/>
                  <a:gd name="connsiteX181" fmla="*/ 22860 w 131445"/>
                  <a:gd name="connsiteY181" fmla="*/ 165735 h 16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</a:cxnLst>
                <a:rect l="l" t="t" r="r" b="b"/>
                <a:pathLst>
                  <a:path w="131445" h="165735">
                    <a:moveTo>
                      <a:pt x="20955" y="165735"/>
                    </a:moveTo>
                    <a:lnTo>
                      <a:pt x="20003" y="165735"/>
                    </a:lnTo>
                    <a:lnTo>
                      <a:pt x="19050" y="163830"/>
                    </a:lnTo>
                    <a:lnTo>
                      <a:pt x="11430" y="152400"/>
                    </a:lnTo>
                    <a:lnTo>
                      <a:pt x="11430" y="150495"/>
                    </a:lnTo>
                    <a:lnTo>
                      <a:pt x="11430" y="148590"/>
                    </a:lnTo>
                    <a:lnTo>
                      <a:pt x="13335" y="145733"/>
                    </a:lnTo>
                    <a:lnTo>
                      <a:pt x="14288" y="143827"/>
                    </a:lnTo>
                    <a:lnTo>
                      <a:pt x="16193" y="143827"/>
                    </a:lnTo>
                    <a:lnTo>
                      <a:pt x="20955" y="143827"/>
                    </a:lnTo>
                    <a:lnTo>
                      <a:pt x="21908" y="143827"/>
                    </a:lnTo>
                    <a:lnTo>
                      <a:pt x="25718" y="136208"/>
                    </a:lnTo>
                    <a:lnTo>
                      <a:pt x="28575" y="134302"/>
                    </a:lnTo>
                    <a:lnTo>
                      <a:pt x="29528" y="134302"/>
                    </a:lnTo>
                    <a:lnTo>
                      <a:pt x="33338" y="134302"/>
                    </a:lnTo>
                    <a:lnTo>
                      <a:pt x="34290" y="134302"/>
                    </a:lnTo>
                    <a:lnTo>
                      <a:pt x="35243" y="132398"/>
                    </a:lnTo>
                    <a:lnTo>
                      <a:pt x="33338" y="130493"/>
                    </a:lnTo>
                    <a:lnTo>
                      <a:pt x="31433" y="129540"/>
                    </a:lnTo>
                    <a:lnTo>
                      <a:pt x="28575" y="128588"/>
                    </a:lnTo>
                    <a:lnTo>
                      <a:pt x="25718" y="129540"/>
                    </a:lnTo>
                    <a:lnTo>
                      <a:pt x="23813" y="129540"/>
                    </a:lnTo>
                    <a:lnTo>
                      <a:pt x="20003" y="129540"/>
                    </a:lnTo>
                    <a:lnTo>
                      <a:pt x="16193" y="127635"/>
                    </a:lnTo>
                    <a:lnTo>
                      <a:pt x="15240" y="128588"/>
                    </a:lnTo>
                    <a:lnTo>
                      <a:pt x="13335" y="129540"/>
                    </a:lnTo>
                    <a:lnTo>
                      <a:pt x="9525" y="132398"/>
                    </a:lnTo>
                    <a:lnTo>
                      <a:pt x="7620" y="134302"/>
                    </a:lnTo>
                    <a:lnTo>
                      <a:pt x="2858" y="134302"/>
                    </a:lnTo>
                    <a:lnTo>
                      <a:pt x="1905" y="134302"/>
                    </a:lnTo>
                    <a:lnTo>
                      <a:pt x="1905" y="131445"/>
                    </a:lnTo>
                    <a:lnTo>
                      <a:pt x="953" y="130493"/>
                    </a:lnTo>
                    <a:lnTo>
                      <a:pt x="0" y="130493"/>
                    </a:lnTo>
                    <a:lnTo>
                      <a:pt x="953" y="128588"/>
                    </a:lnTo>
                    <a:lnTo>
                      <a:pt x="8573" y="110490"/>
                    </a:lnTo>
                    <a:lnTo>
                      <a:pt x="13335" y="97155"/>
                    </a:lnTo>
                    <a:lnTo>
                      <a:pt x="17145" y="87630"/>
                    </a:lnTo>
                    <a:lnTo>
                      <a:pt x="19050" y="80010"/>
                    </a:lnTo>
                    <a:lnTo>
                      <a:pt x="20955" y="67627"/>
                    </a:lnTo>
                    <a:lnTo>
                      <a:pt x="20955" y="45720"/>
                    </a:lnTo>
                    <a:lnTo>
                      <a:pt x="21908" y="28575"/>
                    </a:lnTo>
                    <a:lnTo>
                      <a:pt x="23813" y="21908"/>
                    </a:lnTo>
                    <a:lnTo>
                      <a:pt x="24765" y="16193"/>
                    </a:lnTo>
                    <a:lnTo>
                      <a:pt x="28575" y="9525"/>
                    </a:lnTo>
                    <a:lnTo>
                      <a:pt x="31433" y="5715"/>
                    </a:lnTo>
                    <a:lnTo>
                      <a:pt x="34290" y="2858"/>
                    </a:lnTo>
                    <a:lnTo>
                      <a:pt x="38100" y="952"/>
                    </a:lnTo>
                    <a:lnTo>
                      <a:pt x="42863" y="0"/>
                    </a:lnTo>
                    <a:lnTo>
                      <a:pt x="47625" y="0"/>
                    </a:lnTo>
                    <a:lnTo>
                      <a:pt x="50483" y="952"/>
                    </a:lnTo>
                    <a:lnTo>
                      <a:pt x="55245" y="1905"/>
                    </a:lnTo>
                    <a:lnTo>
                      <a:pt x="60960" y="5715"/>
                    </a:lnTo>
                    <a:lnTo>
                      <a:pt x="64770" y="9525"/>
                    </a:lnTo>
                    <a:lnTo>
                      <a:pt x="69533" y="16193"/>
                    </a:lnTo>
                    <a:lnTo>
                      <a:pt x="76200" y="29527"/>
                    </a:lnTo>
                    <a:lnTo>
                      <a:pt x="80010" y="35243"/>
                    </a:lnTo>
                    <a:lnTo>
                      <a:pt x="82868" y="39052"/>
                    </a:lnTo>
                    <a:lnTo>
                      <a:pt x="89535" y="44768"/>
                    </a:lnTo>
                    <a:lnTo>
                      <a:pt x="97155" y="49530"/>
                    </a:lnTo>
                    <a:lnTo>
                      <a:pt x="109538" y="57150"/>
                    </a:lnTo>
                    <a:lnTo>
                      <a:pt x="119063" y="62865"/>
                    </a:lnTo>
                    <a:lnTo>
                      <a:pt x="122873" y="67627"/>
                    </a:lnTo>
                    <a:lnTo>
                      <a:pt x="126683" y="73343"/>
                    </a:lnTo>
                    <a:lnTo>
                      <a:pt x="129540" y="79058"/>
                    </a:lnTo>
                    <a:lnTo>
                      <a:pt x="130493" y="82868"/>
                    </a:lnTo>
                    <a:lnTo>
                      <a:pt x="131445" y="91440"/>
                    </a:lnTo>
                    <a:lnTo>
                      <a:pt x="129540" y="100965"/>
                    </a:lnTo>
                    <a:lnTo>
                      <a:pt x="128588" y="104775"/>
                    </a:lnTo>
                    <a:lnTo>
                      <a:pt x="128588" y="105727"/>
                    </a:lnTo>
                    <a:lnTo>
                      <a:pt x="127635" y="105727"/>
                    </a:lnTo>
                    <a:lnTo>
                      <a:pt x="124778" y="105727"/>
                    </a:lnTo>
                    <a:lnTo>
                      <a:pt x="123825" y="105727"/>
                    </a:lnTo>
                    <a:lnTo>
                      <a:pt x="120968" y="105727"/>
                    </a:lnTo>
                    <a:lnTo>
                      <a:pt x="114300" y="107633"/>
                    </a:lnTo>
                    <a:lnTo>
                      <a:pt x="113348" y="107633"/>
                    </a:lnTo>
                    <a:lnTo>
                      <a:pt x="113348" y="105727"/>
                    </a:lnTo>
                    <a:lnTo>
                      <a:pt x="115253" y="102870"/>
                    </a:lnTo>
                    <a:lnTo>
                      <a:pt x="123825" y="92393"/>
                    </a:lnTo>
                    <a:lnTo>
                      <a:pt x="127635" y="85725"/>
                    </a:lnTo>
                    <a:lnTo>
                      <a:pt x="128588" y="83820"/>
                    </a:lnTo>
                    <a:lnTo>
                      <a:pt x="128588" y="81915"/>
                    </a:lnTo>
                    <a:lnTo>
                      <a:pt x="126683" y="80963"/>
                    </a:lnTo>
                    <a:lnTo>
                      <a:pt x="126683" y="81915"/>
                    </a:lnTo>
                    <a:lnTo>
                      <a:pt x="120968" y="88583"/>
                    </a:lnTo>
                    <a:lnTo>
                      <a:pt x="111443" y="100965"/>
                    </a:lnTo>
                    <a:lnTo>
                      <a:pt x="109538" y="102870"/>
                    </a:lnTo>
                    <a:lnTo>
                      <a:pt x="107633" y="102870"/>
                    </a:lnTo>
                    <a:lnTo>
                      <a:pt x="104775" y="100965"/>
                    </a:lnTo>
                    <a:lnTo>
                      <a:pt x="87630" y="83820"/>
                    </a:lnTo>
                    <a:lnTo>
                      <a:pt x="68580" y="61913"/>
                    </a:lnTo>
                    <a:lnTo>
                      <a:pt x="65723" y="59055"/>
                    </a:lnTo>
                    <a:lnTo>
                      <a:pt x="55245" y="45720"/>
                    </a:lnTo>
                    <a:lnTo>
                      <a:pt x="53340" y="43815"/>
                    </a:lnTo>
                    <a:lnTo>
                      <a:pt x="54293" y="41910"/>
                    </a:lnTo>
                    <a:lnTo>
                      <a:pt x="56198" y="40005"/>
                    </a:lnTo>
                    <a:lnTo>
                      <a:pt x="62865" y="34290"/>
                    </a:lnTo>
                    <a:lnTo>
                      <a:pt x="69533" y="27623"/>
                    </a:lnTo>
                    <a:lnTo>
                      <a:pt x="70485" y="26670"/>
                    </a:lnTo>
                    <a:lnTo>
                      <a:pt x="70485" y="24765"/>
                    </a:lnTo>
                    <a:lnTo>
                      <a:pt x="68580" y="23813"/>
                    </a:lnTo>
                    <a:lnTo>
                      <a:pt x="67628" y="24765"/>
                    </a:lnTo>
                    <a:lnTo>
                      <a:pt x="58103" y="33338"/>
                    </a:lnTo>
                    <a:lnTo>
                      <a:pt x="52388" y="38100"/>
                    </a:lnTo>
                    <a:lnTo>
                      <a:pt x="50483" y="39052"/>
                    </a:lnTo>
                    <a:lnTo>
                      <a:pt x="49530" y="38100"/>
                    </a:lnTo>
                    <a:lnTo>
                      <a:pt x="43815" y="31433"/>
                    </a:lnTo>
                    <a:lnTo>
                      <a:pt x="39053" y="24765"/>
                    </a:lnTo>
                    <a:lnTo>
                      <a:pt x="36195" y="20955"/>
                    </a:lnTo>
                    <a:lnTo>
                      <a:pt x="33338" y="15240"/>
                    </a:lnTo>
                    <a:lnTo>
                      <a:pt x="32385" y="14288"/>
                    </a:lnTo>
                    <a:lnTo>
                      <a:pt x="31433" y="13335"/>
                    </a:lnTo>
                    <a:lnTo>
                      <a:pt x="30480" y="12383"/>
                    </a:lnTo>
                    <a:lnTo>
                      <a:pt x="29528" y="14288"/>
                    </a:lnTo>
                    <a:lnTo>
                      <a:pt x="28575" y="14288"/>
                    </a:lnTo>
                    <a:lnTo>
                      <a:pt x="28575" y="16193"/>
                    </a:lnTo>
                    <a:lnTo>
                      <a:pt x="31433" y="19050"/>
                    </a:lnTo>
                    <a:lnTo>
                      <a:pt x="44768" y="38100"/>
                    </a:lnTo>
                    <a:lnTo>
                      <a:pt x="45720" y="40005"/>
                    </a:lnTo>
                    <a:lnTo>
                      <a:pt x="46673" y="40958"/>
                    </a:lnTo>
                    <a:lnTo>
                      <a:pt x="45720" y="43815"/>
                    </a:lnTo>
                    <a:lnTo>
                      <a:pt x="33338" y="53340"/>
                    </a:lnTo>
                    <a:lnTo>
                      <a:pt x="24765" y="60008"/>
                    </a:lnTo>
                    <a:lnTo>
                      <a:pt x="23813" y="61913"/>
                    </a:lnTo>
                    <a:lnTo>
                      <a:pt x="23813" y="62865"/>
                    </a:lnTo>
                    <a:lnTo>
                      <a:pt x="23813" y="63818"/>
                    </a:lnTo>
                    <a:lnTo>
                      <a:pt x="25718" y="63818"/>
                    </a:lnTo>
                    <a:lnTo>
                      <a:pt x="28575" y="61913"/>
                    </a:lnTo>
                    <a:lnTo>
                      <a:pt x="38100" y="53340"/>
                    </a:lnTo>
                    <a:lnTo>
                      <a:pt x="44768" y="48577"/>
                    </a:lnTo>
                    <a:lnTo>
                      <a:pt x="48578" y="45720"/>
                    </a:lnTo>
                    <a:lnTo>
                      <a:pt x="49530" y="45720"/>
                    </a:lnTo>
                    <a:lnTo>
                      <a:pt x="50483" y="45720"/>
                    </a:lnTo>
                    <a:lnTo>
                      <a:pt x="53340" y="49530"/>
                    </a:lnTo>
                    <a:lnTo>
                      <a:pt x="63818" y="62865"/>
                    </a:lnTo>
                    <a:lnTo>
                      <a:pt x="67628" y="65723"/>
                    </a:lnTo>
                    <a:lnTo>
                      <a:pt x="75248" y="75248"/>
                    </a:lnTo>
                    <a:lnTo>
                      <a:pt x="99060" y="100965"/>
                    </a:lnTo>
                    <a:lnTo>
                      <a:pt x="100013" y="101918"/>
                    </a:lnTo>
                    <a:lnTo>
                      <a:pt x="103823" y="105727"/>
                    </a:lnTo>
                    <a:lnTo>
                      <a:pt x="104775" y="107633"/>
                    </a:lnTo>
                    <a:lnTo>
                      <a:pt x="103823" y="107633"/>
                    </a:lnTo>
                    <a:lnTo>
                      <a:pt x="94298" y="109538"/>
                    </a:lnTo>
                    <a:lnTo>
                      <a:pt x="92393" y="110490"/>
                    </a:lnTo>
                    <a:lnTo>
                      <a:pt x="89535" y="109538"/>
                    </a:lnTo>
                    <a:lnTo>
                      <a:pt x="85725" y="109538"/>
                    </a:lnTo>
                    <a:lnTo>
                      <a:pt x="83820" y="108585"/>
                    </a:lnTo>
                    <a:lnTo>
                      <a:pt x="80963" y="107633"/>
                    </a:lnTo>
                    <a:lnTo>
                      <a:pt x="80010" y="106680"/>
                    </a:lnTo>
                    <a:lnTo>
                      <a:pt x="77153" y="106680"/>
                    </a:lnTo>
                    <a:lnTo>
                      <a:pt x="71438" y="108585"/>
                    </a:lnTo>
                    <a:lnTo>
                      <a:pt x="68580" y="110490"/>
                    </a:lnTo>
                    <a:lnTo>
                      <a:pt x="67628" y="112395"/>
                    </a:lnTo>
                    <a:lnTo>
                      <a:pt x="61913" y="119063"/>
                    </a:lnTo>
                    <a:lnTo>
                      <a:pt x="60008" y="120015"/>
                    </a:lnTo>
                    <a:lnTo>
                      <a:pt x="58103" y="121920"/>
                    </a:lnTo>
                    <a:lnTo>
                      <a:pt x="55245" y="124777"/>
                    </a:lnTo>
                    <a:lnTo>
                      <a:pt x="53340" y="126683"/>
                    </a:lnTo>
                    <a:lnTo>
                      <a:pt x="53340" y="129540"/>
                    </a:lnTo>
                    <a:lnTo>
                      <a:pt x="53340" y="131445"/>
                    </a:lnTo>
                    <a:lnTo>
                      <a:pt x="54293" y="134302"/>
                    </a:lnTo>
                    <a:lnTo>
                      <a:pt x="56198" y="134302"/>
                    </a:lnTo>
                    <a:lnTo>
                      <a:pt x="58103" y="135255"/>
                    </a:lnTo>
                    <a:lnTo>
                      <a:pt x="65723" y="134302"/>
                    </a:lnTo>
                    <a:lnTo>
                      <a:pt x="65723" y="135255"/>
                    </a:lnTo>
                    <a:lnTo>
                      <a:pt x="66675" y="136208"/>
                    </a:lnTo>
                    <a:lnTo>
                      <a:pt x="64770" y="143827"/>
                    </a:lnTo>
                    <a:lnTo>
                      <a:pt x="63818" y="147638"/>
                    </a:lnTo>
                    <a:lnTo>
                      <a:pt x="62865" y="148590"/>
                    </a:lnTo>
                    <a:lnTo>
                      <a:pt x="56198" y="154305"/>
                    </a:lnTo>
                    <a:lnTo>
                      <a:pt x="55245" y="154305"/>
                    </a:lnTo>
                    <a:lnTo>
                      <a:pt x="53340" y="154305"/>
                    </a:lnTo>
                    <a:lnTo>
                      <a:pt x="48578" y="152400"/>
                    </a:lnTo>
                    <a:lnTo>
                      <a:pt x="44768" y="151448"/>
                    </a:lnTo>
                    <a:lnTo>
                      <a:pt x="41910" y="151448"/>
                    </a:lnTo>
                    <a:lnTo>
                      <a:pt x="40005" y="153352"/>
                    </a:lnTo>
                    <a:lnTo>
                      <a:pt x="38100" y="155258"/>
                    </a:lnTo>
                    <a:lnTo>
                      <a:pt x="34290" y="162877"/>
                    </a:lnTo>
                    <a:lnTo>
                      <a:pt x="33338" y="163830"/>
                    </a:lnTo>
                    <a:lnTo>
                      <a:pt x="31433" y="163830"/>
                    </a:lnTo>
                    <a:lnTo>
                      <a:pt x="28575" y="163830"/>
                    </a:lnTo>
                    <a:lnTo>
                      <a:pt x="26670" y="163830"/>
                    </a:lnTo>
                    <a:lnTo>
                      <a:pt x="22860" y="16573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5" name="Forma Livre: Forma 94">
                <a:extLst>
                  <a:ext uri="{FF2B5EF4-FFF2-40B4-BE49-F238E27FC236}">
                    <a16:creationId xmlns:a16="http://schemas.microsoft.com/office/drawing/2014/main" id="{FC106052-9403-7F7F-2857-9386BD334C5B}"/>
                  </a:ext>
                </a:extLst>
              </p:cNvPr>
              <p:cNvSpPr/>
              <p:nvPr/>
            </p:nvSpPr>
            <p:spPr>
              <a:xfrm>
                <a:off x="4198619" y="3587114"/>
                <a:ext cx="106679" cy="142875"/>
              </a:xfrm>
              <a:custGeom>
                <a:avLst/>
                <a:gdLst>
                  <a:gd name="connsiteX0" fmla="*/ 3810 w 106679"/>
                  <a:gd name="connsiteY0" fmla="*/ 142875 h 142875"/>
                  <a:gd name="connsiteX1" fmla="*/ 952 w 106679"/>
                  <a:gd name="connsiteY1" fmla="*/ 142875 h 142875"/>
                  <a:gd name="connsiteX2" fmla="*/ 0 w 106679"/>
                  <a:gd name="connsiteY2" fmla="*/ 141923 h 142875"/>
                  <a:gd name="connsiteX3" fmla="*/ 0 w 106679"/>
                  <a:gd name="connsiteY3" fmla="*/ 141923 h 142875"/>
                  <a:gd name="connsiteX4" fmla="*/ 0 w 106679"/>
                  <a:gd name="connsiteY4" fmla="*/ 140018 h 142875"/>
                  <a:gd name="connsiteX5" fmla="*/ 2858 w 106679"/>
                  <a:gd name="connsiteY5" fmla="*/ 140018 h 142875"/>
                  <a:gd name="connsiteX6" fmla="*/ 18098 w 106679"/>
                  <a:gd name="connsiteY6" fmla="*/ 137160 h 142875"/>
                  <a:gd name="connsiteX7" fmla="*/ 35243 w 106679"/>
                  <a:gd name="connsiteY7" fmla="*/ 134302 h 142875"/>
                  <a:gd name="connsiteX8" fmla="*/ 36195 w 106679"/>
                  <a:gd name="connsiteY8" fmla="*/ 134302 h 142875"/>
                  <a:gd name="connsiteX9" fmla="*/ 37148 w 106679"/>
                  <a:gd name="connsiteY9" fmla="*/ 132398 h 142875"/>
                  <a:gd name="connsiteX10" fmla="*/ 34290 w 106679"/>
                  <a:gd name="connsiteY10" fmla="*/ 126683 h 142875"/>
                  <a:gd name="connsiteX11" fmla="*/ 28575 w 106679"/>
                  <a:gd name="connsiteY11" fmla="*/ 112395 h 142875"/>
                  <a:gd name="connsiteX12" fmla="*/ 22860 w 106679"/>
                  <a:gd name="connsiteY12" fmla="*/ 100013 h 142875"/>
                  <a:gd name="connsiteX13" fmla="*/ 20002 w 106679"/>
                  <a:gd name="connsiteY13" fmla="*/ 93345 h 142875"/>
                  <a:gd name="connsiteX14" fmla="*/ 15240 w 106679"/>
                  <a:gd name="connsiteY14" fmla="*/ 83820 h 142875"/>
                  <a:gd name="connsiteX15" fmla="*/ 15240 w 106679"/>
                  <a:gd name="connsiteY15" fmla="*/ 82868 h 142875"/>
                  <a:gd name="connsiteX16" fmla="*/ 13335 w 106679"/>
                  <a:gd name="connsiteY16" fmla="*/ 82868 h 142875"/>
                  <a:gd name="connsiteX17" fmla="*/ 11430 w 106679"/>
                  <a:gd name="connsiteY17" fmla="*/ 82868 h 142875"/>
                  <a:gd name="connsiteX18" fmla="*/ 10477 w 106679"/>
                  <a:gd name="connsiteY18" fmla="*/ 82868 h 142875"/>
                  <a:gd name="connsiteX19" fmla="*/ 9525 w 106679"/>
                  <a:gd name="connsiteY19" fmla="*/ 81915 h 142875"/>
                  <a:gd name="connsiteX20" fmla="*/ 11430 w 106679"/>
                  <a:gd name="connsiteY20" fmla="*/ 80963 h 142875"/>
                  <a:gd name="connsiteX21" fmla="*/ 12383 w 106679"/>
                  <a:gd name="connsiteY21" fmla="*/ 79058 h 142875"/>
                  <a:gd name="connsiteX22" fmla="*/ 12383 w 106679"/>
                  <a:gd name="connsiteY22" fmla="*/ 78105 h 142875"/>
                  <a:gd name="connsiteX23" fmla="*/ 12383 w 106679"/>
                  <a:gd name="connsiteY23" fmla="*/ 76200 h 142875"/>
                  <a:gd name="connsiteX24" fmla="*/ 12383 w 106679"/>
                  <a:gd name="connsiteY24" fmla="*/ 74295 h 142875"/>
                  <a:gd name="connsiteX25" fmla="*/ 14287 w 106679"/>
                  <a:gd name="connsiteY25" fmla="*/ 74295 h 142875"/>
                  <a:gd name="connsiteX26" fmla="*/ 16192 w 106679"/>
                  <a:gd name="connsiteY26" fmla="*/ 76200 h 142875"/>
                  <a:gd name="connsiteX27" fmla="*/ 18098 w 106679"/>
                  <a:gd name="connsiteY27" fmla="*/ 76200 h 142875"/>
                  <a:gd name="connsiteX28" fmla="*/ 29527 w 106679"/>
                  <a:gd name="connsiteY28" fmla="*/ 69533 h 142875"/>
                  <a:gd name="connsiteX29" fmla="*/ 38100 w 106679"/>
                  <a:gd name="connsiteY29" fmla="*/ 65723 h 142875"/>
                  <a:gd name="connsiteX30" fmla="*/ 63818 w 106679"/>
                  <a:gd name="connsiteY30" fmla="*/ 50483 h 142875"/>
                  <a:gd name="connsiteX31" fmla="*/ 83820 w 106679"/>
                  <a:gd name="connsiteY31" fmla="*/ 38100 h 142875"/>
                  <a:gd name="connsiteX32" fmla="*/ 86677 w 106679"/>
                  <a:gd name="connsiteY32" fmla="*/ 36195 h 142875"/>
                  <a:gd name="connsiteX33" fmla="*/ 87630 w 106679"/>
                  <a:gd name="connsiteY33" fmla="*/ 34290 h 142875"/>
                  <a:gd name="connsiteX34" fmla="*/ 85725 w 106679"/>
                  <a:gd name="connsiteY34" fmla="*/ 32385 h 142875"/>
                  <a:gd name="connsiteX35" fmla="*/ 82868 w 106679"/>
                  <a:gd name="connsiteY35" fmla="*/ 24765 h 142875"/>
                  <a:gd name="connsiteX36" fmla="*/ 75248 w 106679"/>
                  <a:gd name="connsiteY36" fmla="*/ 14288 h 142875"/>
                  <a:gd name="connsiteX37" fmla="*/ 73343 w 106679"/>
                  <a:gd name="connsiteY37" fmla="*/ 9525 h 142875"/>
                  <a:gd name="connsiteX38" fmla="*/ 68580 w 106679"/>
                  <a:gd name="connsiteY38" fmla="*/ 3810 h 142875"/>
                  <a:gd name="connsiteX39" fmla="*/ 68580 w 106679"/>
                  <a:gd name="connsiteY39" fmla="*/ 2858 h 142875"/>
                  <a:gd name="connsiteX40" fmla="*/ 68580 w 106679"/>
                  <a:gd name="connsiteY40" fmla="*/ 952 h 142875"/>
                  <a:gd name="connsiteX41" fmla="*/ 69533 w 106679"/>
                  <a:gd name="connsiteY41" fmla="*/ 0 h 142875"/>
                  <a:gd name="connsiteX42" fmla="*/ 70485 w 106679"/>
                  <a:gd name="connsiteY42" fmla="*/ 952 h 142875"/>
                  <a:gd name="connsiteX43" fmla="*/ 73343 w 106679"/>
                  <a:gd name="connsiteY43" fmla="*/ 3810 h 142875"/>
                  <a:gd name="connsiteX44" fmla="*/ 80962 w 106679"/>
                  <a:gd name="connsiteY44" fmla="*/ 14288 h 142875"/>
                  <a:gd name="connsiteX45" fmla="*/ 88583 w 106679"/>
                  <a:gd name="connsiteY45" fmla="*/ 26670 h 142875"/>
                  <a:gd name="connsiteX46" fmla="*/ 90487 w 106679"/>
                  <a:gd name="connsiteY46" fmla="*/ 31433 h 142875"/>
                  <a:gd name="connsiteX47" fmla="*/ 91440 w 106679"/>
                  <a:gd name="connsiteY47" fmla="*/ 32385 h 142875"/>
                  <a:gd name="connsiteX48" fmla="*/ 93345 w 106679"/>
                  <a:gd name="connsiteY48" fmla="*/ 32385 h 142875"/>
                  <a:gd name="connsiteX49" fmla="*/ 100012 w 106679"/>
                  <a:gd name="connsiteY49" fmla="*/ 29527 h 142875"/>
                  <a:gd name="connsiteX50" fmla="*/ 101918 w 106679"/>
                  <a:gd name="connsiteY50" fmla="*/ 28575 h 142875"/>
                  <a:gd name="connsiteX51" fmla="*/ 102870 w 106679"/>
                  <a:gd name="connsiteY51" fmla="*/ 29527 h 142875"/>
                  <a:gd name="connsiteX52" fmla="*/ 102870 w 106679"/>
                  <a:gd name="connsiteY52" fmla="*/ 31433 h 142875"/>
                  <a:gd name="connsiteX53" fmla="*/ 101918 w 106679"/>
                  <a:gd name="connsiteY53" fmla="*/ 32385 h 142875"/>
                  <a:gd name="connsiteX54" fmla="*/ 95250 w 106679"/>
                  <a:gd name="connsiteY54" fmla="*/ 36195 h 142875"/>
                  <a:gd name="connsiteX55" fmla="*/ 95250 w 106679"/>
                  <a:gd name="connsiteY55" fmla="*/ 37148 h 142875"/>
                  <a:gd name="connsiteX56" fmla="*/ 94298 w 106679"/>
                  <a:gd name="connsiteY56" fmla="*/ 39052 h 142875"/>
                  <a:gd name="connsiteX57" fmla="*/ 95250 w 106679"/>
                  <a:gd name="connsiteY57" fmla="*/ 41910 h 142875"/>
                  <a:gd name="connsiteX58" fmla="*/ 104775 w 106679"/>
                  <a:gd name="connsiteY58" fmla="*/ 58102 h 142875"/>
                  <a:gd name="connsiteX59" fmla="*/ 106680 w 106679"/>
                  <a:gd name="connsiteY59" fmla="*/ 62865 h 142875"/>
                  <a:gd name="connsiteX60" fmla="*/ 106680 w 106679"/>
                  <a:gd name="connsiteY60" fmla="*/ 64770 h 142875"/>
                  <a:gd name="connsiteX61" fmla="*/ 105727 w 106679"/>
                  <a:gd name="connsiteY61" fmla="*/ 65723 h 142875"/>
                  <a:gd name="connsiteX62" fmla="*/ 105727 w 106679"/>
                  <a:gd name="connsiteY62" fmla="*/ 65723 h 142875"/>
                  <a:gd name="connsiteX63" fmla="*/ 104775 w 106679"/>
                  <a:gd name="connsiteY63" fmla="*/ 65723 h 142875"/>
                  <a:gd name="connsiteX64" fmla="*/ 101918 w 106679"/>
                  <a:gd name="connsiteY64" fmla="*/ 61913 h 142875"/>
                  <a:gd name="connsiteX65" fmla="*/ 93345 w 106679"/>
                  <a:gd name="connsiteY65" fmla="*/ 43815 h 142875"/>
                  <a:gd name="connsiteX66" fmla="*/ 90487 w 106679"/>
                  <a:gd name="connsiteY66" fmla="*/ 40005 h 142875"/>
                  <a:gd name="connsiteX67" fmla="*/ 89535 w 106679"/>
                  <a:gd name="connsiteY67" fmla="*/ 40005 h 142875"/>
                  <a:gd name="connsiteX68" fmla="*/ 84773 w 106679"/>
                  <a:gd name="connsiteY68" fmla="*/ 41910 h 142875"/>
                  <a:gd name="connsiteX69" fmla="*/ 79058 w 106679"/>
                  <a:gd name="connsiteY69" fmla="*/ 45720 h 142875"/>
                  <a:gd name="connsiteX70" fmla="*/ 74295 w 106679"/>
                  <a:gd name="connsiteY70" fmla="*/ 48577 h 142875"/>
                  <a:gd name="connsiteX71" fmla="*/ 72390 w 106679"/>
                  <a:gd name="connsiteY71" fmla="*/ 49530 h 142875"/>
                  <a:gd name="connsiteX72" fmla="*/ 70485 w 106679"/>
                  <a:gd name="connsiteY72" fmla="*/ 50483 h 142875"/>
                  <a:gd name="connsiteX73" fmla="*/ 49530 w 106679"/>
                  <a:gd name="connsiteY73" fmla="*/ 62865 h 142875"/>
                  <a:gd name="connsiteX74" fmla="*/ 20002 w 106679"/>
                  <a:gd name="connsiteY74" fmla="*/ 79058 h 142875"/>
                  <a:gd name="connsiteX75" fmla="*/ 19050 w 106679"/>
                  <a:gd name="connsiteY75" fmla="*/ 80963 h 142875"/>
                  <a:gd name="connsiteX76" fmla="*/ 19050 w 106679"/>
                  <a:gd name="connsiteY76" fmla="*/ 81915 h 142875"/>
                  <a:gd name="connsiteX77" fmla="*/ 26670 w 106679"/>
                  <a:gd name="connsiteY77" fmla="*/ 97155 h 142875"/>
                  <a:gd name="connsiteX78" fmla="*/ 30480 w 106679"/>
                  <a:gd name="connsiteY78" fmla="*/ 107633 h 142875"/>
                  <a:gd name="connsiteX79" fmla="*/ 34290 w 106679"/>
                  <a:gd name="connsiteY79" fmla="*/ 115252 h 142875"/>
                  <a:gd name="connsiteX80" fmla="*/ 40005 w 106679"/>
                  <a:gd name="connsiteY80" fmla="*/ 132398 h 142875"/>
                  <a:gd name="connsiteX81" fmla="*/ 40005 w 106679"/>
                  <a:gd name="connsiteY81" fmla="*/ 134302 h 142875"/>
                  <a:gd name="connsiteX82" fmla="*/ 39052 w 106679"/>
                  <a:gd name="connsiteY82" fmla="*/ 136208 h 142875"/>
                  <a:gd name="connsiteX83" fmla="*/ 38100 w 106679"/>
                  <a:gd name="connsiteY83" fmla="*/ 138113 h 142875"/>
                  <a:gd name="connsiteX84" fmla="*/ 36195 w 106679"/>
                  <a:gd name="connsiteY84" fmla="*/ 139065 h 142875"/>
                  <a:gd name="connsiteX85" fmla="*/ 16192 w 106679"/>
                  <a:gd name="connsiteY85" fmla="*/ 141923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06679" h="142875">
                    <a:moveTo>
                      <a:pt x="3810" y="142875"/>
                    </a:moveTo>
                    <a:lnTo>
                      <a:pt x="952" y="142875"/>
                    </a:lnTo>
                    <a:lnTo>
                      <a:pt x="0" y="141923"/>
                    </a:lnTo>
                    <a:lnTo>
                      <a:pt x="0" y="141923"/>
                    </a:lnTo>
                    <a:lnTo>
                      <a:pt x="0" y="140018"/>
                    </a:lnTo>
                    <a:lnTo>
                      <a:pt x="2858" y="140018"/>
                    </a:lnTo>
                    <a:lnTo>
                      <a:pt x="18098" y="137160"/>
                    </a:lnTo>
                    <a:lnTo>
                      <a:pt x="35243" y="134302"/>
                    </a:lnTo>
                    <a:lnTo>
                      <a:pt x="36195" y="134302"/>
                    </a:lnTo>
                    <a:lnTo>
                      <a:pt x="37148" y="132398"/>
                    </a:lnTo>
                    <a:lnTo>
                      <a:pt x="34290" y="126683"/>
                    </a:lnTo>
                    <a:lnTo>
                      <a:pt x="28575" y="112395"/>
                    </a:lnTo>
                    <a:lnTo>
                      <a:pt x="22860" y="100013"/>
                    </a:lnTo>
                    <a:lnTo>
                      <a:pt x="20002" y="93345"/>
                    </a:lnTo>
                    <a:lnTo>
                      <a:pt x="15240" y="83820"/>
                    </a:lnTo>
                    <a:lnTo>
                      <a:pt x="15240" y="82868"/>
                    </a:lnTo>
                    <a:lnTo>
                      <a:pt x="13335" y="82868"/>
                    </a:lnTo>
                    <a:lnTo>
                      <a:pt x="11430" y="82868"/>
                    </a:lnTo>
                    <a:lnTo>
                      <a:pt x="10477" y="82868"/>
                    </a:lnTo>
                    <a:lnTo>
                      <a:pt x="9525" y="81915"/>
                    </a:lnTo>
                    <a:lnTo>
                      <a:pt x="11430" y="80963"/>
                    </a:lnTo>
                    <a:lnTo>
                      <a:pt x="12383" y="79058"/>
                    </a:lnTo>
                    <a:lnTo>
                      <a:pt x="12383" y="78105"/>
                    </a:lnTo>
                    <a:lnTo>
                      <a:pt x="12383" y="76200"/>
                    </a:lnTo>
                    <a:lnTo>
                      <a:pt x="12383" y="74295"/>
                    </a:lnTo>
                    <a:lnTo>
                      <a:pt x="14287" y="74295"/>
                    </a:lnTo>
                    <a:lnTo>
                      <a:pt x="16192" y="76200"/>
                    </a:lnTo>
                    <a:lnTo>
                      <a:pt x="18098" y="76200"/>
                    </a:lnTo>
                    <a:lnTo>
                      <a:pt x="29527" y="69533"/>
                    </a:lnTo>
                    <a:lnTo>
                      <a:pt x="38100" y="65723"/>
                    </a:lnTo>
                    <a:lnTo>
                      <a:pt x="63818" y="50483"/>
                    </a:lnTo>
                    <a:lnTo>
                      <a:pt x="83820" y="38100"/>
                    </a:lnTo>
                    <a:lnTo>
                      <a:pt x="86677" y="36195"/>
                    </a:lnTo>
                    <a:lnTo>
                      <a:pt x="87630" y="34290"/>
                    </a:lnTo>
                    <a:lnTo>
                      <a:pt x="85725" y="32385"/>
                    </a:lnTo>
                    <a:lnTo>
                      <a:pt x="82868" y="24765"/>
                    </a:lnTo>
                    <a:lnTo>
                      <a:pt x="75248" y="14288"/>
                    </a:lnTo>
                    <a:lnTo>
                      <a:pt x="73343" y="9525"/>
                    </a:lnTo>
                    <a:lnTo>
                      <a:pt x="68580" y="3810"/>
                    </a:lnTo>
                    <a:lnTo>
                      <a:pt x="68580" y="2858"/>
                    </a:lnTo>
                    <a:lnTo>
                      <a:pt x="68580" y="952"/>
                    </a:lnTo>
                    <a:lnTo>
                      <a:pt x="69533" y="0"/>
                    </a:lnTo>
                    <a:lnTo>
                      <a:pt x="70485" y="952"/>
                    </a:lnTo>
                    <a:lnTo>
                      <a:pt x="73343" y="3810"/>
                    </a:lnTo>
                    <a:lnTo>
                      <a:pt x="80962" y="14288"/>
                    </a:lnTo>
                    <a:lnTo>
                      <a:pt x="88583" y="26670"/>
                    </a:lnTo>
                    <a:lnTo>
                      <a:pt x="90487" y="31433"/>
                    </a:lnTo>
                    <a:lnTo>
                      <a:pt x="91440" y="32385"/>
                    </a:lnTo>
                    <a:lnTo>
                      <a:pt x="93345" y="32385"/>
                    </a:lnTo>
                    <a:lnTo>
                      <a:pt x="100012" y="29527"/>
                    </a:lnTo>
                    <a:lnTo>
                      <a:pt x="101918" y="28575"/>
                    </a:lnTo>
                    <a:lnTo>
                      <a:pt x="102870" y="29527"/>
                    </a:lnTo>
                    <a:lnTo>
                      <a:pt x="102870" y="31433"/>
                    </a:lnTo>
                    <a:lnTo>
                      <a:pt x="101918" y="32385"/>
                    </a:lnTo>
                    <a:lnTo>
                      <a:pt x="95250" y="36195"/>
                    </a:lnTo>
                    <a:lnTo>
                      <a:pt x="95250" y="37148"/>
                    </a:lnTo>
                    <a:lnTo>
                      <a:pt x="94298" y="39052"/>
                    </a:lnTo>
                    <a:lnTo>
                      <a:pt x="95250" y="41910"/>
                    </a:lnTo>
                    <a:lnTo>
                      <a:pt x="104775" y="58102"/>
                    </a:lnTo>
                    <a:lnTo>
                      <a:pt x="106680" y="62865"/>
                    </a:lnTo>
                    <a:lnTo>
                      <a:pt x="106680" y="64770"/>
                    </a:lnTo>
                    <a:lnTo>
                      <a:pt x="105727" y="65723"/>
                    </a:lnTo>
                    <a:lnTo>
                      <a:pt x="105727" y="65723"/>
                    </a:lnTo>
                    <a:lnTo>
                      <a:pt x="104775" y="65723"/>
                    </a:lnTo>
                    <a:lnTo>
                      <a:pt x="101918" y="61913"/>
                    </a:lnTo>
                    <a:lnTo>
                      <a:pt x="93345" y="43815"/>
                    </a:lnTo>
                    <a:lnTo>
                      <a:pt x="90487" y="40005"/>
                    </a:lnTo>
                    <a:lnTo>
                      <a:pt x="89535" y="40005"/>
                    </a:lnTo>
                    <a:lnTo>
                      <a:pt x="84773" y="41910"/>
                    </a:lnTo>
                    <a:lnTo>
                      <a:pt x="79058" y="45720"/>
                    </a:lnTo>
                    <a:lnTo>
                      <a:pt x="74295" y="48577"/>
                    </a:lnTo>
                    <a:lnTo>
                      <a:pt x="72390" y="49530"/>
                    </a:lnTo>
                    <a:lnTo>
                      <a:pt x="70485" y="50483"/>
                    </a:lnTo>
                    <a:lnTo>
                      <a:pt x="49530" y="62865"/>
                    </a:lnTo>
                    <a:lnTo>
                      <a:pt x="20002" y="79058"/>
                    </a:lnTo>
                    <a:lnTo>
                      <a:pt x="19050" y="80963"/>
                    </a:lnTo>
                    <a:lnTo>
                      <a:pt x="19050" y="81915"/>
                    </a:lnTo>
                    <a:lnTo>
                      <a:pt x="26670" y="97155"/>
                    </a:lnTo>
                    <a:lnTo>
                      <a:pt x="30480" y="107633"/>
                    </a:lnTo>
                    <a:lnTo>
                      <a:pt x="34290" y="115252"/>
                    </a:lnTo>
                    <a:lnTo>
                      <a:pt x="40005" y="132398"/>
                    </a:lnTo>
                    <a:lnTo>
                      <a:pt x="40005" y="134302"/>
                    </a:lnTo>
                    <a:lnTo>
                      <a:pt x="39052" y="136208"/>
                    </a:lnTo>
                    <a:lnTo>
                      <a:pt x="38100" y="138113"/>
                    </a:lnTo>
                    <a:lnTo>
                      <a:pt x="36195" y="139065"/>
                    </a:lnTo>
                    <a:lnTo>
                      <a:pt x="16192" y="141923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6" name="Forma Livre: Forma 95">
                <a:extLst>
                  <a:ext uri="{FF2B5EF4-FFF2-40B4-BE49-F238E27FC236}">
                    <a16:creationId xmlns:a16="http://schemas.microsoft.com/office/drawing/2014/main" id="{067AD49D-0DCD-D79A-49D7-9E3AD84BC1EC}"/>
                  </a:ext>
                </a:extLst>
              </p:cNvPr>
              <p:cNvSpPr/>
              <p:nvPr/>
            </p:nvSpPr>
            <p:spPr>
              <a:xfrm>
                <a:off x="4241481" y="3724275"/>
                <a:ext cx="5715" cy="3810"/>
              </a:xfrm>
              <a:custGeom>
                <a:avLst/>
                <a:gdLst>
                  <a:gd name="connsiteX0" fmla="*/ 1905 w 5715"/>
                  <a:gd name="connsiteY0" fmla="*/ 3810 h 3810"/>
                  <a:gd name="connsiteX1" fmla="*/ 953 w 5715"/>
                  <a:gd name="connsiteY1" fmla="*/ 3810 h 3810"/>
                  <a:gd name="connsiteX2" fmla="*/ 0 w 5715"/>
                  <a:gd name="connsiteY2" fmla="*/ 2858 h 3810"/>
                  <a:gd name="connsiteX3" fmla="*/ 0 w 5715"/>
                  <a:gd name="connsiteY3" fmla="*/ 1905 h 3810"/>
                  <a:gd name="connsiteX4" fmla="*/ 953 w 5715"/>
                  <a:gd name="connsiteY4" fmla="*/ 952 h 3810"/>
                  <a:gd name="connsiteX5" fmla="*/ 2858 w 5715"/>
                  <a:gd name="connsiteY5" fmla="*/ 0 h 3810"/>
                  <a:gd name="connsiteX6" fmla="*/ 4763 w 5715"/>
                  <a:gd name="connsiteY6" fmla="*/ 0 h 3810"/>
                  <a:gd name="connsiteX7" fmla="*/ 5715 w 5715"/>
                  <a:gd name="connsiteY7" fmla="*/ 952 h 3810"/>
                  <a:gd name="connsiteX8" fmla="*/ 5715 w 5715"/>
                  <a:gd name="connsiteY8" fmla="*/ 2858 h 3810"/>
                  <a:gd name="connsiteX9" fmla="*/ 2858 w 5715"/>
                  <a:gd name="connsiteY9" fmla="*/ 2858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" h="3810">
                    <a:moveTo>
                      <a:pt x="1905" y="3810"/>
                    </a:moveTo>
                    <a:lnTo>
                      <a:pt x="953" y="3810"/>
                    </a:lnTo>
                    <a:lnTo>
                      <a:pt x="0" y="2858"/>
                    </a:lnTo>
                    <a:lnTo>
                      <a:pt x="0" y="1905"/>
                    </a:lnTo>
                    <a:lnTo>
                      <a:pt x="953" y="952"/>
                    </a:lnTo>
                    <a:lnTo>
                      <a:pt x="2858" y="0"/>
                    </a:lnTo>
                    <a:lnTo>
                      <a:pt x="4763" y="0"/>
                    </a:lnTo>
                    <a:lnTo>
                      <a:pt x="5715" y="952"/>
                    </a:lnTo>
                    <a:lnTo>
                      <a:pt x="5715" y="2858"/>
                    </a:lnTo>
                    <a:lnTo>
                      <a:pt x="2858" y="285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7" name="Forma Livre: Forma 96">
                <a:extLst>
                  <a:ext uri="{FF2B5EF4-FFF2-40B4-BE49-F238E27FC236}">
                    <a16:creationId xmlns:a16="http://schemas.microsoft.com/office/drawing/2014/main" id="{383743D4-4983-61B6-1A4B-5EB4B56C01C8}"/>
                  </a:ext>
                </a:extLst>
              </p:cNvPr>
              <p:cNvSpPr/>
              <p:nvPr/>
            </p:nvSpPr>
            <p:spPr>
              <a:xfrm>
                <a:off x="4341494" y="3669029"/>
                <a:ext cx="55244" cy="26670"/>
              </a:xfrm>
              <a:custGeom>
                <a:avLst/>
                <a:gdLst>
                  <a:gd name="connsiteX0" fmla="*/ 1905 w 55244"/>
                  <a:gd name="connsiteY0" fmla="*/ 26670 h 26670"/>
                  <a:gd name="connsiteX1" fmla="*/ 0 w 55244"/>
                  <a:gd name="connsiteY1" fmla="*/ 26670 h 26670"/>
                  <a:gd name="connsiteX2" fmla="*/ 0 w 55244"/>
                  <a:gd name="connsiteY2" fmla="*/ 24765 h 26670"/>
                  <a:gd name="connsiteX3" fmla="*/ 953 w 55244"/>
                  <a:gd name="connsiteY3" fmla="*/ 23813 h 26670"/>
                  <a:gd name="connsiteX4" fmla="*/ 3810 w 55244"/>
                  <a:gd name="connsiteY4" fmla="*/ 21908 h 26670"/>
                  <a:gd name="connsiteX5" fmla="*/ 10478 w 55244"/>
                  <a:gd name="connsiteY5" fmla="*/ 20003 h 26670"/>
                  <a:gd name="connsiteX6" fmla="*/ 28575 w 55244"/>
                  <a:gd name="connsiteY6" fmla="*/ 11430 h 26670"/>
                  <a:gd name="connsiteX7" fmla="*/ 45720 w 55244"/>
                  <a:gd name="connsiteY7" fmla="*/ 3810 h 26670"/>
                  <a:gd name="connsiteX8" fmla="*/ 52388 w 55244"/>
                  <a:gd name="connsiteY8" fmla="*/ 0 h 26670"/>
                  <a:gd name="connsiteX9" fmla="*/ 53340 w 55244"/>
                  <a:gd name="connsiteY9" fmla="*/ 0 h 26670"/>
                  <a:gd name="connsiteX10" fmla="*/ 55245 w 55244"/>
                  <a:gd name="connsiteY10" fmla="*/ 953 h 26670"/>
                  <a:gd name="connsiteX11" fmla="*/ 55245 w 55244"/>
                  <a:gd name="connsiteY11" fmla="*/ 1905 h 26670"/>
                  <a:gd name="connsiteX12" fmla="*/ 54293 w 55244"/>
                  <a:gd name="connsiteY12" fmla="*/ 2858 h 26670"/>
                  <a:gd name="connsiteX13" fmla="*/ 49530 w 55244"/>
                  <a:gd name="connsiteY13" fmla="*/ 5715 h 26670"/>
                  <a:gd name="connsiteX14" fmla="*/ 28575 w 55244"/>
                  <a:gd name="connsiteY14" fmla="*/ 16193 h 26670"/>
                  <a:gd name="connsiteX15" fmla="*/ 14288 w 55244"/>
                  <a:gd name="connsiteY15" fmla="*/ 22860 h 26670"/>
                  <a:gd name="connsiteX16" fmla="*/ 2858 w 55244"/>
                  <a:gd name="connsiteY16" fmla="*/ 26670 h 2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244" h="26670">
                    <a:moveTo>
                      <a:pt x="1905" y="26670"/>
                    </a:moveTo>
                    <a:lnTo>
                      <a:pt x="0" y="26670"/>
                    </a:lnTo>
                    <a:lnTo>
                      <a:pt x="0" y="24765"/>
                    </a:lnTo>
                    <a:lnTo>
                      <a:pt x="953" y="23813"/>
                    </a:lnTo>
                    <a:lnTo>
                      <a:pt x="3810" y="21908"/>
                    </a:lnTo>
                    <a:lnTo>
                      <a:pt x="10478" y="20003"/>
                    </a:lnTo>
                    <a:lnTo>
                      <a:pt x="28575" y="11430"/>
                    </a:lnTo>
                    <a:lnTo>
                      <a:pt x="45720" y="3810"/>
                    </a:lnTo>
                    <a:lnTo>
                      <a:pt x="52388" y="0"/>
                    </a:lnTo>
                    <a:lnTo>
                      <a:pt x="53340" y="0"/>
                    </a:lnTo>
                    <a:lnTo>
                      <a:pt x="55245" y="953"/>
                    </a:lnTo>
                    <a:lnTo>
                      <a:pt x="55245" y="1905"/>
                    </a:lnTo>
                    <a:lnTo>
                      <a:pt x="54293" y="2858"/>
                    </a:lnTo>
                    <a:lnTo>
                      <a:pt x="49530" y="5715"/>
                    </a:lnTo>
                    <a:lnTo>
                      <a:pt x="28575" y="16193"/>
                    </a:lnTo>
                    <a:lnTo>
                      <a:pt x="14288" y="22860"/>
                    </a:lnTo>
                    <a:lnTo>
                      <a:pt x="2858" y="26670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8" name="Forma Livre: Forma 97">
                <a:extLst>
                  <a:ext uri="{FF2B5EF4-FFF2-40B4-BE49-F238E27FC236}">
                    <a16:creationId xmlns:a16="http://schemas.microsoft.com/office/drawing/2014/main" id="{29C5A834-3CDA-07A2-CE92-930E143275D2}"/>
                  </a:ext>
                </a:extLst>
              </p:cNvPr>
              <p:cNvSpPr/>
              <p:nvPr/>
            </p:nvSpPr>
            <p:spPr>
              <a:xfrm>
                <a:off x="4211954" y="3248977"/>
                <a:ext cx="134302" cy="66675"/>
              </a:xfrm>
              <a:custGeom>
                <a:avLst/>
                <a:gdLst>
                  <a:gd name="connsiteX0" fmla="*/ 16192 w 134302"/>
                  <a:gd name="connsiteY0" fmla="*/ 66675 h 66675"/>
                  <a:gd name="connsiteX1" fmla="*/ 11430 w 134302"/>
                  <a:gd name="connsiteY1" fmla="*/ 66675 h 66675"/>
                  <a:gd name="connsiteX2" fmla="*/ 6667 w 134302"/>
                  <a:gd name="connsiteY2" fmla="*/ 65723 h 66675"/>
                  <a:gd name="connsiteX3" fmla="*/ 3810 w 134302"/>
                  <a:gd name="connsiteY3" fmla="*/ 62865 h 66675"/>
                  <a:gd name="connsiteX4" fmla="*/ 1905 w 134302"/>
                  <a:gd name="connsiteY4" fmla="*/ 60960 h 66675"/>
                  <a:gd name="connsiteX5" fmla="*/ 952 w 134302"/>
                  <a:gd name="connsiteY5" fmla="*/ 58103 h 66675"/>
                  <a:gd name="connsiteX6" fmla="*/ 0 w 134302"/>
                  <a:gd name="connsiteY6" fmla="*/ 52388 h 66675"/>
                  <a:gd name="connsiteX7" fmla="*/ 0 w 134302"/>
                  <a:gd name="connsiteY7" fmla="*/ 47625 h 66675"/>
                  <a:gd name="connsiteX8" fmla="*/ 1905 w 134302"/>
                  <a:gd name="connsiteY8" fmla="*/ 41910 h 66675"/>
                  <a:gd name="connsiteX9" fmla="*/ 2857 w 134302"/>
                  <a:gd name="connsiteY9" fmla="*/ 37148 h 66675"/>
                  <a:gd name="connsiteX10" fmla="*/ 7620 w 134302"/>
                  <a:gd name="connsiteY10" fmla="*/ 29528 h 66675"/>
                  <a:gd name="connsiteX11" fmla="*/ 12382 w 134302"/>
                  <a:gd name="connsiteY11" fmla="*/ 24765 h 66675"/>
                  <a:gd name="connsiteX12" fmla="*/ 16192 w 134302"/>
                  <a:gd name="connsiteY12" fmla="*/ 21908 h 66675"/>
                  <a:gd name="connsiteX13" fmla="*/ 24765 w 134302"/>
                  <a:gd name="connsiteY13" fmla="*/ 14288 h 66675"/>
                  <a:gd name="connsiteX14" fmla="*/ 36195 w 134302"/>
                  <a:gd name="connsiteY14" fmla="*/ 9525 h 66675"/>
                  <a:gd name="connsiteX15" fmla="*/ 45720 w 134302"/>
                  <a:gd name="connsiteY15" fmla="*/ 4763 h 66675"/>
                  <a:gd name="connsiteX16" fmla="*/ 60960 w 134302"/>
                  <a:gd name="connsiteY16" fmla="*/ 953 h 66675"/>
                  <a:gd name="connsiteX17" fmla="*/ 69532 w 134302"/>
                  <a:gd name="connsiteY17" fmla="*/ 0 h 66675"/>
                  <a:gd name="connsiteX18" fmla="*/ 80010 w 134302"/>
                  <a:gd name="connsiteY18" fmla="*/ 0 h 66675"/>
                  <a:gd name="connsiteX19" fmla="*/ 89535 w 134302"/>
                  <a:gd name="connsiteY19" fmla="*/ 953 h 66675"/>
                  <a:gd name="connsiteX20" fmla="*/ 96202 w 134302"/>
                  <a:gd name="connsiteY20" fmla="*/ 2858 h 66675"/>
                  <a:gd name="connsiteX21" fmla="*/ 103823 w 134302"/>
                  <a:gd name="connsiteY21" fmla="*/ 4763 h 66675"/>
                  <a:gd name="connsiteX22" fmla="*/ 111442 w 134302"/>
                  <a:gd name="connsiteY22" fmla="*/ 7620 h 66675"/>
                  <a:gd name="connsiteX23" fmla="*/ 118110 w 134302"/>
                  <a:gd name="connsiteY23" fmla="*/ 11430 h 66675"/>
                  <a:gd name="connsiteX24" fmla="*/ 125730 w 134302"/>
                  <a:gd name="connsiteY24" fmla="*/ 17145 h 66675"/>
                  <a:gd name="connsiteX25" fmla="*/ 131445 w 134302"/>
                  <a:gd name="connsiteY25" fmla="*/ 22860 h 66675"/>
                  <a:gd name="connsiteX26" fmla="*/ 134302 w 134302"/>
                  <a:gd name="connsiteY26" fmla="*/ 27623 h 66675"/>
                  <a:gd name="connsiteX27" fmla="*/ 134302 w 134302"/>
                  <a:gd name="connsiteY27" fmla="*/ 28575 h 66675"/>
                  <a:gd name="connsiteX28" fmla="*/ 133350 w 134302"/>
                  <a:gd name="connsiteY28" fmla="*/ 27623 h 66675"/>
                  <a:gd name="connsiteX29" fmla="*/ 127635 w 134302"/>
                  <a:gd name="connsiteY29" fmla="*/ 23813 h 66675"/>
                  <a:gd name="connsiteX30" fmla="*/ 119063 w 134302"/>
                  <a:gd name="connsiteY30" fmla="*/ 20003 h 66675"/>
                  <a:gd name="connsiteX31" fmla="*/ 111442 w 134302"/>
                  <a:gd name="connsiteY31" fmla="*/ 17145 h 66675"/>
                  <a:gd name="connsiteX32" fmla="*/ 103823 w 134302"/>
                  <a:gd name="connsiteY32" fmla="*/ 14288 h 66675"/>
                  <a:gd name="connsiteX33" fmla="*/ 94298 w 134302"/>
                  <a:gd name="connsiteY33" fmla="*/ 14288 h 66675"/>
                  <a:gd name="connsiteX34" fmla="*/ 84773 w 134302"/>
                  <a:gd name="connsiteY34" fmla="*/ 14288 h 66675"/>
                  <a:gd name="connsiteX35" fmla="*/ 76200 w 134302"/>
                  <a:gd name="connsiteY35" fmla="*/ 15240 h 66675"/>
                  <a:gd name="connsiteX36" fmla="*/ 68580 w 134302"/>
                  <a:gd name="connsiteY36" fmla="*/ 18098 h 66675"/>
                  <a:gd name="connsiteX37" fmla="*/ 60960 w 134302"/>
                  <a:gd name="connsiteY37" fmla="*/ 21908 h 66675"/>
                  <a:gd name="connsiteX38" fmla="*/ 54292 w 134302"/>
                  <a:gd name="connsiteY38" fmla="*/ 25718 h 66675"/>
                  <a:gd name="connsiteX39" fmla="*/ 50482 w 134302"/>
                  <a:gd name="connsiteY39" fmla="*/ 29528 h 66675"/>
                  <a:gd name="connsiteX40" fmla="*/ 44767 w 134302"/>
                  <a:gd name="connsiteY40" fmla="*/ 35243 h 66675"/>
                  <a:gd name="connsiteX41" fmla="*/ 38100 w 134302"/>
                  <a:gd name="connsiteY41" fmla="*/ 45720 h 66675"/>
                  <a:gd name="connsiteX42" fmla="*/ 31432 w 134302"/>
                  <a:gd name="connsiteY42" fmla="*/ 56198 h 66675"/>
                  <a:gd name="connsiteX43" fmla="*/ 26670 w 134302"/>
                  <a:gd name="connsiteY43" fmla="*/ 61913 h 66675"/>
                  <a:gd name="connsiteX44" fmla="*/ 23813 w 134302"/>
                  <a:gd name="connsiteY44" fmla="*/ 63818 h 66675"/>
                  <a:gd name="connsiteX45" fmla="*/ 19050 w 134302"/>
                  <a:gd name="connsiteY45" fmla="*/ 6572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134302" h="66675">
                    <a:moveTo>
                      <a:pt x="16192" y="66675"/>
                    </a:moveTo>
                    <a:lnTo>
                      <a:pt x="11430" y="66675"/>
                    </a:lnTo>
                    <a:lnTo>
                      <a:pt x="6667" y="65723"/>
                    </a:lnTo>
                    <a:lnTo>
                      <a:pt x="3810" y="62865"/>
                    </a:lnTo>
                    <a:lnTo>
                      <a:pt x="1905" y="60960"/>
                    </a:lnTo>
                    <a:lnTo>
                      <a:pt x="952" y="58103"/>
                    </a:lnTo>
                    <a:lnTo>
                      <a:pt x="0" y="52388"/>
                    </a:lnTo>
                    <a:lnTo>
                      <a:pt x="0" y="47625"/>
                    </a:lnTo>
                    <a:lnTo>
                      <a:pt x="1905" y="41910"/>
                    </a:lnTo>
                    <a:lnTo>
                      <a:pt x="2857" y="37148"/>
                    </a:lnTo>
                    <a:lnTo>
                      <a:pt x="7620" y="29528"/>
                    </a:lnTo>
                    <a:lnTo>
                      <a:pt x="12382" y="24765"/>
                    </a:lnTo>
                    <a:lnTo>
                      <a:pt x="16192" y="21908"/>
                    </a:lnTo>
                    <a:lnTo>
                      <a:pt x="24765" y="14288"/>
                    </a:lnTo>
                    <a:lnTo>
                      <a:pt x="36195" y="9525"/>
                    </a:lnTo>
                    <a:lnTo>
                      <a:pt x="45720" y="4763"/>
                    </a:lnTo>
                    <a:lnTo>
                      <a:pt x="60960" y="953"/>
                    </a:lnTo>
                    <a:lnTo>
                      <a:pt x="69532" y="0"/>
                    </a:lnTo>
                    <a:lnTo>
                      <a:pt x="80010" y="0"/>
                    </a:lnTo>
                    <a:lnTo>
                      <a:pt x="89535" y="953"/>
                    </a:lnTo>
                    <a:lnTo>
                      <a:pt x="96202" y="2858"/>
                    </a:lnTo>
                    <a:lnTo>
                      <a:pt x="103823" y="4763"/>
                    </a:lnTo>
                    <a:lnTo>
                      <a:pt x="111442" y="7620"/>
                    </a:lnTo>
                    <a:lnTo>
                      <a:pt x="118110" y="11430"/>
                    </a:lnTo>
                    <a:lnTo>
                      <a:pt x="125730" y="17145"/>
                    </a:lnTo>
                    <a:lnTo>
                      <a:pt x="131445" y="22860"/>
                    </a:lnTo>
                    <a:lnTo>
                      <a:pt x="134302" y="27623"/>
                    </a:lnTo>
                    <a:lnTo>
                      <a:pt x="134302" y="28575"/>
                    </a:lnTo>
                    <a:lnTo>
                      <a:pt x="133350" y="27623"/>
                    </a:lnTo>
                    <a:lnTo>
                      <a:pt x="127635" y="23813"/>
                    </a:lnTo>
                    <a:lnTo>
                      <a:pt x="119063" y="20003"/>
                    </a:lnTo>
                    <a:lnTo>
                      <a:pt x="111442" y="17145"/>
                    </a:lnTo>
                    <a:lnTo>
                      <a:pt x="103823" y="14288"/>
                    </a:lnTo>
                    <a:lnTo>
                      <a:pt x="94298" y="14288"/>
                    </a:lnTo>
                    <a:lnTo>
                      <a:pt x="84773" y="14288"/>
                    </a:lnTo>
                    <a:lnTo>
                      <a:pt x="76200" y="15240"/>
                    </a:lnTo>
                    <a:lnTo>
                      <a:pt x="68580" y="18098"/>
                    </a:lnTo>
                    <a:lnTo>
                      <a:pt x="60960" y="21908"/>
                    </a:lnTo>
                    <a:lnTo>
                      <a:pt x="54292" y="25718"/>
                    </a:lnTo>
                    <a:lnTo>
                      <a:pt x="50482" y="29528"/>
                    </a:lnTo>
                    <a:lnTo>
                      <a:pt x="44767" y="35243"/>
                    </a:lnTo>
                    <a:lnTo>
                      <a:pt x="38100" y="45720"/>
                    </a:lnTo>
                    <a:lnTo>
                      <a:pt x="31432" y="56198"/>
                    </a:lnTo>
                    <a:lnTo>
                      <a:pt x="26670" y="61913"/>
                    </a:lnTo>
                    <a:lnTo>
                      <a:pt x="23813" y="63818"/>
                    </a:lnTo>
                    <a:lnTo>
                      <a:pt x="19050" y="65723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9" name="Forma Livre: Forma 98">
                <a:extLst>
                  <a:ext uri="{FF2B5EF4-FFF2-40B4-BE49-F238E27FC236}">
                    <a16:creationId xmlns:a16="http://schemas.microsoft.com/office/drawing/2014/main" id="{91885148-D4A6-D289-6138-956300670B27}"/>
                  </a:ext>
                </a:extLst>
              </p:cNvPr>
              <p:cNvSpPr/>
              <p:nvPr/>
            </p:nvSpPr>
            <p:spPr>
              <a:xfrm>
                <a:off x="4391024" y="3253739"/>
                <a:ext cx="117157" cy="58102"/>
              </a:xfrm>
              <a:custGeom>
                <a:avLst/>
                <a:gdLst>
                  <a:gd name="connsiteX0" fmla="*/ 105727 w 117157"/>
                  <a:gd name="connsiteY0" fmla="*/ 58103 h 58102"/>
                  <a:gd name="connsiteX1" fmla="*/ 101918 w 117157"/>
                  <a:gd name="connsiteY1" fmla="*/ 58103 h 58102"/>
                  <a:gd name="connsiteX2" fmla="*/ 98107 w 117157"/>
                  <a:gd name="connsiteY2" fmla="*/ 56198 h 58102"/>
                  <a:gd name="connsiteX3" fmla="*/ 92393 w 117157"/>
                  <a:gd name="connsiteY3" fmla="*/ 54293 h 58102"/>
                  <a:gd name="connsiteX4" fmla="*/ 80010 w 117157"/>
                  <a:gd name="connsiteY4" fmla="*/ 42863 h 58102"/>
                  <a:gd name="connsiteX5" fmla="*/ 72390 w 117157"/>
                  <a:gd name="connsiteY5" fmla="*/ 35243 h 58102"/>
                  <a:gd name="connsiteX6" fmla="*/ 67627 w 117157"/>
                  <a:gd name="connsiteY6" fmla="*/ 31433 h 58102"/>
                  <a:gd name="connsiteX7" fmla="*/ 62865 w 117157"/>
                  <a:gd name="connsiteY7" fmla="*/ 28575 h 58102"/>
                  <a:gd name="connsiteX8" fmla="*/ 54293 w 117157"/>
                  <a:gd name="connsiteY8" fmla="*/ 21908 h 58102"/>
                  <a:gd name="connsiteX9" fmla="*/ 47625 w 117157"/>
                  <a:gd name="connsiteY9" fmla="*/ 19050 h 58102"/>
                  <a:gd name="connsiteX10" fmla="*/ 38100 w 117157"/>
                  <a:gd name="connsiteY10" fmla="*/ 15240 h 58102"/>
                  <a:gd name="connsiteX11" fmla="*/ 30480 w 117157"/>
                  <a:gd name="connsiteY11" fmla="*/ 12383 h 58102"/>
                  <a:gd name="connsiteX12" fmla="*/ 21907 w 117157"/>
                  <a:gd name="connsiteY12" fmla="*/ 12383 h 58102"/>
                  <a:gd name="connsiteX13" fmla="*/ 16193 w 117157"/>
                  <a:gd name="connsiteY13" fmla="*/ 12383 h 58102"/>
                  <a:gd name="connsiteX14" fmla="*/ 10477 w 117157"/>
                  <a:gd name="connsiteY14" fmla="*/ 13335 h 58102"/>
                  <a:gd name="connsiteX15" fmla="*/ 1905 w 117157"/>
                  <a:gd name="connsiteY15" fmla="*/ 16193 h 58102"/>
                  <a:gd name="connsiteX16" fmla="*/ 0 w 117157"/>
                  <a:gd name="connsiteY16" fmla="*/ 17145 h 58102"/>
                  <a:gd name="connsiteX17" fmla="*/ 0 w 117157"/>
                  <a:gd name="connsiteY17" fmla="*/ 16193 h 58102"/>
                  <a:gd name="connsiteX18" fmla="*/ 952 w 117157"/>
                  <a:gd name="connsiteY18" fmla="*/ 15240 h 58102"/>
                  <a:gd name="connsiteX19" fmla="*/ 4763 w 117157"/>
                  <a:gd name="connsiteY19" fmla="*/ 12383 h 58102"/>
                  <a:gd name="connsiteX20" fmla="*/ 13335 w 117157"/>
                  <a:gd name="connsiteY20" fmla="*/ 7620 h 58102"/>
                  <a:gd name="connsiteX21" fmla="*/ 20955 w 117157"/>
                  <a:gd name="connsiteY21" fmla="*/ 4763 h 58102"/>
                  <a:gd name="connsiteX22" fmla="*/ 33338 w 117157"/>
                  <a:gd name="connsiteY22" fmla="*/ 1905 h 58102"/>
                  <a:gd name="connsiteX23" fmla="*/ 40005 w 117157"/>
                  <a:gd name="connsiteY23" fmla="*/ 0 h 58102"/>
                  <a:gd name="connsiteX24" fmla="*/ 47625 w 117157"/>
                  <a:gd name="connsiteY24" fmla="*/ 0 h 58102"/>
                  <a:gd name="connsiteX25" fmla="*/ 60007 w 117157"/>
                  <a:gd name="connsiteY25" fmla="*/ 0 h 58102"/>
                  <a:gd name="connsiteX26" fmla="*/ 69532 w 117157"/>
                  <a:gd name="connsiteY26" fmla="*/ 953 h 58102"/>
                  <a:gd name="connsiteX27" fmla="*/ 79057 w 117157"/>
                  <a:gd name="connsiteY27" fmla="*/ 2858 h 58102"/>
                  <a:gd name="connsiteX28" fmla="*/ 85725 w 117157"/>
                  <a:gd name="connsiteY28" fmla="*/ 5715 h 58102"/>
                  <a:gd name="connsiteX29" fmla="*/ 92393 w 117157"/>
                  <a:gd name="connsiteY29" fmla="*/ 8573 h 58102"/>
                  <a:gd name="connsiteX30" fmla="*/ 98107 w 117157"/>
                  <a:gd name="connsiteY30" fmla="*/ 12383 h 58102"/>
                  <a:gd name="connsiteX31" fmla="*/ 106680 w 117157"/>
                  <a:gd name="connsiteY31" fmla="*/ 19050 h 58102"/>
                  <a:gd name="connsiteX32" fmla="*/ 111443 w 117157"/>
                  <a:gd name="connsiteY32" fmla="*/ 24765 h 58102"/>
                  <a:gd name="connsiteX33" fmla="*/ 114300 w 117157"/>
                  <a:gd name="connsiteY33" fmla="*/ 29528 h 58102"/>
                  <a:gd name="connsiteX34" fmla="*/ 116205 w 117157"/>
                  <a:gd name="connsiteY34" fmla="*/ 34290 h 58102"/>
                  <a:gd name="connsiteX35" fmla="*/ 117157 w 117157"/>
                  <a:gd name="connsiteY35" fmla="*/ 39053 h 58102"/>
                  <a:gd name="connsiteX36" fmla="*/ 117157 w 117157"/>
                  <a:gd name="connsiteY36" fmla="*/ 43815 h 58102"/>
                  <a:gd name="connsiteX37" fmla="*/ 116205 w 117157"/>
                  <a:gd name="connsiteY37" fmla="*/ 47625 h 58102"/>
                  <a:gd name="connsiteX38" fmla="*/ 115252 w 117157"/>
                  <a:gd name="connsiteY38" fmla="*/ 51435 h 58102"/>
                  <a:gd name="connsiteX39" fmla="*/ 113348 w 117157"/>
                  <a:gd name="connsiteY39" fmla="*/ 54293 h 58102"/>
                  <a:gd name="connsiteX40" fmla="*/ 109538 w 117157"/>
                  <a:gd name="connsiteY40" fmla="*/ 56198 h 58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17157" h="58102">
                    <a:moveTo>
                      <a:pt x="105727" y="58103"/>
                    </a:moveTo>
                    <a:lnTo>
                      <a:pt x="101918" y="58103"/>
                    </a:lnTo>
                    <a:lnTo>
                      <a:pt x="98107" y="56198"/>
                    </a:lnTo>
                    <a:lnTo>
                      <a:pt x="92393" y="54293"/>
                    </a:lnTo>
                    <a:lnTo>
                      <a:pt x="80010" y="42863"/>
                    </a:lnTo>
                    <a:lnTo>
                      <a:pt x="72390" y="35243"/>
                    </a:lnTo>
                    <a:lnTo>
                      <a:pt x="67627" y="31433"/>
                    </a:lnTo>
                    <a:lnTo>
                      <a:pt x="62865" y="28575"/>
                    </a:lnTo>
                    <a:lnTo>
                      <a:pt x="54293" y="21908"/>
                    </a:lnTo>
                    <a:lnTo>
                      <a:pt x="47625" y="19050"/>
                    </a:lnTo>
                    <a:lnTo>
                      <a:pt x="38100" y="15240"/>
                    </a:lnTo>
                    <a:lnTo>
                      <a:pt x="30480" y="12383"/>
                    </a:lnTo>
                    <a:lnTo>
                      <a:pt x="21907" y="12383"/>
                    </a:lnTo>
                    <a:lnTo>
                      <a:pt x="16193" y="12383"/>
                    </a:lnTo>
                    <a:lnTo>
                      <a:pt x="10477" y="13335"/>
                    </a:lnTo>
                    <a:lnTo>
                      <a:pt x="1905" y="16193"/>
                    </a:lnTo>
                    <a:lnTo>
                      <a:pt x="0" y="17145"/>
                    </a:lnTo>
                    <a:lnTo>
                      <a:pt x="0" y="16193"/>
                    </a:lnTo>
                    <a:lnTo>
                      <a:pt x="952" y="15240"/>
                    </a:lnTo>
                    <a:lnTo>
                      <a:pt x="4763" y="12383"/>
                    </a:lnTo>
                    <a:lnTo>
                      <a:pt x="13335" y="7620"/>
                    </a:lnTo>
                    <a:lnTo>
                      <a:pt x="20955" y="4763"/>
                    </a:lnTo>
                    <a:lnTo>
                      <a:pt x="33338" y="1905"/>
                    </a:lnTo>
                    <a:lnTo>
                      <a:pt x="40005" y="0"/>
                    </a:lnTo>
                    <a:lnTo>
                      <a:pt x="47625" y="0"/>
                    </a:lnTo>
                    <a:lnTo>
                      <a:pt x="60007" y="0"/>
                    </a:lnTo>
                    <a:lnTo>
                      <a:pt x="69532" y="953"/>
                    </a:lnTo>
                    <a:lnTo>
                      <a:pt x="79057" y="2858"/>
                    </a:lnTo>
                    <a:lnTo>
                      <a:pt x="85725" y="5715"/>
                    </a:lnTo>
                    <a:lnTo>
                      <a:pt x="92393" y="8573"/>
                    </a:lnTo>
                    <a:lnTo>
                      <a:pt x="98107" y="12383"/>
                    </a:lnTo>
                    <a:lnTo>
                      <a:pt x="106680" y="19050"/>
                    </a:lnTo>
                    <a:lnTo>
                      <a:pt x="111443" y="24765"/>
                    </a:lnTo>
                    <a:lnTo>
                      <a:pt x="114300" y="29528"/>
                    </a:lnTo>
                    <a:lnTo>
                      <a:pt x="116205" y="34290"/>
                    </a:lnTo>
                    <a:lnTo>
                      <a:pt x="117157" y="39053"/>
                    </a:lnTo>
                    <a:lnTo>
                      <a:pt x="117157" y="43815"/>
                    </a:lnTo>
                    <a:lnTo>
                      <a:pt x="116205" y="47625"/>
                    </a:lnTo>
                    <a:lnTo>
                      <a:pt x="115252" y="51435"/>
                    </a:lnTo>
                    <a:lnTo>
                      <a:pt x="113348" y="54293"/>
                    </a:lnTo>
                    <a:lnTo>
                      <a:pt x="109538" y="56198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0" name="Forma Livre: Forma 99">
                <a:extLst>
                  <a:ext uri="{FF2B5EF4-FFF2-40B4-BE49-F238E27FC236}">
                    <a16:creationId xmlns:a16="http://schemas.microsoft.com/office/drawing/2014/main" id="{AE7817D4-4D50-57A7-56B8-0D0D783B1B2E}"/>
                  </a:ext>
                </a:extLst>
              </p:cNvPr>
              <p:cNvSpPr/>
              <p:nvPr/>
            </p:nvSpPr>
            <p:spPr>
              <a:xfrm>
                <a:off x="4379594" y="3286125"/>
                <a:ext cx="27622" cy="21907"/>
              </a:xfrm>
              <a:custGeom>
                <a:avLst/>
                <a:gdLst>
                  <a:gd name="connsiteX0" fmla="*/ 27623 w 27622"/>
                  <a:gd name="connsiteY0" fmla="*/ 21907 h 21907"/>
                  <a:gd name="connsiteX1" fmla="*/ 25718 w 27622"/>
                  <a:gd name="connsiteY1" fmla="*/ 21907 h 21907"/>
                  <a:gd name="connsiteX2" fmla="*/ 24765 w 27622"/>
                  <a:gd name="connsiteY2" fmla="*/ 20002 h 21907"/>
                  <a:gd name="connsiteX3" fmla="*/ 22860 w 27622"/>
                  <a:gd name="connsiteY3" fmla="*/ 16193 h 21907"/>
                  <a:gd name="connsiteX4" fmla="*/ 20003 w 27622"/>
                  <a:gd name="connsiteY4" fmla="*/ 12382 h 21907"/>
                  <a:gd name="connsiteX5" fmla="*/ 17145 w 27622"/>
                  <a:gd name="connsiteY5" fmla="*/ 9525 h 21907"/>
                  <a:gd name="connsiteX6" fmla="*/ 12382 w 27622"/>
                  <a:gd name="connsiteY6" fmla="*/ 7620 h 21907"/>
                  <a:gd name="connsiteX7" fmla="*/ 8573 w 27622"/>
                  <a:gd name="connsiteY7" fmla="*/ 6668 h 21907"/>
                  <a:gd name="connsiteX8" fmla="*/ 5715 w 27622"/>
                  <a:gd name="connsiteY8" fmla="*/ 6668 h 21907"/>
                  <a:gd name="connsiteX9" fmla="*/ 953 w 27622"/>
                  <a:gd name="connsiteY9" fmla="*/ 6668 h 21907"/>
                  <a:gd name="connsiteX10" fmla="*/ 0 w 27622"/>
                  <a:gd name="connsiteY10" fmla="*/ 6668 h 21907"/>
                  <a:gd name="connsiteX11" fmla="*/ 0 w 27622"/>
                  <a:gd name="connsiteY11" fmla="*/ 5715 h 21907"/>
                  <a:gd name="connsiteX12" fmla="*/ 953 w 27622"/>
                  <a:gd name="connsiteY12" fmla="*/ 4763 h 21907"/>
                  <a:gd name="connsiteX13" fmla="*/ 2857 w 27622"/>
                  <a:gd name="connsiteY13" fmla="*/ 1905 h 21907"/>
                  <a:gd name="connsiteX14" fmla="*/ 7620 w 27622"/>
                  <a:gd name="connsiteY14" fmla="*/ 0 h 21907"/>
                  <a:gd name="connsiteX15" fmla="*/ 10478 w 27622"/>
                  <a:gd name="connsiteY15" fmla="*/ 0 h 21907"/>
                  <a:gd name="connsiteX16" fmla="*/ 14288 w 27622"/>
                  <a:gd name="connsiteY16" fmla="*/ 0 h 21907"/>
                  <a:gd name="connsiteX17" fmla="*/ 18098 w 27622"/>
                  <a:gd name="connsiteY17" fmla="*/ 0 h 21907"/>
                  <a:gd name="connsiteX18" fmla="*/ 20955 w 27622"/>
                  <a:gd name="connsiteY18" fmla="*/ 1905 h 21907"/>
                  <a:gd name="connsiteX19" fmla="*/ 23813 w 27622"/>
                  <a:gd name="connsiteY19" fmla="*/ 4763 h 21907"/>
                  <a:gd name="connsiteX20" fmla="*/ 24765 w 27622"/>
                  <a:gd name="connsiteY20" fmla="*/ 6668 h 21907"/>
                  <a:gd name="connsiteX21" fmla="*/ 26670 w 27622"/>
                  <a:gd name="connsiteY21" fmla="*/ 11430 h 21907"/>
                  <a:gd name="connsiteX22" fmla="*/ 27623 w 27622"/>
                  <a:gd name="connsiteY22" fmla="*/ 20955 h 2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7622" h="21907">
                    <a:moveTo>
                      <a:pt x="27623" y="21907"/>
                    </a:moveTo>
                    <a:lnTo>
                      <a:pt x="25718" y="21907"/>
                    </a:lnTo>
                    <a:lnTo>
                      <a:pt x="24765" y="20002"/>
                    </a:lnTo>
                    <a:lnTo>
                      <a:pt x="22860" y="16193"/>
                    </a:lnTo>
                    <a:lnTo>
                      <a:pt x="20003" y="12382"/>
                    </a:lnTo>
                    <a:lnTo>
                      <a:pt x="17145" y="9525"/>
                    </a:lnTo>
                    <a:lnTo>
                      <a:pt x="12382" y="7620"/>
                    </a:lnTo>
                    <a:lnTo>
                      <a:pt x="8573" y="6668"/>
                    </a:lnTo>
                    <a:lnTo>
                      <a:pt x="5715" y="6668"/>
                    </a:lnTo>
                    <a:lnTo>
                      <a:pt x="953" y="6668"/>
                    </a:lnTo>
                    <a:lnTo>
                      <a:pt x="0" y="6668"/>
                    </a:lnTo>
                    <a:lnTo>
                      <a:pt x="0" y="5715"/>
                    </a:lnTo>
                    <a:lnTo>
                      <a:pt x="953" y="4763"/>
                    </a:lnTo>
                    <a:lnTo>
                      <a:pt x="2857" y="1905"/>
                    </a:lnTo>
                    <a:lnTo>
                      <a:pt x="7620" y="0"/>
                    </a:lnTo>
                    <a:lnTo>
                      <a:pt x="10478" y="0"/>
                    </a:lnTo>
                    <a:lnTo>
                      <a:pt x="14288" y="0"/>
                    </a:lnTo>
                    <a:lnTo>
                      <a:pt x="18098" y="0"/>
                    </a:lnTo>
                    <a:lnTo>
                      <a:pt x="20955" y="1905"/>
                    </a:lnTo>
                    <a:lnTo>
                      <a:pt x="23813" y="4763"/>
                    </a:lnTo>
                    <a:lnTo>
                      <a:pt x="24765" y="6668"/>
                    </a:lnTo>
                    <a:lnTo>
                      <a:pt x="26670" y="11430"/>
                    </a:lnTo>
                    <a:lnTo>
                      <a:pt x="27623" y="20955"/>
                    </a:ln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1" name="Forma Livre: Forma 100">
                <a:extLst>
                  <a:ext uri="{FF2B5EF4-FFF2-40B4-BE49-F238E27FC236}">
                    <a16:creationId xmlns:a16="http://schemas.microsoft.com/office/drawing/2014/main" id="{CEB38D9D-0A84-8DC5-ECF2-BBFE47CAF3B9}"/>
                  </a:ext>
                </a:extLst>
              </p:cNvPr>
              <p:cNvSpPr/>
              <p:nvPr/>
            </p:nvSpPr>
            <p:spPr>
              <a:xfrm>
                <a:off x="4230052" y="3214687"/>
                <a:ext cx="117157" cy="51435"/>
              </a:xfrm>
              <a:custGeom>
                <a:avLst/>
                <a:gdLst>
                  <a:gd name="connsiteX0" fmla="*/ 117157 w 117157"/>
                  <a:gd name="connsiteY0" fmla="*/ 51435 h 51435"/>
                  <a:gd name="connsiteX1" fmla="*/ 115253 w 117157"/>
                  <a:gd name="connsiteY1" fmla="*/ 50482 h 51435"/>
                  <a:gd name="connsiteX2" fmla="*/ 110490 w 117157"/>
                  <a:gd name="connsiteY2" fmla="*/ 45720 h 51435"/>
                  <a:gd name="connsiteX3" fmla="*/ 102870 w 117157"/>
                  <a:gd name="connsiteY3" fmla="*/ 39052 h 51435"/>
                  <a:gd name="connsiteX4" fmla="*/ 95250 w 117157"/>
                  <a:gd name="connsiteY4" fmla="*/ 34290 h 51435"/>
                  <a:gd name="connsiteX5" fmla="*/ 86678 w 117157"/>
                  <a:gd name="connsiteY5" fmla="*/ 29527 h 51435"/>
                  <a:gd name="connsiteX6" fmla="*/ 79057 w 117157"/>
                  <a:gd name="connsiteY6" fmla="*/ 26670 h 51435"/>
                  <a:gd name="connsiteX7" fmla="*/ 68580 w 117157"/>
                  <a:gd name="connsiteY7" fmla="*/ 24765 h 51435"/>
                  <a:gd name="connsiteX8" fmla="*/ 60960 w 117157"/>
                  <a:gd name="connsiteY8" fmla="*/ 23813 h 51435"/>
                  <a:gd name="connsiteX9" fmla="*/ 57150 w 117157"/>
                  <a:gd name="connsiteY9" fmla="*/ 22860 h 51435"/>
                  <a:gd name="connsiteX10" fmla="*/ 47625 w 117157"/>
                  <a:gd name="connsiteY10" fmla="*/ 23813 h 51435"/>
                  <a:gd name="connsiteX11" fmla="*/ 38100 w 117157"/>
                  <a:gd name="connsiteY11" fmla="*/ 24765 h 51435"/>
                  <a:gd name="connsiteX12" fmla="*/ 26670 w 117157"/>
                  <a:gd name="connsiteY12" fmla="*/ 27623 h 51435"/>
                  <a:gd name="connsiteX13" fmla="*/ 15240 w 117157"/>
                  <a:gd name="connsiteY13" fmla="*/ 32385 h 51435"/>
                  <a:gd name="connsiteX14" fmla="*/ 10478 w 117157"/>
                  <a:gd name="connsiteY14" fmla="*/ 33338 h 51435"/>
                  <a:gd name="connsiteX15" fmla="*/ 7620 w 117157"/>
                  <a:gd name="connsiteY15" fmla="*/ 33338 h 51435"/>
                  <a:gd name="connsiteX16" fmla="*/ 3810 w 117157"/>
                  <a:gd name="connsiteY16" fmla="*/ 31432 h 51435"/>
                  <a:gd name="connsiteX17" fmla="*/ 1905 w 117157"/>
                  <a:gd name="connsiteY17" fmla="*/ 29527 h 51435"/>
                  <a:gd name="connsiteX18" fmla="*/ 953 w 117157"/>
                  <a:gd name="connsiteY18" fmla="*/ 28575 h 51435"/>
                  <a:gd name="connsiteX19" fmla="*/ 0 w 117157"/>
                  <a:gd name="connsiteY19" fmla="*/ 24765 h 51435"/>
                  <a:gd name="connsiteX20" fmla="*/ 953 w 117157"/>
                  <a:gd name="connsiteY20" fmla="*/ 20002 h 51435"/>
                  <a:gd name="connsiteX21" fmla="*/ 1905 w 117157"/>
                  <a:gd name="connsiteY21" fmla="*/ 16193 h 51435"/>
                  <a:gd name="connsiteX22" fmla="*/ 4763 w 117157"/>
                  <a:gd name="connsiteY22" fmla="*/ 12382 h 51435"/>
                  <a:gd name="connsiteX23" fmla="*/ 7620 w 117157"/>
                  <a:gd name="connsiteY23" fmla="*/ 9525 h 51435"/>
                  <a:gd name="connsiteX24" fmla="*/ 12382 w 117157"/>
                  <a:gd name="connsiteY24" fmla="*/ 6668 h 51435"/>
                  <a:gd name="connsiteX25" fmla="*/ 18097 w 117157"/>
                  <a:gd name="connsiteY25" fmla="*/ 4763 h 51435"/>
                  <a:gd name="connsiteX26" fmla="*/ 24765 w 117157"/>
                  <a:gd name="connsiteY26" fmla="*/ 1905 h 51435"/>
                  <a:gd name="connsiteX27" fmla="*/ 32385 w 117157"/>
                  <a:gd name="connsiteY27" fmla="*/ 0 h 51435"/>
                  <a:gd name="connsiteX28" fmla="*/ 37147 w 117157"/>
                  <a:gd name="connsiteY28" fmla="*/ 0 h 51435"/>
                  <a:gd name="connsiteX29" fmla="*/ 46672 w 117157"/>
                  <a:gd name="connsiteY29" fmla="*/ 0 h 51435"/>
                  <a:gd name="connsiteX30" fmla="*/ 57150 w 117157"/>
                  <a:gd name="connsiteY30" fmla="*/ 1905 h 51435"/>
                  <a:gd name="connsiteX31" fmla="*/ 65723 w 117157"/>
                  <a:gd name="connsiteY31" fmla="*/ 4763 h 51435"/>
                  <a:gd name="connsiteX32" fmla="*/ 78105 w 117157"/>
                  <a:gd name="connsiteY32" fmla="*/ 10477 h 51435"/>
                  <a:gd name="connsiteX33" fmla="*/ 87630 w 117157"/>
                  <a:gd name="connsiteY33" fmla="*/ 17145 h 51435"/>
                  <a:gd name="connsiteX34" fmla="*/ 96203 w 117157"/>
                  <a:gd name="connsiteY34" fmla="*/ 22860 h 51435"/>
                  <a:gd name="connsiteX35" fmla="*/ 104775 w 117157"/>
                  <a:gd name="connsiteY35" fmla="*/ 31432 h 51435"/>
                  <a:gd name="connsiteX36" fmla="*/ 109538 w 117157"/>
                  <a:gd name="connsiteY36" fmla="*/ 38100 h 51435"/>
                  <a:gd name="connsiteX37" fmla="*/ 115253 w 117157"/>
                  <a:gd name="connsiteY37" fmla="*/ 46673 h 51435"/>
                  <a:gd name="connsiteX38" fmla="*/ 117157 w 117157"/>
                  <a:gd name="connsiteY38" fmla="*/ 50482 h 5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17157" h="51435">
                    <a:moveTo>
                      <a:pt x="117157" y="51435"/>
                    </a:moveTo>
                    <a:lnTo>
                      <a:pt x="115253" y="50482"/>
                    </a:lnTo>
                    <a:lnTo>
                      <a:pt x="110490" y="45720"/>
                    </a:lnTo>
                    <a:lnTo>
                      <a:pt x="102870" y="39052"/>
                    </a:lnTo>
                    <a:lnTo>
                      <a:pt x="95250" y="34290"/>
                    </a:lnTo>
                    <a:lnTo>
                      <a:pt x="86678" y="29527"/>
                    </a:lnTo>
                    <a:lnTo>
                      <a:pt x="79057" y="26670"/>
                    </a:lnTo>
                    <a:lnTo>
                      <a:pt x="68580" y="24765"/>
                    </a:lnTo>
                    <a:lnTo>
                      <a:pt x="60960" y="23813"/>
                    </a:lnTo>
                    <a:lnTo>
                      <a:pt x="57150" y="22860"/>
                    </a:lnTo>
                    <a:lnTo>
                      <a:pt x="47625" y="23813"/>
                    </a:lnTo>
                    <a:lnTo>
                      <a:pt x="38100" y="24765"/>
                    </a:lnTo>
                    <a:lnTo>
                      <a:pt x="26670" y="27623"/>
                    </a:lnTo>
                    <a:lnTo>
                      <a:pt x="15240" y="32385"/>
                    </a:lnTo>
                    <a:lnTo>
                      <a:pt x="10478" y="33338"/>
                    </a:lnTo>
                    <a:lnTo>
                      <a:pt x="7620" y="33338"/>
                    </a:lnTo>
                    <a:lnTo>
                      <a:pt x="3810" y="31432"/>
                    </a:lnTo>
                    <a:lnTo>
                      <a:pt x="1905" y="29527"/>
                    </a:lnTo>
                    <a:lnTo>
                      <a:pt x="953" y="28575"/>
                    </a:lnTo>
                    <a:lnTo>
                      <a:pt x="0" y="24765"/>
                    </a:lnTo>
                    <a:lnTo>
                      <a:pt x="953" y="20002"/>
                    </a:lnTo>
                    <a:lnTo>
                      <a:pt x="1905" y="16193"/>
                    </a:lnTo>
                    <a:lnTo>
                      <a:pt x="4763" y="12382"/>
                    </a:lnTo>
                    <a:lnTo>
                      <a:pt x="7620" y="9525"/>
                    </a:lnTo>
                    <a:lnTo>
                      <a:pt x="12382" y="6668"/>
                    </a:lnTo>
                    <a:lnTo>
                      <a:pt x="18097" y="4763"/>
                    </a:lnTo>
                    <a:lnTo>
                      <a:pt x="24765" y="1905"/>
                    </a:lnTo>
                    <a:lnTo>
                      <a:pt x="32385" y="0"/>
                    </a:lnTo>
                    <a:lnTo>
                      <a:pt x="37147" y="0"/>
                    </a:lnTo>
                    <a:lnTo>
                      <a:pt x="46672" y="0"/>
                    </a:lnTo>
                    <a:lnTo>
                      <a:pt x="57150" y="1905"/>
                    </a:lnTo>
                    <a:lnTo>
                      <a:pt x="65723" y="4763"/>
                    </a:lnTo>
                    <a:lnTo>
                      <a:pt x="78105" y="10477"/>
                    </a:lnTo>
                    <a:lnTo>
                      <a:pt x="87630" y="17145"/>
                    </a:lnTo>
                    <a:lnTo>
                      <a:pt x="96203" y="22860"/>
                    </a:lnTo>
                    <a:lnTo>
                      <a:pt x="104775" y="31432"/>
                    </a:lnTo>
                    <a:lnTo>
                      <a:pt x="109538" y="38100"/>
                    </a:lnTo>
                    <a:lnTo>
                      <a:pt x="115253" y="46673"/>
                    </a:lnTo>
                    <a:lnTo>
                      <a:pt x="117157" y="50482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3EF03D39-3B01-8E55-C5ED-E203AE907441}"/>
                  </a:ext>
                </a:extLst>
              </p:cNvPr>
              <p:cNvSpPr/>
              <p:nvPr/>
            </p:nvSpPr>
            <p:spPr>
              <a:xfrm>
                <a:off x="4385309" y="3214687"/>
                <a:ext cx="95250" cy="48577"/>
              </a:xfrm>
              <a:custGeom>
                <a:avLst/>
                <a:gdLst>
                  <a:gd name="connsiteX0" fmla="*/ 0 w 95250"/>
                  <a:gd name="connsiteY0" fmla="*/ 48577 h 48577"/>
                  <a:gd name="connsiteX1" fmla="*/ 0 w 95250"/>
                  <a:gd name="connsiteY1" fmla="*/ 48577 h 48577"/>
                  <a:gd name="connsiteX2" fmla="*/ 1905 w 95250"/>
                  <a:gd name="connsiteY2" fmla="*/ 44768 h 48577"/>
                  <a:gd name="connsiteX3" fmla="*/ 7620 w 95250"/>
                  <a:gd name="connsiteY3" fmla="*/ 37148 h 48577"/>
                  <a:gd name="connsiteX4" fmla="*/ 19050 w 95250"/>
                  <a:gd name="connsiteY4" fmla="*/ 24765 h 48577"/>
                  <a:gd name="connsiteX5" fmla="*/ 26670 w 95250"/>
                  <a:gd name="connsiteY5" fmla="*/ 18098 h 48577"/>
                  <a:gd name="connsiteX6" fmla="*/ 36195 w 95250"/>
                  <a:gd name="connsiteY6" fmla="*/ 12382 h 48577"/>
                  <a:gd name="connsiteX7" fmla="*/ 47625 w 95250"/>
                  <a:gd name="connsiteY7" fmla="*/ 5715 h 48577"/>
                  <a:gd name="connsiteX8" fmla="*/ 58102 w 95250"/>
                  <a:gd name="connsiteY8" fmla="*/ 1905 h 48577"/>
                  <a:gd name="connsiteX9" fmla="*/ 65722 w 95250"/>
                  <a:gd name="connsiteY9" fmla="*/ 952 h 48577"/>
                  <a:gd name="connsiteX10" fmla="*/ 70485 w 95250"/>
                  <a:gd name="connsiteY10" fmla="*/ 0 h 48577"/>
                  <a:gd name="connsiteX11" fmla="*/ 78105 w 95250"/>
                  <a:gd name="connsiteY11" fmla="*/ 0 h 48577"/>
                  <a:gd name="connsiteX12" fmla="*/ 82867 w 95250"/>
                  <a:gd name="connsiteY12" fmla="*/ 952 h 48577"/>
                  <a:gd name="connsiteX13" fmla="*/ 86677 w 95250"/>
                  <a:gd name="connsiteY13" fmla="*/ 2857 h 48577"/>
                  <a:gd name="connsiteX14" fmla="*/ 90488 w 95250"/>
                  <a:gd name="connsiteY14" fmla="*/ 4763 h 48577"/>
                  <a:gd name="connsiteX15" fmla="*/ 92392 w 95250"/>
                  <a:gd name="connsiteY15" fmla="*/ 7620 h 48577"/>
                  <a:gd name="connsiteX16" fmla="*/ 94297 w 95250"/>
                  <a:gd name="connsiteY16" fmla="*/ 9525 h 48577"/>
                  <a:gd name="connsiteX17" fmla="*/ 95250 w 95250"/>
                  <a:gd name="connsiteY17" fmla="*/ 12382 h 48577"/>
                  <a:gd name="connsiteX18" fmla="*/ 95250 w 95250"/>
                  <a:gd name="connsiteY18" fmla="*/ 16193 h 48577"/>
                  <a:gd name="connsiteX19" fmla="*/ 92392 w 95250"/>
                  <a:gd name="connsiteY19" fmla="*/ 20002 h 48577"/>
                  <a:gd name="connsiteX20" fmla="*/ 90488 w 95250"/>
                  <a:gd name="connsiteY20" fmla="*/ 21907 h 48577"/>
                  <a:gd name="connsiteX21" fmla="*/ 86677 w 95250"/>
                  <a:gd name="connsiteY21" fmla="*/ 24765 h 48577"/>
                  <a:gd name="connsiteX22" fmla="*/ 80963 w 95250"/>
                  <a:gd name="connsiteY22" fmla="*/ 26670 h 48577"/>
                  <a:gd name="connsiteX23" fmla="*/ 74295 w 95250"/>
                  <a:gd name="connsiteY23" fmla="*/ 26670 h 48577"/>
                  <a:gd name="connsiteX24" fmla="*/ 48577 w 95250"/>
                  <a:gd name="connsiteY24" fmla="*/ 28575 h 48577"/>
                  <a:gd name="connsiteX25" fmla="*/ 39052 w 95250"/>
                  <a:gd name="connsiteY25" fmla="*/ 29527 h 48577"/>
                  <a:gd name="connsiteX26" fmla="*/ 33338 w 95250"/>
                  <a:gd name="connsiteY26" fmla="*/ 31432 h 48577"/>
                  <a:gd name="connsiteX27" fmla="*/ 24765 w 95250"/>
                  <a:gd name="connsiteY27" fmla="*/ 34290 h 48577"/>
                  <a:gd name="connsiteX28" fmla="*/ 18097 w 95250"/>
                  <a:gd name="connsiteY28" fmla="*/ 37148 h 48577"/>
                  <a:gd name="connsiteX29" fmla="*/ 9525 w 95250"/>
                  <a:gd name="connsiteY29" fmla="*/ 41910 h 48577"/>
                  <a:gd name="connsiteX30" fmla="*/ 1905 w 95250"/>
                  <a:gd name="connsiteY30" fmla="*/ 48577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5250" h="48577">
                    <a:moveTo>
                      <a:pt x="0" y="48577"/>
                    </a:moveTo>
                    <a:lnTo>
                      <a:pt x="0" y="48577"/>
                    </a:lnTo>
                    <a:lnTo>
                      <a:pt x="1905" y="44768"/>
                    </a:lnTo>
                    <a:lnTo>
                      <a:pt x="7620" y="37148"/>
                    </a:lnTo>
                    <a:lnTo>
                      <a:pt x="19050" y="24765"/>
                    </a:lnTo>
                    <a:lnTo>
                      <a:pt x="26670" y="18098"/>
                    </a:lnTo>
                    <a:lnTo>
                      <a:pt x="36195" y="12382"/>
                    </a:lnTo>
                    <a:lnTo>
                      <a:pt x="47625" y="5715"/>
                    </a:lnTo>
                    <a:lnTo>
                      <a:pt x="58102" y="1905"/>
                    </a:lnTo>
                    <a:lnTo>
                      <a:pt x="65722" y="952"/>
                    </a:lnTo>
                    <a:lnTo>
                      <a:pt x="70485" y="0"/>
                    </a:lnTo>
                    <a:lnTo>
                      <a:pt x="78105" y="0"/>
                    </a:lnTo>
                    <a:lnTo>
                      <a:pt x="82867" y="952"/>
                    </a:lnTo>
                    <a:lnTo>
                      <a:pt x="86677" y="2857"/>
                    </a:lnTo>
                    <a:lnTo>
                      <a:pt x="90488" y="4763"/>
                    </a:lnTo>
                    <a:lnTo>
                      <a:pt x="92392" y="7620"/>
                    </a:lnTo>
                    <a:lnTo>
                      <a:pt x="94297" y="9525"/>
                    </a:lnTo>
                    <a:lnTo>
                      <a:pt x="95250" y="12382"/>
                    </a:lnTo>
                    <a:lnTo>
                      <a:pt x="95250" y="16193"/>
                    </a:lnTo>
                    <a:lnTo>
                      <a:pt x="92392" y="20002"/>
                    </a:lnTo>
                    <a:lnTo>
                      <a:pt x="90488" y="21907"/>
                    </a:lnTo>
                    <a:lnTo>
                      <a:pt x="86677" y="24765"/>
                    </a:lnTo>
                    <a:lnTo>
                      <a:pt x="80963" y="26670"/>
                    </a:lnTo>
                    <a:lnTo>
                      <a:pt x="74295" y="26670"/>
                    </a:lnTo>
                    <a:lnTo>
                      <a:pt x="48577" y="28575"/>
                    </a:lnTo>
                    <a:lnTo>
                      <a:pt x="39052" y="29527"/>
                    </a:lnTo>
                    <a:lnTo>
                      <a:pt x="33338" y="31432"/>
                    </a:lnTo>
                    <a:lnTo>
                      <a:pt x="24765" y="34290"/>
                    </a:lnTo>
                    <a:lnTo>
                      <a:pt x="18097" y="37148"/>
                    </a:lnTo>
                    <a:lnTo>
                      <a:pt x="9525" y="41910"/>
                    </a:lnTo>
                    <a:lnTo>
                      <a:pt x="1905" y="48577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3" name="Forma Livre: Forma 102">
                <a:extLst>
                  <a:ext uri="{FF2B5EF4-FFF2-40B4-BE49-F238E27FC236}">
                    <a16:creationId xmlns:a16="http://schemas.microsoft.com/office/drawing/2014/main" id="{DF8CE3EB-BB74-2ECD-B75C-E4FE43EB4E4F}"/>
                  </a:ext>
                </a:extLst>
              </p:cNvPr>
              <p:cNvSpPr/>
              <p:nvPr/>
            </p:nvSpPr>
            <p:spPr>
              <a:xfrm>
                <a:off x="4381499" y="3180397"/>
                <a:ext cx="67627" cy="73342"/>
              </a:xfrm>
              <a:custGeom>
                <a:avLst/>
                <a:gdLst>
                  <a:gd name="connsiteX0" fmla="*/ 952 w 67627"/>
                  <a:gd name="connsiteY0" fmla="*/ 73342 h 73342"/>
                  <a:gd name="connsiteX1" fmla="*/ 0 w 67627"/>
                  <a:gd name="connsiteY1" fmla="*/ 73342 h 73342"/>
                  <a:gd name="connsiteX2" fmla="*/ 0 w 67627"/>
                  <a:gd name="connsiteY2" fmla="*/ 71438 h 73342"/>
                  <a:gd name="connsiteX3" fmla="*/ 2857 w 67627"/>
                  <a:gd name="connsiteY3" fmla="*/ 60960 h 73342"/>
                  <a:gd name="connsiteX4" fmla="*/ 5715 w 67627"/>
                  <a:gd name="connsiteY4" fmla="*/ 50482 h 73342"/>
                  <a:gd name="connsiteX5" fmla="*/ 11430 w 67627"/>
                  <a:gd name="connsiteY5" fmla="*/ 39052 h 73342"/>
                  <a:gd name="connsiteX6" fmla="*/ 17145 w 67627"/>
                  <a:gd name="connsiteY6" fmla="*/ 27622 h 73342"/>
                  <a:gd name="connsiteX7" fmla="*/ 20955 w 67627"/>
                  <a:gd name="connsiteY7" fmla="*/ 21907 h 73342"/>
                  <a:gd name="connsiteX8" fmla="*/ 28575 w 67627"/>
                  <a:gd name="connsiteY8" fmla="*/ 14288 h 73342"/>
                  <a:gd name="connsiteX9" fmla="*/ 31432 w 67627"/>
                  <a:gd name="connsiteY9" fmla="*/ 11430 h 73342"/>
                  <a:gd name="connsiteX10" fmla="*/ 37148 w 67627"/>
                  <a:gd name="connsiteY10" fmla="*/ 7620 h 73342"/>
                  <a:gd name="connsiteX11" fmla="*/ 41910 w 67627"/>
                  <a:gd name="connsiteY11" fmla="*/ 3810 h 73342"/>
                  <a:gd name="connsiteX12" fmla="*/ 48577 w 67627"/>
                  <a:gd name="connsiteY12" fmla="*/ 952 h 73342"/>
                  <a:gd name="connsiteX13" fmla="*/ 52388 w 67627"/>
                  <a:gd name="connsiteY13" fmla="*/ 0 h 73342"/>
                  <a:gd name="connsiteX14" fmla="*/ 58102 w 67627"/>
                  <a:gd name="connsiteY14" fmla="*/ 0 h 73342"/>
                  <a:gd name="connsiteX15" fmla="*/ 61913 w 67627"/>
                  <a:gd name="connsiteY15" fmla="*/ 1905 h 73342"/>
                  <a:gd name="connsiteX16" fmla="*/ 64770 w 67627"/>
                  <a:gd name="connsiteY16" fmla="*/ 3810 h 73342"/>
                  <a:gd name="connsiteX17" fmla="*/ 66675 w 67627"/>
                  <a:gd name="connsiteY17" fmla="*/ 5715 h 73342"/>
                  <a:gd name="connsiteX18" fmla="*/ 67627 w 67627"/>
                  <a:gd name="connsiteY18" fmla="*/ 9525 h 73342"/>
                  <a:gd name="connsiteX19" fmla="*/ 67627 w 67627"/>
                  <a:gd name="connsiteY19" fmla="*/ 12382 h 73342"/>
                  <a:gd name="connsiteX20" fmla="*/ 66675 w 67627"/>
                  <a:gd name="connsiteY20" fmla="*/ 15240 h 73342"/>
                  <a:gd name="connsiteX21" fmla="*/ 64770 w 67627"/>
                  <a:gd name="connsiteY21" fmla="*/ 19050 h 73342"/>
                  <a:gd name="connsiteX22" fmla="*/ 60960 w 67627"/>
                  <a:gd name="connsiteY22" fmla="*/ 21907 h 73342"/>
                  <a:gd name="connsiteX23" fmla="*/ 55245 w 67627"/>
                  <a:gd name="connsiteY23" fmla="*/ 26670 h 73342"/>
                  <a:gd name="connsiteX24" fmla="*/ 45720 w 67627"/>
                  <a:gd name="connsiteY24" fmla="*/ 30480 h 73342"/>
                  <a:gd name="connsiteX25" fmla="*/ 38100 w 67627"/>
                  <a:gd name="connsiteY25" fmla="*/ 34290 h 73342"/>
                  <a:gd name="connsiteX26" fmla="*/ 32385 w 67627"/>
                  <a:gd name="connsiteY26" fmla="*/ 39052 h 73342"/>
                  <a:gd name="connsiteX27" fmla="*/ 20955 w 67627"/>
                  <a:gd name="connsiteY27" fmla="*/ 46672 h 73342"/>
                  <a:gd name="connsiteX28" fmla="*/ 13335 w 67627"/>
                  <a:gd name="connsiteY28" fmla="*/ 54292 h 73342"/>
                  <a:gd name="connsiteX29" fmla="*/ 8573 w 67627"/>
                  <a:gd name="connsiteY29" fmla="*/ 60007 h 73342"/>
                  <a:gd name="connsiteX30" fmla="*/ 3810 w 67627"/>
                  <a:gd name="connsiteY30" fmla="*/ 68580 h 7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7627" h="73342">
                    <a:moveTo>
                      <a:pt x="952" y="73342"/>
                    </a:moveTo>
                    <a:lnTo>
                      <a:pt x="0" y="73342"/>
                    </a:lnTo>
                    <a:lnTo>
                      <a:pt x="0" y="71438"/>
                    </a:lnTo>
                    <a:lnTo>
                      <a:pt x="2857" y="60960"/>
                    </a:lnTo>
                    <a:lnTo>
                      <a:pt x="5715" y="50482"/>
                    </a:lnTo>
                    <a:lnTo>
                      <a:pt x="11430" y="39052"/>
                    </a:lnTo>
                    <a:lnTo>
                      <a:pt x="17145" y="27622"/>
                    </a:lnTo>
                    <a:lnTo>
                      <a:pt x="20955" y="21907"/>
                    </a:lnTo>
                    <a:lnTo>
                      <a:pt x="28575" y="14288"/>
                    </a:lnTo>
                    <a:lnTo>
                      <a:pt x="31432" y="11430"/>
                    </a:lnTo>
                    <a:lnTo>
                      <a:pt x="37148" y="7620"/>
                    </a:lnTo>
                    <a:lnTo>
                      <a:pt x="41910" y="3810"/>
                    </a:lnTo>
                    <a:lnTo>
                      <a:pt x="48577" y="952"/>
                    </a:lnTo>
                    <a:lnTo>
                      <a:pt x="52388" y="0"/>
                    </a:lnTo>
                    <a:lnTo>
                      <a:pt x="58102" y="0"/>
                    </a:lnTo>
                    <a:lnTo>
                      <a:pt x="61913" y="1905"/>
                    </a:lnTo>
                    <a:lnTo>
                      <a:pt x="64770" y="3810"/>
                    </a:lnTo>
                    <a:lnTo>
                      <a:pt x="66675" y="5715"/>
                    </a:lnTo>
                    <a:lnTo>
                      <a:pt x="67627" y="9525"/>
                    </a:lnTo>
                    <a:lnTo>
                      <a:pt x="67627" y="12382"/>
                    </a:lnTo>
                    <a:lnTo>
                      <a:pt x="66675" y="15240"/>
                    </a:lnTo>
                    <a:lnTo>
                      <a:pt x="64770" y="19050"/>
                    </a:lnTo>
                    <a:lnTo>
                      <a:pt x="60960" y="21907"/>
                    </a:lnTo>
                    <a:lnTo>
                      <a:pt x="55245" y="26670"/>
                    </a:lnTo>
                    <a:lnTo>
                      <a:pt x="45720" y="30480"/>
                    </a:lnTo>
                    <a:lnTo>
                      <a:pt x="38100" y="34290"/>
                    </a:lnTo>
                    <a:lnTo>
                      <a:pt x="32385" y="39052"/>
                    </a:lnTo>
                    <a:lnTo>
                      <a:pt x="20955" y="46672"/>
                    </a:lnTo>
                    <a:lnTo>
                      <a:pt x="13335" y="54292"/>
                    </a:lnTo>
                    <a:lnTo>
                      <a:pt x="8573" y="60007"/>
                    </a:lnTo>
                    <a:lnTo>
                      <a:pt x="3810" y="68580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B1BDDFA2-C644-778F-E075-107D46718C75}"/>
                  </a:ext>
                </a:extLst>
              </p:cNvPr>
              <p:cNvSpPr/>
              <p:nvPr/>
            </p:nvSpPr>
            <p:spPr>
              <a:xfrm>
                <a:off x="4279581" y="3180397"/>
                <a:ext cx="68580" cy="73342"/>
              </a:xfrm>
              <a:custGeom>
                <a:avLst/>
                <a:gdLst>
                  <a:gd name="connsiteX0" fmla="*/ 68580 w 68580"/>
                  <a:gd name="connsiteY0" fmla="*/ 73342 h 73342"/>
                  <a:gd name="connsiteX1" fmla="*/ 67628 w 68580"/>
                  <a:gd name="connsiteY1" fmla="*/ 72390 h 73342"/>
                  <a:gd name="connsiteX2" fmla="*/ 61913 w 68580"/>
                  <a:gd name="connsiteY2" fmla="*/ 63817 h 73342"/>
                  <a:gd name="connsiteX3" fmla="*/ 58103 w 68580"/>
                  <a:gd name="connsiteY3" fmla="*/ 59055 h 73342"/>
                  <a:gd name="connsiteX4" fmla="*/ 50483 w 68580"/>
                  <a:gd name="connsiteY4" fmla="*/ 50482 h 73342"/>
                  <a:gd name="connsiteX5" fmla="*/ 40005 w 68580"/>
                  <a:gd name="connsiteY5" fmla="*/ 41910 h 73342"/>
                  <a:gd name="connsiteX6" fmla="*/ 28575 w 68580"/>
                  <a:gd name="connsiteY6" fmla="*/ 35242 h 73342"/>
                  <a:gd name="connsiteX7" fmla="*/ 9525 w 68580"/>
                  <a:gd name="connsiteY7" fmla="*/ 24765 h 73342"/>
                  <a:gd name="connsiteX8" fmla="*/ 5715 w 68580"/>
                  <a:gd name="connsiteY8" fmla="*/ 21907 h 73342"/>
                  <a:gd name="connsiteX9" fmla="*/ 2858 w 68580"/>
                  <a:gd name="connsiteY9" fmla="*/ 19050 h 73342"/>
                  <a:gd name="connsiteX10" fmla="*/ 953 w 68580"/>
                  <a:gd name="connsiteY10" fmla="*/ 14288 h 73342"/>
                  <a:gd name="connsiteX11" fmla="*/ 0 w 68580"/>
                  <a:gd name="connsiteY11" fmla="*/ 12382 h 73342"/>
                  <a:gd name="connsiteX12" fmla="*/ 0 w 68580"/>
                  <a:gd name="connsiteY12" fmla="*/ 8572 h 73342"/>
                  <a:gd name="connsiteX13" fmla="*/ 1905 w 68580"/>
                  <a:gd name="connsiteY13" fmla="*/ 4763 h 73342"/>
                  <a:gd name="connsiteX14" fmla="*/ 3810 w 68580"/>
                  <a:gd name="connsiteY14" fmla="*/ 2857 h 73342"/>
                  <a:gd name="connsiteX15" fmla="*/ 6668 w 68580"/>
                  <a:gd name="connsiteY15" fmla="*/ 952 h 73342"/>
                  <a:gd name="connsiteX16" fmla="*/ 9525 w 68580"/>
                  <a:gd name="connsiteY16" fmla="*/ 0 h 73342"/>
                  <a:gd name="connsiteX17" fmla="*/ 13335 w 68580"/>
                  <a:gd name="connsiteY17" fmla="*/ 0 h 73342"/>
                  <a:gd name="connsiteX18" fmla="*/ 18098 w 68580"/>
                  <a:gd name="connsiteY18" fmla="*/ 1905 h 73342"/>
                  <a:gd name="connsiteX19" fmla="*/ 25718 w 68580"/>
                  <a:gd name="connsiteY19" fmla="*/ 4763 h 73342"/>
                  <a:gd name="connsiteX20" fmla="*/ 31433 w 68580"/>
                  <a:gd name="connsiteY20" fmla="*/ 9525 h 73342"/>
                  <a:gd name="connsiteX21" fmla="*/ 40958 w 68580"/>
                  <a:gd name="connsiteY21" fmla="*/ 17145 h 73342"/>
                  <a:gd name="connsiteX22" fmla="*/ 47625 w 68580"/>
                  <a:gd name="connsiteY22" fmla="*/ 24765 h 73342"/>
                  <a:gd name="connsiteX23" fmla="*/ 55245 w 68580"/>
                  <a:gd name="connsiteY23" fmla="*/ 34290 h 73342"/>
                  <a:gd name="connsiteX24" fmla="*/ 60008 w 68580"/>
                  <a:gd name="connsiteY24" fmla="*/ 41910 h 73342"/>
                  <a:gd name="connsiteX25" fmla="*/ 63818 w 68580"/>
                  <a:gd name="connsiteY25" fmla="*/ 50482 h 73342"/>
                  <a:gd name="connsiteX26" fmla="*/ 65723 w 68580"/>
                  <a:gd name="connsiteY26" fmla="*/ 59055 h 73342"/>
                  <a:gd name="connsiteX27" fmla="*/ 68580 w 68580"/>
                  <a:gd name="connsiteY27" fmla="*/ 68580 h 73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580" h="73342">
                    <a:moveTo>
                      <a:pt x="68580" y="73342"/>
                    </a:moveTo>
                    <a:lnTo>
                      <a:pt x="67628" y="72390"/>
                    </a:lnTo>
                    <a:lnTo>
                      <a:pt x="61913" y="63817"/>
                    </a:lnTo>
                    <a:lnTo>
                      <a:pt x="58103" y="59055"/>
                    </a:lnTo>
                    <a:lnTo>
                      <a:pt x="50483" y="50482"/>
                    </a:lnTo>
                    <a:lnTo>
                      <a:pt x="40005" y="41910"/>
                    </a:lnTo>
                    <a:lnTo>
                      <a:pt x="28575" y="35242"/>
                    </a:lnTo>
                    <a:lnTo>
                      <a:pt x="9525" y="24765"/>
                    </a:lnTo>
                    <a:lnTo>
                      <a:pt x="5715" y="21907"/>
                    </a:lnTo>
                    <a:lnTo>
                      <a:pt x="2858" y="19050"/>
                    </a:lnTo>
                    <a:lnTo>
                      <a:pt x="953" y="14288"/>
                    </a:lnTo>
                    <a:lnTo>
                      <a:pt x="0" y="12382"/>
                    </a:lnTo>
                    <a:lnTo>
                      <a:pt x="0" y="8572"/>
                    </a:lnTo>
                    <a:lnTo>
                      <a:pt x="1905" y="4763"/>
                    </a:lnTo>
                    <a:lnTo>
                      <a:pt x="3810" y="2857"/>
                    </a:lnTo>
                    <a:lnTo>
                      <a:pt x="6668" y="952"/>
                    </a:lnTo>
                    <a:lnTo>
                      <a:pt x="9525" y="0"/>
                    </a:lnTo>
                    <a:lnTo>
                      <a:pt x="13335" y="0"/>
                    </a:lnTo>
                    <a:lnTo>
                      <a:pt x="18098" y="1905"/>
                    </a:lnTo>
                    <a:lnTo>
                      <a:pt x="25718" y="4763"/>
                    </a:lnTo>
                    <a:lnTo>
                      <a:pt x="31433" y="9525"/>
                    </a:lnTo>
                    <a:lnTo>
                      <a:pt x="40958" y="17145"/>
                    </a:lnTo>
                    <a:lnTo>
                      <a:pt x="47625" y="24765"/>
                    </a:lnTo>
                    <a:lnTo>
                      <a:pt x="55245" y="34290"/>
                    </a:lnTo>
                    <a:lnTo>
                      <a:pt x="60008" y="41910"/>
                    </a:lnTo>
                    <a:lnTo>
                      <a:pt x="63818" y="50482"/>
                    </a:lnTo>
                    <a:lnTo>
                      <a:pt x="65723" y="59055"/>
                    </a:lnTo>
                    <a:lnTo>
                      <a:pt x="68580" y="68580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F632C441-7008-22AD-0A77-D3A7ED530C74}"/>
                  </a:ext>
                </a:extLst>
              </p:cNvPr>
              <p:cNvSpPr/>
              <p:nvPr/>
            </p:nvSpPr>
            <p:spPr>
              <a:xfrm>
                <a:off x="4320539" y="2988945"/>
                <a:ext cx="130492" cy="126682"/>
              </a:xfrm>
              <a:custGeom>
                <a:avLst/>
                <a:gdLst>
                  <a:gd name="connsiteX0" fmla="*/ 5715 w 130492"/>
                  <a:gd name="connsiteY0" fmla="*/ 126683 h 126682"/>
                  <a:gd name="connsiteX1" fmla="*/ 4763 w 130492"/>
                  <a:gd name="connsiteY1" fmla="*/ 126683 h 126682"/>
                  <a:gd name="connsiteX2" fmla="*/ 1905 w 130492"/>
                  <a:gd name="connsiteY2" fmla="*/ 124777 h 126682"/>
                  <a:gd name="connsiteX3" fmla="*/ 953 w 130492"/>
                  <a:gd name="connsiteY3" fmla="*/ 121920 h 126682"/>
                  <a:gd name="connsiteX4" fmla="*/ 0 w 130492"/>
                  <a:gd name="connsiteY4" fmla="*/ 120015 h 126682"/>
                  <a:gd name="connsiteX5" fmla="*/ 953 w 130492"/>
                  <a:gd name="connsiteY5" fmla="*/ 118110 h 126682"/>
                  <a:gd name="connsiteX6" fmla="*/ 953 w 130492"/>
                  <a:gd name="connsiteY6" fmla="*/ 113348 h 126682"/>
                  <a:gd name="connsiteX7" fmla="*/ 5715 w 130492"/>
                  <a:gd name="connsiteY7" fmla="*/ 101918 h 126682"/>
                  <a:gd name="connsiteX8" fmla="*/ 13335 w 130492"/>
                  <a:gd name="connsiteY8" fmla="*/ 90487 h 126682"/>
                  <a:gd name="connsiteX9" fmla="*/ 23813 w 130492"/>
                  <a:gd name="connsiteY9" fmla="*/ 74295 h 126682"/>
                  <a:gd name="connsiteX10" fmla="*/ 37147 w 130492"/>
                  <a:gd name="connsiteY10" fmla="*/ 59055 h 126682"/>
                  <a:gd name="connsiteX11" fmla="*/ 41910 w 130492"/>
                  <a:gd name="connsiteY11" fmla="*/ 52387 h 126682"/>
                  <a:gd name="connsiteX12" fmla="*/ 50483 w 130492"/>
                  <a:gd name="connsiteY12" fmla="*/ 44768 h 126682"/>
                  <a:gd name="connsiteX13" fmla="*/ 62865 w 130492"/>
                  <a:gd name="connsiteY13" fmla="*/ 34290 h 126682"/>
                  <a:gd name="connsiteX14" fmla="*/ 80962 w 130492"/>
                  <a:gd name="connsiteY14" fmla="*/ 20955 h 126682"/>
                  <a:gd name="connsiteX15" fmla="*/ 93345 w 130492"/>
                  <a:gd name="connsiteY15" fmla="*/ 12383 h 126682"/>
                  <a:gd name="connsiteX16" fmla="*/ 106680 w 130492"/>
                  <a:gd name="connsiteY16" fmla="*/ 4762 h 126682"/>
                  <a:gd name="connsiteX17" fmla="*/ 117158 w 130492"/>
                  <a:gd name="connsiteY17" fmla="*/ 952 h 126682"/>
                  <a:gd name="connsiteX18" fmla="*/ 123825 w 130492"/>
                  <a:gd name="connsiteY18" fmla="*/ 0 h 126682"/>
                  <a:gd name="connsiteX19" fmla="*/ 126683 w 130492"/>
                  <a:gd name="connsiteY19" fmla="*/ 0 h 126682"/>
                  <a:gd name="connsiteX20" fmla="*/ 129540 w 130492"/>
                  <a:gd name="connsiteY20" fmla="*/ 2858 h 126682"/>
                  <a:gd name="connsiteX21" fmla="*/ 130492 w 130492"/>
                  <a:gd name="connsiteY21" fmla="*/ 3810 h 126682"/>
                  <a:gd name="connsiteX22" fmla="*/ 130492 w 130492"/>
                  <a:gd name="connsiteY22" fmla="*/ 4762 h 126682"/>
                  <a:gd name="connsiteX23" fmla="*/ 128587 w 130492"/>
                  <a:gd name="connsiteY23" fmla="*/ 6667 h 126682"/>
                  <a:gd name="connsiteX24" fmla="*/ 117158 w 130492"/>
                  <a:gd name="connsiteY24" fmla="*/ 11430 h 126682"/>
                  <a:gd name="connsiteX25" fmla="*/ 104775 w 130492"/>
                  <a:gd name="connsiteY25" fmla="*/ 18098 h 126682"/>
                  <a:gd name="connsiteX26" fmla="*/ 99060 w 130492"/>
                  <a:gd name="connsiteY26" fmla="*/ 22860 h 126682"/>
                  <a:gd name="connsiteX27" fmla="*/ 95250 w 130492"/>
                  <a:gd name="connsiteY27" fmla="*/ 24765 h 126682"/>
                  <a:gd name="connsiteX28" fmla="*/ 82867 w 130492"/>
                  <a:gd name="connsiteY28" fmla="*/ 34290 h 126682"/>
                  <a:gd name="connsiteX29" fmla="*/ 79058 w 130492"/>
                  <a:gd name="connsiteY29" fmla="*/ 37148 h 126682"/>
                  <a:gd name="connsiteX30" fmla="*/ 68580 w 130492"/>
                  <a:gd name="connsiteY30" fmla="*/ 45720 h 126682"/>
                  <a:gd name="connsiteX31" fmla="*/ 54292 w 130492"/>
                  <a:gd name="connsiteY31" fmla="*/ 58102 h 126682"/>
                  <a:gd name="connsiteX32" fmla="*/ 42862 w 130492"/>
                  <a:gd name="connsiteY32" fmla="*/ 70485 h 126682"/>
                  <a:gd name="connsiteX33" fmla="*/ 40005 w 130492"/>
                  <a:gd name="connsiteY33" fmla="*/ 74295 h 126682"/>
                  <a:gd name="connsiteX34" fmla="*/ 35242 w 130492"/>
                  <a:gd name="connsiteY34" fmla="*/ 80962 h 126682"/>
                  <a:gd name="connsiteX35" fmla="*/ 24765 w 130492"/>
                  <a:gd name="connsiteY35" fmla="*/ 94298 h 126682"/>
                  <a:gd name="connsiteX36" fmla="*/ 17145 w 130492"/>
                  <a:gd name="connsiteY36" fmla="*/ 105727 h 126682"/>
                  <a:gd name="connsiteX37" fmla="*/ 8572 w 130492"/>
                  <a:gd name="connsiteY37" fmla="*/ 120015 h 126682"/>
                  <a:gd name="connsiteX38" fmla="*/ 6667 w 130492"/>
                  <a:gd name="connsiteY38" fmla="*/ 125730 h 12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30492" h="126682">
                    <a:moveTo>
                      <a:pt x="5715" y="126683"/>
                    </a:moveTo>
                    <a:lnTo>
                      <a:pt x="4763" y="126683"/>
                    </a:lnTo>
                    <a:lnTo>
                      <a:pt x="1905" y="124777"/>
                    </a:lnTo>
                    <a:lnTo>
                      <a:pt x="953" y="121920"/>
                    </a:lnTo>
                    <a:lnTo>
                      <a:pt x="0" y="120015"/>
                    </a:lnTo>
                    <a:lnTo>
                      <a:pt x="953" y="118110"/>
                    </a:lnTo>
                    <a:lnTo>
                      <a:pt x="953" y="113348"/>
                    </a:lnTo>
                    <a:lnTo>
                      <a:pt x="5715" y="101918"/>
                    </a:lnTo>
                    <a:lnTo>
                      <a:pt x="13335" y="90487"/>
                    </a:lnTo>
                    <a:lnTo>
                      <a:pt x="23813" y="74295"/>
                    </a:lnTo>
                    <a:lnTo>
                      <a:pt x="37147" y="59055"/>
                    </a:lnTo>
                    <a:lnTo>
                      <a:pt x="41910" y="52387"/>
                    </a:lnTo>
                    <a:lnTo>
                      <a:pt x="50483" y="44768"/>
                    </a:lnTo>
                    <a:lnTo>
                      <a:pt x="62865" y="34290"/>
                    </a:lnTo>
                    <a:lnTo>
                      <a:pt x="80962" y="20955"/>
                    </a:lnTo>
                    <a:lnTo>
                      <a:pt x="93345" y="12383"/>
                    </a:lnTo>
                    <a:lnTo>
                      <a:pt x="106680" y="4762"/>
                    </a:lnTo>
                    <a:lnTo>
                      <a:pt x="117158" y="952"/>
                    </a:lnTo>
                    <a:lnTo>
                      <a:pt x="123825" y="0"/>
                    </a:lnTo>
                    <a:lnTo>
                      <a:pt x="126683" y="0"/>
                    </a:lnTo>
                    <a:lnTo>
                      <a:pt x="129540" y="2858"/>
                    </a:lnTo>
                    <a:lnTo>
                      <a:pt x="130492" y="3810"/>
                    </a:lnTo>
                    <a:lnTo>
                      <a:pt x="130492" y="4762"/>
                    </a:lnTo>
                    <a:lnTo>
                      <a:pt x="128587" y="6667"/>
                    </a:lnTo>
                    <a:lnTo>
                      <a:pt x="117158" y="11430"/>
                    </a:lnTo>
                    <a:lnTo>
                      <a:pt x="104775" y="18098"/>
                    </a:lnTo>
                    <a:lnTo>
                      <a:pt x="99060" y="22860"/>
                    </a:lnTo>
                    <a:lnTo>
                      <a:pt x="95250" y="24765"/>
                    </a:lnTo>
                    <a:lnTo>
                      <a:pt x="82867" y="34290"/>
                    </a:lnTo>
                    <a:lnTo>
                      <a:pt x="79058" y="37148"/>
                    </a:lnTo>
                    <a:lnTo>
                      <a:pt x="68580" y="45720"/>
                    </a:lnTo>
                    <a:lnTo>
                      <a:pt x="54292" y="58102"/>
                    </a:lnTo>
                    <a:lnTo>
                      <a:pt x="42862" y="70485"/>
                    </a:lnTo>
                    <a:lnTo>
                      <a:pt x="40005" y="74295"/>
                    </a:lnTo>
                    <a:lnTo>
                      <a:pt x="35242" y="80962"/>
                    </a:lnTo>
                    <a:lnTo>
                      <a:pt x="24765" y="94298"/>
                    </a:lnTo>
                    <a:lnTo>
                      <a:pt x="17145" y="105727"/>
                    </a:lnTo>
                    <a:lnTo>
                      <a:pt x="8572" y="120015"/>
                    </a:lnTo>
                    <a:lnTo>
                      <a:pt x="6667" y="1257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09527625-DFC8-97C7-FB82-D0200CF6E2B8}"/>
                  </a:ext>
                </a:extLst>
              </p:cNvPr>
              <p:cNvSpPr/>
              <p:nvPr/>
            </p:nvSpPr>
            <p:spPr>
              <a:xfrm>
                <a:off x="4217669" y="2875597"/>
                <a:ext cx="228600" cy="231457"/>
              </a:xfrm>
              <a:custGeom>
                <a:avLst/>
                <a:gdLst>
                  <a:gd name="connsiteX0" fmla="*/ 91440 w 228600"/>
                  <a:gd name="connsiteY0" fmla="*/ 231458 h 231457"/>
                  <a:gd name="connsiteX1" fmla="*/ 88583 w 228600"/>
                  <a:gd name="connsiteY1" fmla="*/ 231458 h 231457"/>
                  <a:gd name="connsiteX2" fmla="*/ 86678 w 228600"/>
                  <a:gd name="connsiteY2" fmla="*/ 229553 h 231457"/>
                  <a:gd name="connsiteX3" fmla="*/ 76200 w 228600"/>
                  <a:gd name="connsiteY3" fmla="*/ 219075 h 231457"/>
                  <a:gd name="connsiteX4" fmla="*/ 78105 w 228600"/>
                  <a:gd name="connsiteY4" fmla="*/ 212408 h 231457"/>
                  <a:gd name="connsiteX5" fmla="*/ 78105 w 228600"/>
                  <a:gd name="connsiteY5" fmla="*/ 209550 h 231457"/>
                  <a:gd name="connsiteX6" fmla="*/ 77153 w 228600"/>
                  <a:gd name="connsiteY6" fmla="*/ 208597 h 231457"/>
                  <a:gd name="connsiteX7" fmla="*/ 71438 w 228600"/>
                  <a:gd name="connsiteY7" fmla="*/ 201930 h 231457"/>
                  <a:gd name="connsiteX8" fmla="*/ 61913 w 228600"/>
                  <a:gd name="connsiteY8" fmla="*/ 191453 h 231457"/>
                  <a:gd name="connsiteX9" fmla="*/ 39053 w 228600"/>
                  <a:gd name="connsiteY9" fmla="*/ 166688 h 231457"/>
                  <a:gd name="connsiteX10" fmla="*/ 14288 w 228600"/>
                  <a:gd name="connsiteY10" fmla="*/ 140018 h 231457"/>
                  <a:gd name="connsiteX11" fmla="*/ 5715 w 228600"/>
                  <a:gd name="connsiteY11" fmla="*/ 128587 h 231457"/>
                  <a:gd name="connsiteX12" fmla="*/ 1905 w 228600"/>
                  <a:gd name="connsiteY12" fmla="*/ 125730 h 231457"/>
                  <a:gd name="connsiteX13" fmla="*/ 0 w 228600"/>
                  <a:gd name="connsiteY13" fmla="*/ 122872 h 231457"/>
                  <a:gd name="connsiteX14" fmla="*/ 0 w 228600"/>
                  <a:gd name="connsiteY14" fmla="*/ 120968 h 231457"/>
                  <a:gd name="connsiteX15" fmla="*/ 953 w 228600"/>
                  <a:gd name="connsiteY15" fmla="*/ 116205 h 231457"/>
                  <a:gd name="connsiteX16" fmla="*/ 2858 w 228600"/>
                  <a:gd name="connsiteY16" fmla="*/ 106680 h 231457"/>
                  <a:gd name="connsiteX17" fmla="*/ 7620 w 228600"/>
                  <a:gd name="connsiteY17" fmla="*/ 96203 h 231457"/>
                  <a:gd name="connsiteX18" fmla="*/ 13335 w 228600"/>
                  <a:gd name="connsiteY18" fmla="*/ 85725 h 231457"/>
                  <a:gd name="connsiteX19" fmla="*/ 18098 w 228600"/>
                  <a:gd name="connsiteY19" fmla="*/ 76200 h 231457"/>
                  <a:gd name="connsiteX20" fmla="*/ 22860 w 228600"/>
                  <a:gd name="connsiteY20" fmla="*/ 68580 h 231457"/>
                  <a:gd name="connsiteX21" fmla="*/ 35243 w 228600"/>
                  <a:gd name="connsiteY21" fmla="*/ 53340 h 231457"/>
                  <a:gd name="connsiteX22" fmla="*/ 41910 w 228600"/>
                  <a:gd name="connsiteY22" fmla="*/ 44768 h 231457"/>
                  <a:gd name="connsiteX23" fmla="*/ 50483 w 228600"/>
                  <a:gd name="connsiteY23" fmla="*/ 37148 h 231457"/>
                  <a:gd name="connsiteX24" fmla="*/ 57150 w 228600"/>
                  <a:gd name="connsiteY24" fmla="*/ 31432 h 231457"/>
                  <a:gd name="connsiteX25" fmla="*/ 66675 w 228600"/>
                  <a:gd name="connsiteY25" fmla="*/ 24765 h 231457"/>
                  <a:gd name="connsiteX26" fmla="*/ 79058 w 228600"/>
                  <a:gd name="connsiteY26" fmla="*/ 15240 h 231457"/>
                  <a:gd name="connsiteX27" fmla="*/ 93345 w 228600"/>
                  <a:gd name="connsiteY27" fmla="*/ 8573 h 231457"/>
                  <a:gd name="connsiteX28" fmla="*/ 104775 w 228600"/>
                  <a:gd name="connsiteY28" fmla="*/ 3810 h 231457"/>
                  <a:gd name="connsiteX29" fmla="*/ 113348 w 228600"/>
                  <a:gd name="connsiteY29" fmla="*/ 952 h 231457"/>
                  <a:gd name="connsiteX30" fmla="*/ 119063 w 228600"/>
                  <a:gd name="connsiteY30" fmla="*/ 0 h 231457"/>
                  <a:gd name="connsiteX31" fmla="*/ 123825 w 228600"/>
                  <a:gd name="connsiteY31" fmla="*/ 0 h 231457"/>
                  <a:gd name="connsiteX32" fmla="*/ 126683 w 228600"/>
                  <a:gd name="connsiteY32" fmla="*/ 952 h 231457"/>
                  <a:gd name="connsiteX33" fmla="*/ 128588 w 228600"/>
                  <a:gd name="connsiteY33" fmla="*/ 1905 h 231457"/>
                  <a:gd name="connsiteX34" fmla="*/ 138113 w 228600"/>
                  <a:gd name="connsiteY34" fmla="*/ 12382 h 231457"/>
                  <a:gd name="connsiteX35" fmla="*/ 140970 w 228600"/>
                  <a:gd name="connsiteY35" fmla="*/ 15240 h 231457"/>
                  <a:gd name="connsiteX36" fmla="*/ 150495 w 228600"/>
                  <a:gd name="connsiteY36" fmla="*/ 25717 h 231457"/>
                  <a:gd name="connsiteX37" fmla="*/ 156210 w 228600"/>
                  <a:gd name="connsiteY37" fmla="*/ 32385 h 231457"/>
                  <a:gd name="connsiteX38" fmla="*/ 179070 w 228600"/>
                  <a:gd name="connsiteY38" fmla="*/ 57150 h 231457"/>
                  <a:gd name="connsiteX39" fmla="*/ 183833 w 228600"/>
                  <a:gd name="connsiteY39" fmla="*/ 61912 h 231457"/>
                  <a:gd name="connsiteX40" fmla="*/ 186690 w 228600"/>
                  <a:gd name="connsiteY40" fmla="*/ 65723 h 231457"/>
                  <a:gd name="connsiteX41" fmla="*/ 207645 w 228600"/>
                  <a:gd name="connsiteY41" fmla="*/ 88583 h 231457"/>
                  <a:gd name="connsiteX42" fmla="*/ 209550 w 228600"/>
                  <a:gd name="connsiteY42" fmla="*/ 89535 h 231457"/>
                  <a:gd name="connsiteX43" fmla="*/ 211455 w 228600"/>
                  <a:gd name="connsiteY43" fmla="*/ 89535 h 231457"/>
                  <a:gd name="connsiteX44" fmla="*/ 216218 w 228600"/>
                  <a:gd name="connsiteY44" fmla="*/ 88583 h 231457"/>
                  <a:gd name="connsiteX45" fmla="*/ 218123 w 228600"/>
                  <a:gd name="connsiteY45" fmla="*/ 88583 h 231457"/>
                  <a:gd name="connsiteX46" fmla="*/ 220028 w 228600"/>
                  <a:gd name="connsiteY46" fmla="*/ 90487 h 231457"/>
                  <a:gd name="connsiteX47" fmla="*/ 223838 w 228600"/>
                  <a:gd name="connsiteY47" fmla="*/ 94298 h 231457"/>
                  <a:gd name="connsiteX48" fmla="*/ 225743 w 228600"/>
                  <a:gd name="connsiteY48" fmla="*/ 96203 h 231457"/>
                  <a:gd name="connsiteX49" fmla="*/ 227648 w 228600"/>
                  <a:gd name="connsiteY49" fmla="*/ 99060 h 231457"/>
                  <a:gd name="connsiteX50" fmla="*/ 228600 w 228600"/>
                  <a:gd name="connsiteY50" fmla="*/ 100965 h 231457"/>
                  <a:gd name="connsiteX51" fmla="*/ 226695 w 228600"/>
                  <a:gd name="connsiteY51" fmla="*/ 103823 h 231457"/>
                  <a:gd name="connsiteX52" fmla="*/ 225743 w 228600"/>
                  <a:gd name="connsiteY52" fmla="*/ 107633 h 231457"/>
                  <a:gd name="connsiteX53" fmla="*/ 223838 w 228600"/>
                  <a:gd name="connsiteY53" fmla="*/ 108585 h 231457"/>
                  <a:gd name="connsiteX54" fmla="*/ 217170 w 228600"/>
                  <a:gd name="connsiteY54" fmla="*/ 110490 h 231457"/>
                  <a:gd name="connsiteX55" fmla="*/ 202883 w 228600"/>
                  <a:gd name="connsiteY55" fmla="*/ 116205 h 231457"/>
                  <a:gd name="connsiteX56" fmla="*/ 194310 w 228600"/>
                  <a:gd name="connsiteY56" fmla="*/ 120968 h 231457"/>
                  <a:gd name="connsiteX57" fmla="*/ 173355 w 228600"/>
                  <a:gd name="connsiteY57" fmla="*/ 135255 h 231457"/>
                  <a:gd name="connsiteX58" fmla="*/ 161925 w 228600"/>
                  <a:gd name="connsiteY58" fmla="*/ 143828 h 231457"/>
                  <a:gd name="connsiteX59" fmla="*/ 148590 w 228600"/>
                  <a:gd name="connsiteY59" fmla="*/ 155258 h 231457"/>
                  <a:gd name="connsiteX60" fmla="*/ 137160 w 228600"/>
                  <a:gd name="connsiteY60" fmla="*/ 167640 h 231457"/>
                  <a:gd name="connsiteX61" fmla="*/ 128588 w 228600"/>
                  <a:gd name="connsiteY61" fmla="*/ 177165 h 231457"/>
                  <a:gd name="connsiteX62" fmla="*/ 122873 w 228600"/>
                  <a:gd name="connsiteY62" fmla="*/ 184785 h 231457"/>
                  <a:gd name="connsiteX63" fmla="*/ 115253 w 228600"/>
                  <a:gd name="connsiteY63" fmla="*/ 196215 h 231457"/>
                  <a:gd name="connsiteX64" fmla="*/ 105728 w 228600"/>
                  <a:gd name="connsiteY64" fmla="*/ 209550 h 231457"/>
                  <a:gd name="connsiteX65" fmla="*/ 101918 w 228600"/>
                  <a:gd name="connsiteY65" fmla="*/ 218122 h 231457"/>
                  <a:gd name="connsiteX66" fmla="*/ 99060 w 228600"/>
                  <a:gd name="connsiteY66" fmla="*/ 223838 h 231457"/>
                  <a:gd name="connsiteX67" fmla="*/ 97155 w 228600"/>
                  <a:gd name="connsiteY67" fmla="*/ 228600 h 231457"/>
                  <a:gd name="connsiteX68" fmla="*/ 97155 w 228600"/>
                  <a:gd name="connsiteY68" fmla="*/ 229553 h 231457"/>
                  <a:gd name="connsiteX69" fmla="*/ 95250 w 228600"/>
                  <a:gd name="connsiteY69" fmla="*/ 230505 h 231457"/>
                  <a:gd name="connsiteX70" fmla="*/ 93345 w 228600"/>
                  <a:gd name="connsiteY70" fmla="*/ 230505 h 231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228600" h="231457">
                    <a:moveTo>
                      <a:pt x="91440" y="231458"/>
                    </a:moveTo>
                    <a:lnTo>
                      <a:pt x="88583" y="231458"/>
                    </a:lnTo>
                    <a:lnTo>
                      <a:pt x="86678" y="229553"/>
                    </a:lnTo>
                    <a:lnTo>
                      <a:pt x="76200" y="219075"/>
                    </a:lnTo>
                    <a:lnTo>
                      <a:pt x="78105" y="212408"/>
                    </a:lnTo>
                    <a:lnTo>
                      <a:pt x="78105" y="209550"/>
                    </a:lnTo>
                    <a:lnTo>
                      <a:pt x="77153" y="208597"/>
                    </a:lnTo>
                    <a:lnTo>
                      <a:pt x="71438" y="201930"/>
                    </a:lnTo>
                    <a:lnTo>
                      <a:pt x="61913" y="191453"/>
                    </a:lnTo>
                    <a:lnTo>
                      <a:pt x="39053" y="166688"/>
                    </a:lnTo>
                    <a:lnTo>
                      <a:pt x="14288" y="140018"/>
                    </a:lnTo>
                    <a:lnTo>
                      <a:pt x="5715" y="128587"/>
                    </a:lnTo>
                    <a:lnTo>
                      <a:pt x="1905" y="125730"/>
                    </a:lnTo>
                    <a:lnTo>
                      <a:pt x="0" y="122872"/>
                    </a:lnTo>
                    <a:lnTo>
                      <a:pt x="0" y="120968"/>
                    </a:lnTo>
                    <a:lnTo>
                      <a:pt x="953" y="116205"/>
                    </a:lnTo>
                    <a:lnTo>
                      <a:pt x="2858" y="106680"/>
                    </a:lnTo>
                    <a:lnTo>
                      <a:pt x="7620" y="96203"/>
                    </a:lnTo>
                    <a:lnTo>
                      <a:pt x="13335" y="85725"/>
                    </a:lnTo>
                    <a:lnTo>
                      <a:pt x="18098" y="76200"/>
                    </a:lnTo>
                    <a:lnTo>
                      <a:pt x="22860" y="68580"/>
                    </a:lnTo>
                    <a:lnTo>
                      <a:pt x="35243" y="53340"/>
                    </a:lnTo>
                    <a:lnTo>
                      <a:pt x="41910" y="44768"/>
                    </a:lnTo>
                    <a:lnTo>
                      <a:pt x="50483" y="37148"/>
                    </a:lnTo>
                    <a:lnTo>
                      <a:pt x="57150" y="31432"/>
                    </a:lnTo>
                    <a:lnTo>
                      <a:pt x="66675" y="24765"/>
                    </a:lnTo>
                    <a:lnTo>
                      <a:pt x="79058" y="15240"/>
                    </a:lnTo>
                    <a:lnTo>
                      <a:pt x="93345" y="8573"/>
                    </a:lnTo>
                    <a:lnTo>
                      <a:pt x="104775" y="3810"/>
                    </a:lnTo>
                    <a:lnTo>
                      <a:pt x="113348" y="952"/>
                    </a:lnTo>
                    <a:lnTo>
                      <a:pt x="119063" y="0"/>
                    </a:lnTo>
                    <a:lnTo>
                      <a:pt x="123825" y="0"/>
                    </a:lnTo>
                    <a:lnTo>
                      <a:pt x="126683" y="952"/>
                    </a:lnTo>
                    <a:lnTo>
                      <a:pt x="128588" y="1905"/>
                    </a:lnTo>
                    <a:lnTo>
                      <a:pt x="138113" y="12382"/>
                    </a:lnTo>
                    <a:lnTo>
                      <a:pt x="140970" y="15240"/>
                    </a:lnTo>
                    <a:lnTo>
                      <a:pt x="150495" y="25717"/>
                    </a:lnTo>
                    <a:lnTo>
                      <a:pt x="156210" y="32385"/>
                    </a:lnTo>
                    <a:lnTo>
                      <a:pt x="179070" y="57150"/>
                    </a:lnTo>
                    <a:lnTo>
                      <a:pt x="183833" y="61912"/>
                    </a:lnTo>
                    <a:lnTo>
                      <a:pt x="186690" y="65723"/>
                    </a:lnTo>
                    <a:lnTo>
                      <a:pt x="207645" y="88583"/>
                    </a:lnTo>
                    <a:lnTo>
                      <a:pt x="209550" y="89535"/>
                    </a:lnTo>
                    <a:lnTo>
                      <a:pt x="211455" y="89535"/>
                    </a:lnTo>
                    <a:lnTo>
                      <a:pt x="216218" y="88583"/>
                    </a:lnTo>
                    <a:lnTo>
                      <a:pt x="218123" y="88583"/>
                    </a:lnTo>
                    <a:lnTo>
                      <a:pt x="220028" y="90487"/>
                    </a:lnTo>
                    <a:lnTo>
                      <a:pt x="223838" y="94298"/>
                    </a:lnTo>
                    <a:lnTo>
                      <a:pt x="225743" y="96203"/>
                    </a:lnTo>
                    <a:lnTo>
                      <a:pt x="227648" y="99060"/>
                    </a:lnTo>
                    <a:lnTo>
                      <a:pt x="228600" y="100965"/>
                    </a:lnTo>
                    <a:lnTo>
                      <a:pt x="226695" y="103823"/>
                    </a:lnTo>
                    <a:lnTo>
                      <a:pt x="225743" y="107633"/>
                    </a:lnTo>
                    <a:lnTo>
                      <a:pt x="223838" y="108585"/>
                    </a:lnTo>
                    <a:lnTo>
                      <a:pt x="217170" y="110490"/>
                    </a:lnTo>
                    <a:lnTo>
                      <a:pt x="202883" y="116205"/>
                    </a:lnTo>
                    <a:lnTo>
                      <a:pt x="194310" y="120968"/>
                    </a:lnTo>
                    <a:lnTo>
                      <a:pt x="173355" y="135255"/>
                    </a:lnTo>
                    <a:lnTo>
                      <a:pt x="161925" y="143828"/>
                    </a:lnTo>
                    <a:lnTo>
                      <a:pt x="148590" y="155258"/>
                    </a:lnTo>
                    <a:lnTo>
                      <a:pt x="137160" y="167640"/>
                    </a:lnTo>
                    <a:lnTo>
                      <a:pt x="128588" y="177165"/>
                    </a:lnTo>
                    <a:lnTo>
                      <a:pt x="122873" y="184785"/>
                    </a:lnTo>
                    <a:lnTo>
                      <a:pt x="115253" y="196215"/>
                    </a:lnTo>
                    <a:lnTo>
                      <a:pt x="105728" y="209550"/>
                    </a:lnTo>
                    <a:lnTo>
                      <a:pt x="101918" y="218122"/>
                    </a:lnTo>
                    <a:lnTo>
                      <a:pt x="99060" y="223838"/>
                    </a:lnTo>
                    <a:lnTo>
                      <a:pt x="97155" y="228600"/>
                    </a:lnTo>
                    <a:lnTo>
                      <a:pt x="97155" y="229553"/>
                    </a:lnTo>
                    <a:lnTo>
                      <a:pt x="95250" y="230505"/>
                    </a:lnTo>
                    <a:lnTo>
                      <a:pt x="93345" y="23050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25F37623-7682-2B0C-D347-839B9A626348}"/>
                  </a:ext>
                </a:extLst>
              </p:cNvPr>
              <p:cNvSpPr/>
              <p:nvPr/>
            </p:nvSpPr>
            <p:spPr>
              <a:xfrm>
                <a:off x="4261484" y="3065144"/>
                <a:ext cx="25717" cy="39052"/>
              </a:xfrm>
              <a:custGeom>
                <a:avLst/>
                <a:gdLst>
                  <a:gd name="connsiteX0" fmla="*/ 25718 w 25717"/>
                  <a:gd name="connsiteY0" fmla="*/ 39053 h 39052"/>
                  <a:gd name="connsiteX1" fmla="*/ 24765 w 25717"/>
                  <a:gd name="connsiteY1" fmla="*/ 39053 h 39052"/>
                  <a:gd name="connsiteX2" fmla="*/ 20955 w 25717"/>
                  <a:gd name="connsiteY2" fmla="*/ 34290 h 39052"/>
                  <a:gd name="connsiteX3" fmla="*/ 19050 w 25717"/>
                  <a:gd name="connsiteY3" fmla="*/ 32385 h 39052"/>
                  <a:gd name="connsiteX4" fmla="*/ 10478 w 25717"/>
                  <a:gd name="connsiteY4" fmla="*/ 20955 h 39052"/>
                  <a:gd name="connsiteX5" fmla="*/ 5715 w 25717"/>
                  <a:gd name="connsiteY5" fmla="*/ 12383 h 39052"/>
                  <a:gd name="connsiteX6" fmla="*/ 953 w 25717"/>
                  <a:gd name="connsiteY6" fmla="*/ 4763 h 39052"/>
                  <a:gd name="connsiteX7" fmla="*/ 0 w 25717"/>
                  <a:gd name="connsiteY7" fmla="*/ 953 h 39052"/>
                  <a:gd name="connsiteX8" fmla="*/ 0 w 25717"/>
                  <a:gd name="connsiteY8" fmla="*/ 0 h 39052"/>
                  <a:gd name="connsiteX9" fmla="*/ 953 w 25717"/>
                  <a:gd name="connsiteY9" fmla="*/ 953 h 39052"/>
                  <a:gd name="connsiteX10" fmla="*/ 8572 w 25717"/>
                  <a:gd name="connsiteY10" fmla="*/ 7620 h 39052"/>
                  <a:gd name="connsiteX11" fmla="*/ 20955 w 25717"/>
                  <a:gd name="connsiteY11" fmla="*/ 21908 h 39052"/>
                  <a:gd name="connsiteX12" fmla="*/ 22860 w 25717"/>
                  <a:gd name="connsiteY12" fmla="*/ 24765 h 39052"/>
                  <a:gd name="connsiteX13" fmla="*/ 22860 w 25717"/>
                  <a:gd name="connsiteY13" fmla="*/ 26670 h 39052"/>
                  <a:gd name="connsiteX14" fmla="*/ 21908 w 25717"/>
                  <a:gd name="connsiteY14" fmla="*/ 32385 h 39052"/>
                  <a:gd name="connsiteX15" fmla="*/ 22860 w 25717"/>
                  <a:gd name="connsiteY15" fmla="*/ 34290 h 3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717" h="39052">
                    <a:moveTo>
                      <a:pt x="25718" y="39053"/>
                    </a:moveTo>
                    <a:lnTo>
                      <a:pt x="24765" y="39053"/>
                    </a:lnTo>
                    <a:lnTo>
                      <a:pt x="20955" y="34290"/>
                    </a:lnTo>
                    <a:lnTo>
                      <a:pt x="19050" y="32385"/>
                    </a:lnTo>
                    <a:lnTo>
                      <a:pt x="10478" y="20955"/>
                    </a:lnTo>
                    <a:lnTo>
                      <a:pt x="5715" y="12383"/>
                    </a:lnTo>
                    <a:lnTo>
                      <a:pt x="953" y="4763"/>
                    </a:lnTo>
                    <a:lnTo>
                      <a:pt x="0" y="953"/>
                    </a:lnTo>
                    <a:lnTo>
                      <a:pt x="0" y="0"/>
                    </a:lnTo>
                    <a:lnTo>
                      <a:pt x="953" y="953"/>
                    </a:lnTo>
                    <a:lnTo>
                      <a:pt x="8572" y="7620"/>
                    </a:lnTo>
                    <a:lnTo>
                      <a:pt x="20955" y="21908"/>
                    </a:lnTo>
                    <a:lnTo>
                      <a:pt x="22860" y="24765"/>
                    </a:lnTo>
                    <a:lnTo>
                      <a:pt x="22860" y="26670"/>
                    </a:lnTo>
                    <a:lnTo>
                      <a:pt x="21908" y="32385"/>
                    </a:lnTo>
                    <a:lnTo>
                      <a:pt x="22860" y="3429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4D121A1E-81DE-D71D-805E-BF74C3ED0986}"/>
                  </a:ext>
                </a:extLst>
              </p:cNvPr>
              <p:cNvSpPr/>
              <p:nvPr/>
            </p:nvSpPr>
            <p:spPr>
              <a:xfrm>
                <a:off x="4248149" y="2961322"/>
                <a:ext cx="71437" cy="103822"/>
              </a:xfrm>
              <a:custGeom>
                <a:avLst/>
                <a:gdLst>
                  <a:gd name="connsiteX0" fmla="*/ 53340 w 71437"/>
                  <a:gd name="connsiteY0" fmla="*/ 103823 h 103822"/>
                  <a:gd name="connsiteX1" fmla="*/ 50482 w 71437"/>
                  <a:gd name="connsiteY1" fmla="*/ 103823 h 103822"/>
                  <a:gd name="connsiteX2" fmla="*/ 45720 w 71437"/>
                  <a:gd name="connsiteY2" fmla="*/ 102870 h 103822"/>
                  <a:gd name="connsiteX3" fmla="*/ 40957 w 71437"/>
                  <a:gd name="connsiteY3" fmla="*/ 100965 h 103822"/>
                  <a:gd name="connsiteX4" fmla="*/ 36195 w 71437"/>
                  <a:gd name="connsiteY4" fmla="*/ 96203 h 103822"/>
                  <a:gd name="connsiteX5" fmla="*/ 30480 w 71437"/>
                  <a:gd name="connsiteY5" fmla="*/ 90488 h 103822"/>
                  <a:gd name="connsiteX6" fmla="*/ 23813 w 71437"/>
                  <a:gd name="connsiteY6" fmla="*/ 81915 h 103822"/>
                  <a:gd name="connsiteX7" fmla="*/ 19050 w 71437"/>
                  <a:gd name="connsiteY7" fmla="*/ 73343 h 103822"/>
                  <a:gd name="connsiteX8" fmla="*/ 16193 w 71437"/>
                  <a:gd name="connsiteY8" fmla="*/ 66675 h 103822"/>
                  <a:gd name="connsiteX9" fmla="*/ 14288 w 71437"/>
                  <a:gd name="connsiteY9" fmla="*/ 61913 h 103822"/>
                  <a:gd name="connsiteX10" fmla="*/ 14288 w 71437"/>
                  <a:gd name="connsiteY10" fmla="*/ 57150 h 103822"/>
                  <a:gd name="connsiteX11" fmla="*/ 14288 w 71437"/>
                  <a:gd name="connsiteY11" fmla="*/ 52388 h 103822"/>
                  <a:gd name="connsiteX12" fmla="*/ 16193 w 71437"/>
                  <a:gd name="connsiteY12" fmla="*/ 46672 h 103822"/>
                  <a:gd name="connsiteX13" fmla="*/ 19050 w 71437"/>
                  <a:gd name="connsiteY13" fmla="*/ 40005 h 103822"/>
                  <a:gd name="connsiteX14" fmla="*/ 19050 w 71437"/>
                  <a:gd name="connsiteY14" fmla="*/ 38100 h 103822"/>
                  <a:gd name="connsiteX15" fmla="*/ 17145 w 71437"/>
                  <a:gd name="connsiteY15" fmla="*/ 33338 h 103822"/>
                  <a:gd name="connsiteX16" fmla="*/ 9525 w 71437"/>
                  <a:gd name="connsiteY16" fmla="*/ 25718 h 103822"/>
                  <a:gd name="connsiteX17" fmla="*/ 6668 w 71437"/>
                  <a:gd name="connsiteY17" fmla="*/ 20955 h 103822"/>
                  <a:gd name="connsiteX18" fmla="*/ 953 w 71437"/>
                  <a:gd name="connsiteY18" fmla="*/ 13335 h 103822"/>
                  <a:gd name="connsiteX19" fmla="*/ 0 w 71437"/>
                  <a:gd name="connsiteY19" fmla="*/ 10478 h 103822"/>
                  <a:gd name="connsiteX20" fmla="*/ 0 w 71437"/>
                  <a:gd name="connsiteY20" fmla="*/ 8573 h 103822"/>
                  <a:gd name="connsiteX21" fmla="*/ 1905 w 71437"/>
                  <a:gd name="connsiteY21" fmla="*/ 2858 h 103822"/>
                  <a:gd name="connsiteX22" fmla="*/ 4763 w 71437"/>
                  <a:gd name="connsiteY22" fmla="*/ 0 h 103822"/>
                  <a:gd name="connsiteX23" fmla="*/ 6668 w 71437"/>
                  <a:gd name="connsiteY23" fmla="*/ 0 h 103822"/>
                  <a:gd name="connsiteX24" fmla="*/ 6668 w 71437"/>
                  <a:gd name="connsiteY24" fmla="*/ 953 h 103822"/>
                  <a:gd name="connsiteX25" fmla="*/ 15240 w 71437"/>
                  <a:gd name="connsiteY25" fmla="*/ 10478 h 103822"/>
                  <a:gd name="connsiteX26" fmla="*/ 51435 w 71437"/>
                  <a:gd name="connsiteY26" fmla="*/ 57150 h 103822"/>
                  <a:gd name="connsiteX27" fmla="*/ 61913 w 71437"/>
                  <a:gd name="connsiteY27" fmla="*/ 71438 h 103822"/>
                  <a:gd name="connsiteX28" fmla="*/ 67628 w 71437"/>
                  <a:gd name="connsiteY28" fmla="*/ 78105 h 103822"/>
                  <a:gd name="connsiteX29" fmla="*/ 71438 w 71437"/>
                  <a:gd name="connsiteY29" fmla="*/ 83820 h 103822"/>
                  <a:gd name="connsiteX30" fmla="*/ 71438 w 71437"/>
                  <a:gd name="connsiteY30" fmla="*/ 84773 h 103822"/>
                  <a:gd name="connsiteX31" fmla="*/ 71438 w 71437"/>
                  <a:gd name="connsiteY31" fmla="*/ 86678 h 103822"/>
                  <a:gd name="connsiteX32" fmla="*/ 66675 w 71437"/>
                  <a:gd name="connsiteY32" fmla="*/ 94298 h 103822"/>
                  <a:gd name="connsiteX33" fmla="*/ 62865 w 71437"/>
                  <a:gd name="connsiteY33" fmla="*/ 99060 h 103822"/>
                  <a:gd name="connsiteX34" fmla="*/ 60960 w 71437"/>
                  <a:gd name="connsiteY34" fmla="*/ 100965 h 103822"/>
                  <a:gd name="connsiteX35" fmla="*/ 57150 w 71437"/>
                  <a:gd name="connsiteY35" fmla="*/ 103823 h 10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1437" h="103822">
                    <a:moveTo>
                      <a:pt x="53340" y="103823"/>
                    </a:moveTo>
                    <a:lnTo>
                      <a:pt x="50482" y="103823"/>
                    </a:lnTo>
                    <a:lnTo>
                      <a:pt x="45720" y="102870"/>
                    </a:lnTo>
                    <a:lnTo>
                      <a:pt x="40957" y="100965"/>
                    </a:lnTo>
                    <a:lnTo>
                      <a:pt x="36195" y="96203"/>
                    </a:lnTo>
                    <a:lnTo>
                      <a:pt x="30480" y="90488"/>
                    </a:lnTo>
                    <a:lnTo>
                      <a:pt x="23813" y="81915"/>
                    </a:lnTo>
                    <a:lnTo>
                      <a:pt x="19050" y="73343"/>
                    </a:lnTo>
                    <a:lnTo>
                      <a:pt x="16193" y="66675"/>
                    </a:lnTo>
                    <a:lnTo>
                      <a:pt x="14288" y="61913"/>
                    </a:lnTo>
                    <a:lnTo>
                      <a:pt x="14288" y="57150"/>
                    </a:lnTo>
                    <a:lnTo>
                      <a:pt x="14288" y="52388"/>
                    </a:lnTo>
                    <a:lnTo>
                      <a:pt x="16193" y="46672"/>
                    </a:lnTo>
                    <a:lnTo>
                      <a:pt x="19050" y="40005"/>
                    </a:lnTo>
                    <a:lnTo>
                      <a:pt x="19050" y="38100"/>
                    </a:lnTo>
                    <a:lnTo>
                      <a:pt x="17145" y="33338"/>
                    </a:lnTo>
                    <a:lnTo>
                      <a:pt x="9525" y="25718"/>
                    </a:lnTo>
                    <a:lnTo>
                      <a:pt x="6668" y="20955"/>
                    </a:lnTo>
                    <a:lnTo>
                      <a:pt x="953" y="13335"/>
                    </a:lnTo>
                    <a:lnTo>
                      <a:pt x="0" y="10478"/>
                    </a:lnTo>
                    <a:lnTo>
                      <a:pt x="0" y="8573"/>
                    </a:lnTo>
                    <a:lnTo>
                      <a:pt x="1905" y="2858"/>
                    </a:lnTo>
                    <a:lnTo>
                      <a:pt x="4763" y="0"/>
                    </a:lnTo>
                    <a:lnTo>
                      <a:pt x="6668" y="0"/>
                    </a:lnTo>
                    <a:lnTo>
                      <a:pt x="6668" y="953"/>
                    </a:lnTo>
                    <a:lnTo>
                      <a:pt x="15240" y="10478"/>
                    </a:lnTo>
                    <a:lnTo>
                      <a:pt x="51435" y="57150"/>
                    </a:lnTo>
                    <a:lnTo>
                      <a:pt x="61913" y="71438"/>
                    </a:lnTo>
                    <a:lnTo>
                      <a:pt x="67628" y="78105"/>
                    </a:lnTo>
                    <a:lnTo>
                      <a:pt x="71438" y="83820"/>
                    </a:lnTo>
                    <a:lnTo>
                      <a:pt x="71438" y="84773"/>
                    </a:lnTo>
                    <a:lnTo>
                      <a:pt x="71438" y="86678"/>
                    </a:lnTo>
                    <a:lnTo>
                      <a:pt x="66675" y="94298"/>
                    </a:lnTo>
                    <a:lnTo>
                      <a:pt x="62865" y="99060"/>
                    </a:lnTo>
                    <a:lnTo>
                      <a:pt x="60960" y="100965"/>
                    </a:lnTo>
                    <a:lnTo>
                      <a:pt x="57150" y="103823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BA56C23D-8CD9-5B0D-6C26-94FD5EAA0F6F}"/>
                  </a:ext>
                </a:extLst>
              </p:cNvPr>
              <p:cNvSpPr/>
              <p:nvPr/>
            </p:nvSpPr>
            <p:spPr>
              <a:xfrm>
                <a:off x="4275771" y="3013709"/>
                <a:ext cx="27622" cy="35242"/>
              </a:xfrm>
              <a:custGeom>
                <a:avLst/>
                <a:gdLst>
                  <a:gd name="connsiteX0" fmla="*/ 24765 w 27622"/>
                  <a:gd name="connsiteY0" fmla="*/ 35243 h 35242"/>
                  <a:gd name="connsiteX1" fmla="*/ 20955 w 27622"/>
                  <a:gd name="connsiteY1" fmla="*/ 35243 h 35242"/>
                  <a:gd name="connsiteX2" fmla="*/ 18097 w 27622"/>
                  <a:gd name="connsiteY2" fmla="*/ 33338 h 35242"/>
                  <a:gd name="connsiteX3" fmla="*/ 14288 w 27622"/>
                  <a:gd name="connsiteY3" fmla="*/ 31433 h 35242"/>
                  <a:gd name="connsiteX4" fmla="*/ 10478 w 27622"/>
                  <a:gd name="connsiteY4" fmla="*/ 26670 h 35242"/>
                  <a:gd name="connsiteX5" fmla="*/ 3810 w 27622"/>
                  <a:gd name="connsiteY5" fmla="*/ 17145 h 35242"/>
                  <a:gd name="connsiteX6" fmla="*/ 1905 w 27622"/>
                  <a:gd name="connsiteY6" fmla="*/ 12383 h 35242"/>
                  <a:gd name="connsiteX7" fmla="*/ 0 w 27622"/>
                  <a:gd name="connsiteY7" fmla="*/ 8572 h 35242"/>
                  <a:gd name="connsiteX8" fmla="*/ 0 w 27622"/>
                  <a:gd name="connsiteY8" fmla="*/ 6668 h 35242"/>
                  <a:gd name="connsiteX9" fmla="*/ 0 w 27622"/>
                  <a:gd name="connsiteY9" fmla="*/ 3810 h 35242"/>
                  <a:gd name="connsiteX10" fmla="*/ 953 w 27622"/>
                  <a:gd name="connsiteY10" fmla="*/ 953 h 35242"/>
                  <a:gd name="connsiteX11" fmla="*/ 953 w 27622"/>
                  <a:gd name="connsiteY11" fmla="*/ 0 h 35242"/>
                  <a:gd name="connsiteX12" fmla="*/ 2858 w 27622"/>
                  <a:gd name="connsiteY12" fmla="*/ 0 h 35242"/>
                  <a:gd name="connsiteX13" fmla="*/ 4763 w 27622"/>
                  <a:gd name="connsiteY13" fmla="*/ 2858 h 35242"/>
                  <a:gd name="connsiteX14" fmla="*/ 25718 w 27622"/>
                  <a:gd name="connsiteY14" fmla="*/ 29528 h 35242"/>
                  <a:gd name="connsiteX15" fmla="*/ 27622 w 27622"/>
                  <a:gd name="connsiteY15" fmla="*/ 31433 h 35242"/>
                  <a:gd name="connsiteX16" fmla="*/ 27622 w 27622"/>
                  <a:gd name="connsiteY16" fmla="*/ 33338 h 35242"/>
                  <a:gd name="connsiteX17" fmla="*/ 25718 w 27622"/>
                  <a:gd name="connsiteY17" fmla="*/ 34290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22" h="35242">
                    <a:moveTo>
                      <a:pt x="24765" y="35243"/>
                    </a:moveTo>
                    <a:lnTo>
                      <a:pt x="20955" y="35243"/>
                    </a:lnTo>
                    <a:lnTo>
                      <a:pt x="18097" y="33338"/>
                    </a:lnTo>
                    <a:lnTo>
                      <a:pt x="14288" y="31433"/>
                    </a:lnTo>
                    <a:lnTo>
                      <a:pt x="10478" y="26670"/>
                    </a:lnTo>
                    <a:lnTo>
                      <a:pt x="3810" y="17145"/>
                    </a:lnTo>
                    <a:lnTo>
                      <a:pt x="1905" y="12383"/>
                    </a:lnTo>
                    <a:lnTo>
                      <a:pt x="0" y="8572"/>
                    </a:lnTo>
                    <a:lnTo>
                      <a:pt x="0" y="6668"/>
                    </a:lnTo>
                    <a:lnTo>
                      <a:pt x="0" y="3810"/>
                    </a:lnTo>
                    <a:lnTo>
                      <a:pt x="953" y="953"/>
                    </a:lnTo>
                    <a:lnTo>
                      <a:pt x="953" y="0"/>
                    </a:lnTo>
                    <a:lnTo>
                      <a:pt x="2858" y="0"/>
                    </a:lnTo>
                    <a:lnTo>
                      <a:pt x="4763" y="2858"/>
                    </a:lnTo>
                    <a:lnTo>
                      <a:pt x="25718" y="29528"/>
                    </a:lnTo>
                    <a:lnTo>
                      <a:pt x="27622" y="31433"/>
                    </a:lnTo>
                    <a:lnTo>
                      <a:pt x="27622" y="33338"/>
                    </a:lnTo>
                    <a:lnTo>
                      <a:pt x="25718" y="3429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E0A0A417-EE58-3EF8-7D28-B8FE8676752B}"/>
                  </a:ext>
                </a:extLst>
              </p:cNvPr>
              <p:cNvSpPr/>
              <p:nvPr/>
            </p:nvSpPr>
            <p:spPr>
              <a:xfrm>
                <a:off x="4267199" y="2913697"/>
                <a:ext cx="110489" cy="128587"/>
              </a:xfrm>
              <a:custGeom>
                <a:avLst/>
                <a:gdLst>
                  <a:gd name="connsiteX0" fmla="*/ 56197 w 110489"/>
                  <a:gd name="connsiteY0" fmla="*/ 128587 h 128587"/>
                  <a:gd name="connsiteX1" fmla="*/ 54293 w 110489"/>
                  <a:gd name="connsiteY1" fmla="*/ 127635 h 128587"/>
                  <a:gd name="connsiteX2" fmla="*/ 42863 w 110489"/>
                  <a:gd name="connsiteY2" fmla="*/ 105728 h 128587"/>
                  <a:gd name="connsiteX3" fmla="*/ 29528 w 110489"/>
                  <a:gd name="connsiteY3" fmla="*/ 82868 h 128587"/>
                  <a:gd name="connsiteX4" fmla="*/ 12382 w 110489"/>
                  <a:gd name="connsiteY4" fmla="*/ 53340 h 128587"/>
                  <a:gd name="connsiteX5" fmla="*/ 0 w 110489"/>
                  <a:gd name="connsiteY5" fmla="*/ 29528 h 128587"/>
                  <a:gd name="connsiteX6" fmla="*/ 0 w 110489"/>
                  <a:gd name="connsiteY6" fmla="*/ 28575 h 128587"/>
                  <a:gd name="connsiteX7" fmla="*/ 953 w 110489"/>
                  <a:gd name="connsiteY7" fmla="*/ 25718 h 128587"/>
                  <a:gd name="connsiteX8" fmla="*/ 4763 w 110489"/>
                  <a:gd name="connsiteY8" fmla="*/ 21907 h 128587"/>
                  <a:gd name="connsiteX9" fmla="*/ 6668 w 110489"/>
                  <a:gd name="connsiteY9" fmla="*/ 20003 h 128587"/>
                  <a:gd name="connsiteX10" fmla="*/ 7620 w 110489"/>
                  <a:gd name="connsiteY10" fmla="*/ 19050 h 128587"/>
                  <a:gd name="connsiteX11" fmla="*/ 9525 w 110489"/>
                  <a:gd name="connsiteY11" fmla="*/ 18098 h 128587"/>
                  <a:gd name="connsiteX12" fmla="*/ 10478 w 110489"/>
                  <a:gd name="connsiteY12" fmla="*/ 19050 h 128587"/>
                  <a:gd name="connsiteX13" fmla="*/ 15240 w 110489"/>
                  <a:gd name="connsiteY13" fmla="*/ 23812 h 128587"/>
                  <a:gd name="connsiteX14" fmla="*/ 18097 w 110489"/>
                  <a:gd name="connsiteY14" fmla="*/ 26670 h 128587"/>
                  <a:gd name="connsiteX15" fmla="*/ 50482 w 110489"/>
                  <a:gd name="connsiteY15" fmla="*/ 60007 h 128587"/>
                  <a:gd name="connsiteX16" fmla="*/ 56197 w 110489"/>
                  <a:gd name="connsiteY16" fmla="*/ 65723 h 128587"/>
                  <a:gd name="connsiteX17" fmla="*/ 56197 w 110489"/>
                  <a:gd name="connsiteY17" fmla="*/ 65723 h 128587"/>
                  <a:gd name="connsiteX18" fmla="*/ 56197 w 110489"/>
                  <a:gd name="connsiteY18" fmla="*/ 64770 h 128587"/>
                  <a:gd name="connsiteX19" fmla="*/ 46672 w 110489"/>
                  <a:gd name="connsiteY19" fmla="*/ 50482 h 128587"/>
                  <a:gd name="connsiteX20" fmla="*/ 23813 w 110489"/>
                  <a:gd name="connsiteY20" fmla="*/ 14287 h 128587"/>
                  <a:gd name="connsiteX21" fmla="*/ 20955 w 110489"/>
                  <a:gd name="connsiteY21" fmla="*/ 9525 h 128587"/>
                  <a:gd name="connsiteX22" fmla="*/ 20955 w 110489"/>
                  <a:gd name="connsiteY22" fmla="*/ 7620 h 128587"/>
                  <a:gd name="connsiteX23" fmla="*/ 22860 w 110489"/>
                  <a:gd name="connsiteY23" fmla="*/ 5715 h 128587"/>
                  <a:gd name="connsiteX24" fmla="*/ 28575 w 110489"/>
                  <a:gd name="connsiteY24" fmla="*/ 952 h 128587"/>
                  <a:gd name="connsiteX25" fmla="*/ 31432 w 110489"/>
                  <a:gd name="connsiteY25" fmla="*/ 0 h 128587"/>
                  <a:gd name="connsiteX26" fmla="*/ 32385 w 110489"/>
                  <a:gd name="connsiteY26" fmla="*/ 0 h 128587"/>
                  <a:gd name="connsiteX27" fmla="*/ 38100 w 110489"/>
                  <a:gd name="connsiteY27" fmla="*/ 4762 h 128587"/>
                  <a:gd name="connsiteX28" fmla="*/ 41910 w 110489"/>
                  <a:gd name="connsiteY28" fmla="*/ 7620 h 128587"/>
                  <a:gd name="connsiteX29" fmla="*/ 89535 w 110489"/>
                  <a:gd name="connsiteY29" fmla="*/ 53340 h 128587"/>
                  <a:gd name="connsiteX30" fmla="*/ 109538 w 110489"/>
                  <a:gd name="connsiteY30" fmla="*/ 73343 h 128587"/>
                  <a:gd name="connsiteX31" fmla="*/ 110490 w 110489"/>
                  <a:gd name="connsiteY31" fmla="*/ 74295 h 128587"/>
                  <a:gd name="connsiteX32" fmla="*/ 110490 w 110489"/>
                  <a:gd name="connsiteY32" fmla="*/ 75248 h 128587"/>
                  <a:gd name="connsiteX33" fmla="*/ 107632 w 110489"/>
                  <a:gd name="connsiteY33" fmla="*/ 78105 h 128587"/>
                  <a:gd name="connsiteX34" fmla="*/ 100965 w 110489"/>
                  <a:gd name="connsiteY34" fmla="*/ 81915 h 128587"/>
                  <a:gd name="connsiteX35" fmla="*/ 100013 w 110489"/>
                  <a:gd name="connsiteY35" fmla="*/ 82868 h 128587"/>
                  <a:gd name="connsiteX36" fmla="*/ 98107 w 110489"/>
                  <a:gd name="connsiteY36" fmla="*/ 81915 h 128587"/>
                  <a:gd name="connsiteX37" fmla="*/ 95250 w 110489"/>
                  <a:gd name="connsiteY37" fmla="*/ 79058 h 128587"/>
                  <a:gd name="connsiteX38" fmla="*/ 85725 w 110489"/>
                  <a:gd name="connsiteY38" fmla="*/ 68580 h 128587"/>
                  <a:gd name="connsiteX39" fmla="*/ 80963 w 110489"/>
                  <a:gd name="connsiteY39" fmla="*/ 63818 h 128587"/>
                  <a:gd name="connsiteX40" fmla="*/ 76200 w 110489"/>
                  <a:gd name="connsiteY40" fmla="*/ 59055 h 128587"/>
                  <a:gd name="connsiteX41" fmla="*/ 73343 w 110489"/>
                  <a:gd name="connsiteY41" fmla="*/ 56198 h 128587"/>
                  <a:gd name="connsiteX42" fmla="*/ 57150 w 110489"/>
                  <a:gd name="connsiteY42" fmla="*/ 39053 h 128587"/>
                  <a:gd name="connsiteX43" fmla="*/ 49530 w 110489"/>
                  <a:gd name="connsiteY43" fmla="*/ 29528 h 128587"/>
                  <a:gd name="connsiteX44" fmla="*/ 46672 w 110489"/>
                  <a:gd name="connsiteY44" fmla="*/ 28575 h 128587"/>
                  <a:gd name="connsiteX45" fmla="*/ 47625 w 110489"/>
                  <a:gd name="connsiteY45" fmla="*/ 30480 h 128587"/>
                  <a:gd name="connsiteX46" fmla="*/ 49530 w 110489"/>
                  <a:gd name="connsiteY46" fmla="*/ 34290 h 128587"/>
                  <a:gd name="connsiteX47" fmla="*/ 59055 w 110489"/>
                  <a:gd name="connsiteY47" fmla="*/ 49530 h 128587"/>
                  <a:gd name="connsiteX48" fmla="*/ 71438 w 110489"/>
                  <a:gd name="connsiteY48" fmla="*/ 68580 h 128587"/>
                  <a:gd name="connsiteX49" fmla="*/ 76200 w 110489"/>
                  <a:gd name="connsiteY49" fmla="*/ 75248 h 128587"/>
                  <a:gd name="connsiteX50" fmla="*/ 80963 w 110489"/>
                  <a:gd name="connsiteY50" fmla="*/ 82868 h 128587"/>
                  <a:gd name="connsiteX51" fmla="*/ 86678 w 110489"/>
                  <a:gd name="connsiteY51" fmla="*/ 92393 h 128587"/>
                  <a:gd name="connsiteX52" fmla="*/ 87630 w 110489"/>
                  <a:gd name="connsiteY52" fmla="*/ 95250 h 128587"/>
                  <a:gd name="connsiteX53" fmla="*/ 85725 w 110489"/>
                  <a:gd name="connsiteY53" fmla="*/ 96203 h 128587"/>
                  <a:gd name="connsiteX54" fmla="*/ 79057 w 110489"/>
                  <a:gd name="connsiteY54" fmla="*/ 102870 h 128587"/>
                  <a:gd name="connsiteX55" fmla="*/ 78105 w 110489"/>
                  <a:gd name="connsiteY55" fmla="*/ 103822 h 128587"/>
                  <a:gd name="connsiteX56" fmla="*/ 76200 w 110489"/>
                  <a:gd name="connsiteY56" fmla="*/ 102870 h 128587"/>
                  <a:gd name="connsiteX57" fmla="*/ 74295 w 110489"/>
                  <a:gd name="connsiteY57" fmla="*/ 100965 h 128587"/>
                  <a:gd name="connsiteX58" fmla="*/ 60960 w 110489"/>
                  <a:gd name="connsiteY58" fmla="*/ 86678 h 128587"/>
                  <a:gd name="connsiteX59" fmla="*/ 52388 w 110489"/>
                  <a:gd name="connsiteY59" fmla="*/ 78105 h 128587"/>
                  <a:gd name="connsiteX60" fmla="*/ 27622 w 110489"/>
                  <a:gd name="connsiteY60" fmla="*/ 51435 h 128587"/>
                  <a:gd name="connsiteX61" fmla="*/ 26670 w 110489"/>
                  <a:gd name="connsiteY61" fmla="*/ 50482 h 128587"/>
                  <a:gd name="connsiteX62" fmla="*/ 26670 w 110489"/>
                  <a:gd name="connsiteY62" fmla="*/ 51435 h 128587"/>
                  <a:gd name="connsiteX63" fmla="*/ 27622 w 110489"/>
                  <a:gd name="connsiteY63" fmla="*/ 55245 h 128587"/>
                  <a:gd name="connsiteX64" fmla="*/ 43815 w 110489"/>
                  <a:gd name="connsiteY64" fmla="*/ 82868 h 128587"/>
                  <a:gd name="connsiteX65" fmla="*/ 63818 w 110489"/>
                  <a:gd name="connsiteY65" fmla="*/ 117158 h 128587"/>
                  <a:gd name="connsiteX66" fmla="*/ 63818 w 110489"/>
                  <a:gd name="connsiteY66" fmla="*/ 119062 h 128587"/>
                  <a:gd name="connsiteX67" fmla="*/ 63818 w 110489"/>
                  <a:gd name="connsiteY67" fmla="*/ 120968 h 128587"/>
                  <a:gd name="connsiteX68" fmla="*/ 58103 w 110489"/>
                  <a:gd name="connsiteY68" fmla="*/ 127635 h 12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10489" h="128587">
                    <a:moveTo>
                      <a:pt x="56197" y="128587"/>
                    </a:moveTo>
                    <a:lnTo>
                      <a:pt x="54293" y="127635"/>
                    </a:lnTo>
                    <a:lnTo>
                      <a:pt x="42863" y="105728"/>
                    </a:lnTo>
                    <a:lnTo>
                      <a:pt x="29528" y="82868"/>
                    </a:lnTo>
                    <a:lnTo>
                      <a:pt x="12382" y="53340"/>
                    </a:lnTo>
                    <a:lnTo>
                      <a:pt x="0" y="29528"/>
                    </a:lnTo>
                    <a:lnTo>
                      <a:pt x="0" y="28575"/>
                    </a:lnTo>
                    <a:lnTo>
                      <a:pt x="953" y="25718"/>
                    </a:lnTo>
                    <a:lnTo>
                      <a:pt x="4763" y="21907"/>
                    </a:lnTo>
                    <a:lnTo>
                      <a:pt x="6668" y="20003"/>
                    </a:lnTo>
                    <a:lnTo>
                      <a:pt x="7620" y="19050"/>
                    </a:lnTo>
                    <a:lnTo>
                      <a:pt x="9525" y="18098"/>
                    </a:lnTo>
                    <a:lnTo>
                      <a:pt x="10478" y="19050"/>
                    </a:lnTo>
                    <a:lnTo>
                      <a:pt x="15240" y="23812"/>
                    </a:lnTo>
                    <a:lnTo>
                      <a:pt x="18097" y="26670"/>
                    </a:lnTo>
                    <a:lnTo>
                      <a:pt x="50482" y="60007"/>
                    </a:lnTo>
                    <a:lnTo>
                      <a:pt x="56197" y="65723"/>
                    </a:lnTo>
                    <a:lnTo>
                      <a:pt x="56197" y="65723"/>
                    </a:lnTo>
                    <a:lnTo>
                      <a:pt x="56197" y="64770"/>
                    </a:lnTo>
                    <a:lnTo>
                      <a:pt x="46672" y="50482"/>
                    </a:lnTo>
                    <a:lnTo>
                      <a:pt x="23813" y="14287"/>
                    </a:lnTo>
                    <a:lnTo>
                      <a:pt x="20955" y="9525"/>
                    </a:lnTo>
                    <a:lnTo>
                      <a:pt x="20955" y="7620"/>
                    </a:lnTo>
                    <a:lnTo>
                      <a:pt x="22860" y="5715"/>
                    </a:lnTo>
                    <a:lnTo>
                      <a:pt x="28575" y="952"/>
                    </a:lnTo>
                    <a:lnTo>
                      <a:pt x="31432" y="0"/>
                    </a:lnTo>
                    <a:lnTo>
                      <a:pt x="32385" y="0"/>
                    </a:lnTo>
                    <a:lnTo>
                      <a:pt x="38100" y="4762"/>
                    </a:lnTo>
                    <a:lnTo>
                      <a:pt x="41910" y="7620"/>
                    </a:lnTo>
                    <a:lnTo>
                      <a:pt x="89535" y="53340"/>
                    </a:lnTo>
                    <a:lnTo>
                      <a:pt x="109538" y="73343"/>
                    </a:lnTo>
                    <a:lnTo>
                      <a:pt x="110490" y="74295"/>
                    </a:lnTo>
                    <a:lnTo>
                      <a:pt x="110490" y="75248"/>
                    </a:lnTo>
                    <a:lnTo>
                      <a:pt x="107632" y="78105"/>
                    </a:lnTo>
                    <a:lnTo>
                      <a:pt x="100965" y="81915"/>
                    </a:lnTo>
                    <a:lnTo>
                      <a:pt x="100013" y="82868"/>
                    </a:lnTo>
                    <a:lnTo>
                      <a:pt x="98107" y="81915"/>
                    </a:lnTo>
                    <a:lnTo>
                      <a:pt x="95250" y="79058"/>
                    </a:lnTo>
                    <a:lnTo>
                      <a:pt x="85725" y="68580"/>
                    </a:lnTo>
                    <a:lnTo>
                      <a:pt x="80963" y="63818"/>
                    </a:lnTo>
                    <a:lnTo>
                      <a:pt x="76200" y="59055"/>
                    </a:lnTo>
                    <a:lnTo>
                      <a:pt x="73343" y="56198"/>
                    </a:lnTo>
                    <a:lnTo>
                      <a:pt x="57150" y="39053"/>
                    </a:lnTo>
                    <a:lnTo>
                      <a:pt x="49530" y="29528"/>
                    </a:lnTo>
                    <a:lnTo>
                      <a:pt x="46672" y="28575"/>
                    </a:lnTo>
                    <a:lnTo>
                      <a:pt x="47625" y="30480"/>
                    </a:lnTo>
                    <a:lnTo>
                      <a:pt x="49530" y="34290"/>
                    </a:lnTo>
                    <a:lnTo>
                      <a:pt x="59055" y="49530"/>
                    </a:lnTo>
                    <a:lnTo>
                      <a:pt x="71438" y="68580"/>
                    </a:lnTo>
                    <a:lnTo>
                      <a:pt x="76200" y="75248"/>
                    </a:lnTo>
                    <a:lnTo>
                      <a:pt x="80963" y="82868"/>
                    </a:lnTo>
                    <a:lnTo>
                      <a:pt x="86678" y="92393"/>
                    </a:lnTo>
                    <a:lnTo>
                      <a:pt x="87630" y="95250"/>
                    </a:lnTo>
                    <a:lnTo>
                      <a:pt x="85725" y="96203"/>
                    </a:lnTo>
                    <a:lnTo>
                      <a:pt x="79057" y="102870"/>
                    </a:lnTo>
                    <a:lnTo>
                      <a:pt x="78105" y="103822"/>
                    </a:lnTo>
                    <a:lnTo>
                      <a:pt x="76200" y="102870"/>
                    </a:lnTo>
                    <a:lnTo>
                      <a:pt x="74295" y="100965"/>
                    </a:lnTo>
                    <a:lnTo>
                      <a:pt x="60960" y="86678"/>
                    </a:lnTo>
                    <a:lnTo>
                      <a:pt x="52388" y="78105"/>
                    </a:lnTo>
                    <a:lnTo>
                      <a:pt x="27622" y="51435"/>
                    </a:lnTo>
                    <a:lnTo>
                      <a:pt x="26670" y="50482"/>
                    </a:lnTo>
                    <a:lnTo>
                      <a:pt x="26670" y="51435"/>
                    </a:lnTo>
                    <a:lnTo>
                      <a:pt x="27622" y="55245"/>
                    </a:lnTo>
                    <a:lnTo>
                      <a:pt x="43815" y="82868"/>
                    </a:lnTo>
                    <a:lnTo>
                      <a:pt x="63818" y="117158"/>
                    </a:lnTo>
                    <a:lnTo>
                      <a:pt x="63818" y="119062"/>
                    </a:lnTo>
                    <a:lnTo>
                      <a:pt x="63818" y="120968"/>
                    </a:lnTo>
                    <a:lnTo>
                      <a:pt x="58103" y="127635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75FB13D9-BA32-6220-982F-C7F3003E3B18}"/>
                  </a:ext>
                </a:extLst>
              </p:cNvPr>
              <p:cNvSpPr/>
              <p:nvPr/>
            </p:nvSpPr>
            <p:spPr>
              <a:xfrm>
                <a:off x="4207192" y="2864167"/>
                <a:ext cx="131444" cy="127635"/>
              </a:xfrm>
              <a:custGeom>
                <a:avLst/>
                <a:gdLst>
                  <a:gd name="connsiteX0" fmla="*/ 3810 w 131444"/>
                  <a:gd name="connsiteY0" fmla="*/ 127635 h 127635"/>
                  <a:gd name="connsiteX1" fmla="*/ 3810 w 131444"/>
                  <a:gd name="connsiteY1" fmla="*/ 127635 h 127635"/>
                  <a:gd name="connsiteX2" fmla="*/ 952 w 131444"/>
                  <a:gd name="connsiteY2" fmla="*/ 123825 h 127635"/>
                  <a:gd name="connsiteX3" fmla="*/ 0 w 131444"/>
                  <a:gd name="connsiteY3" fmla="*/ 121920 h 127635"/>
                  <a:gd name="connsiteX4" fmla="*/ 0 w 131444"/>
                  <a:gd name="connsiteY4" fmla="*/ 118110 h 127635"/>
                  <a:gd name="connsiteX5" fmla="*/ 952 w 131444"/>
                  <a:gd name="connsiteY5" fmla="*/ 114300 h 127635"/>
                  <a:gd name="connsiteX6" fmla="*/ 3810 w 131444"/>
                  <a:gd name="connsiteY6" fmla="*/ 104775 h 127635"/>
                  <a:gd name="connsiteX7" fmla="*/ 8572 w 131444"/>
                  <a:gd name="connsiteY7" fmla="*/ 95250 h 127635"/>
                  <a:gd name="connsiteX8" fmla="*/ 14288 w 131444"/>
                  <a:gd name="connsiteY8" fmla="*/ 83820 h 127635"/>
                  <a:gd name="connsiteX9" fmla="*/ 24765 w 131444"/>
                  <a:gd name="connsiteY9" fmla="*/ 68580 h 127635"/>
                  <a:gd name="connsiteX10" fmla="*/ 26670 w 131444"/>
                  <a:gd name="connsiteY10" fmla="*/ 65723 h 127635"/>
                  <a:gd name="connsiteX11" fmla="*/ 32385 w 131444"/>
                  <a:gd name="connsiteY11" fmla="*/ 59055 h 127635"/>
                  <a:gd name="connsiteX12" fmla="*/ 36195 w 131444"/>
                  <a:gd name="connsiteY12" fmla="*/ 54292 h 127635"/>
                  <a:gd name="connsiteX13" fmla="*/ 38100 w 131444"/>
                  <a:gd name="connsiteY13" fmla="*/ 52387 h 127635"/>
                  <a:gd name="connsiteX14" fmla="*/ 46672 w 131444"/>
                  <a:gd name="connsiteY14" fmla="*/ 42862 h 127635"/>
                  <a:gd name="connsiteX15" fmla="*/ 50482 w 131444"/>
                  <a:gd name="connsiteY15" fmla="*/ 39053 h 127635"/>
                  <a:gd name="connsiteX16" fmla="*/ 55245 w 131444"/>
                  <a:gd name="connsiteY16" fmla="*/ 36195 h 127635"/>
                  <a:gd name="connsiteX17" fmla="*/ 60007 w 131444"/>
                  <a:gd name="connsiteY17" fmla="*/ 31433 h 127635"/>
                  <a:gd name="connsiteX18" fmla="*/ 71438 w 131444"/>
                  <a:gd name="connsiteY18" fmla="*/ 22860 h 127635"/>
                  <a:gd name="connsiteX19" fmla="*/ 83820 w 131444"/>
                  <a:gd name="connsiteY19" fmla="*/ 15240 h 127635"/>
                  <a:gd name="connsiteX20" fmla="*/ 95250 w 131444"/>
                  <a:gd name="connsiteY20" fmla="*/ 9525 h 127635"/>
                  <a:gd name="connsiteX21" fmla="*/ 106680 w 131444"/>
                  <a:gd name="connsiteY21" fmla="*/ 3810 h 127635"/>
                  <a:gd name="connsiteX22" fmla="*/ 116205 w 131444"/>
                  <a:gd name="connsiteY22" fmla="*/ 952 h 127635"/>
                  <a:gd name="connsiteX23" fmla="*/ 122873 w 131444"/>
                  <a:gd name="connsiteY23" fmla="*/ 0 h 127635"/>
                  <a:gd name="connsiteX24" fmla="*/ 125730 w 131444"/>
                  <a:gd name="connsiteY24" fmla="*/ 0 h 127635"/>
                  <a:gd name="connsiteX25" fmla="*/ 126682 w 131444"/>
                  <a:gd name="connsiteY25" fmla="*/ 952 h 127635"/>
                  <a:gd name="connsiteX26" fmla="*/ 130492 w 131444"/>
                  <a:gd name="connsiteY26" fmla="*/ 3810 h 127635"/>
                  <a:gd name="connsiteX27" fmla="*/ 131445 w 131444"/>
                  <a:gd name="connsiteY27" fmla="*/ 4763 h 127635"/>
                  <a:gd name="connsiteX28" fmla="*/ 130492 w 131444"/>
                  <a:gd name="connsiteY28" fmla="*/ 5715 h 127635"/>
                  <a:gd name="connsiteX29" fmla="*/ 120967 w 131444"/>
                  <a:gd name="connsiteY29" fmla="*/ 7620 h 127635"/>
                  <a:gd name="connsiteX30" fmla="*/ 109538 w 131444"/>
                  <a:gd name="connsiteY30" fmla="*/ 11430 h 127635"/>
                  <a:gd name="connsiteX31" fmla="*/ 95250 w 131444"/>
                  <a:gd name="connsiteY31" fmla="*/ 18097 h 127635"/>
                  <a:gd name="connsiteX32" fmla="*/ 84773 w 131444"/>
                  <a:gd name="connsiteY32" fmla="*/ 23812 h 127635"/>
                  <a:gd name="connsiteX33" fmla="*/ 70485 w 131444"/>
                  <a:gd name="connsiteY33" fmla="*/ 33337 h 127635"/>
                  <a:gd name="connsiteX34" fmla="*/ 60007 w 131444"/>
                  <a:gd name="connsiteY34" fmla="*/ 41910 h 127635"/>
                  <a:gd name="connsiteX35" fmla="*/ 52388 w 131444"/>
                  <a:gd name="connsiteY35" fmla="*/ 48578 h 127635"/>
                  <a:gd name="connsiteX36" fmla="*/ 44767 w 131444"/>
                  <a:gd name="connsiteY36" fmla="*/ 57150 h 127635"/>
                  <a:gd name="connsiteX37" fmla="*/ 33338 w 131444"/>
                  <a:gd name="connsiteY37" fmla="*/ 70485 h 127635"/>
                  <a:gd name="connsiteX38" fmla="*/ 26670 w 131444"/>
                  <a:gd name="connsiteY38" fmla="*/ 80010 h 127635"/>
                  <a:gd name="connsiteX39" fmla="*/ 18097 w 131444"/>
                  <a:gd name="connsiteY39" fmla="*/ 94298 h 127635"/>
                  <a:gd name="connsiteX40" fmla="*/ 11430 w 131444"/>
                  <a:gd name="connsiteY40" fmla="*/ 106680 h 127635"/>
                  <a:gd name="connsiteX41" fmla="*/ 8572 w 131444"/>
                  <a:gd name="connsiteY41" fmla="*/ 115253 h 127635"/>
                  <a:gd name="connsiteX42" fmla="*/ 4763 w 131444"/>
                  <a:gd name="connsiteY42" fmla="*/ 126683 h 127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31444" h="127635">
                    <a:moveTo>
                      <a:pt x="3810" y="127635"/>
                    </a:moveTo>
                    <a:lnTo>
                      <a:pt x="3810" y="127635"/>
                    </a:lnTo>
                    <a:lnTo>
                      <a:pt x="952" y="123825"/>
                    </a:lnTo>
                    <a:lnTo>
                      <a:pt x="0" y="121920"/>
                    </a:lnTo>
                    <a:lnTo>
                      <a:pt x="0" y="118110"/>
                    </a:lnTo>
                    <a:lnTo>
                      <a:pt x="952" y="114300"/>
                    </a:lnTo>
                    <a:lnTo>
                      <a:pt x="3810" y="104775"/>
                    </a:lnTo>
                    <a:lnTo>
                      <a:pt x="8572" y="95250"/>
                    </a:lnTo>
                    <a:lnTo>
                      <a:pt x="14288" y="83820"/>
                    </a:lnTo>
                    <a:lnTo>
                      <a:pt x="24765" y="68580"/>
                    </a:lnTo>
                    <a:lnTo>
                      <a:pt x="26670" y="65723"/>
                    </a:lnTo>
                    <a:lnTo>
                      <a:pt x="32385" y="59055"/>
                    </a:lnTo>
                    <a:lnTo>
                      <a:pt x="36195" y="54292"/>
                    </a:lnTo>
                    <a:lnTo>
                      <a:pt x="38100" y="52387"/>
                    </a:lnTo>
                    <a:lnTo>
                      <a:pt x="46672" y="42862"/>
                    </a:lnTo>
                    <a:lnTo>
                      <a:pt x="50482" y="39053"/>
                    </a:lnTo>
                    <a:lnTo>
                      <a:pt x="55245" y="36195"/>
                    </a:lnTo>
                    <a:lnTo>
                      <a:pt x="60007" y="31433"/>
                    </a:lnTo>
                    <a:lnTo>
                      <a:pt x="71438" y="22860"/>
                    </a:lnTo>
                    <a:lnTo>
                      <a:pt x="83820" y="15240"/>
                    </a:lnTo>
                    <a:lnTo>
                      <a:pt x="95250" y="9525"/>
                    </a:lnTo>
                    <a:lnTo>
                      <a:pt x="106680" y="3810"/>
                    </a:lnTo>
                    <a:lnTo>
                      <a:pt x="116205" y="952"/>
                    </a:lnTo>
                    <a:lnTo>
                      <a:pt x="122873" y="0"/>
                    </a:lnTo>
                    <a:lnTo>
                      <a:pt x="125730" y="0"/>
                    </a:lnTo>
                    <a:lnTo>
                      <a:pt x="126682" y="952"/>
                    </a:lnTo>
                    <a:lnTo>
                      <a:pt x="130492" y="3810"/>
                    </a:lnTo>
                    <a:lnTo>
                      <a:pt x="131445" y="4763"/>
                    </a:lnTo>
                    <a:lnTo>
                      <a:pt x="130492" y="5715"/>
                    </a:lnTo>
                    <a:lnTo>
                      <a:pt x="120967" y="7620"/>
                    </a:lnTo>
                    <a:lnTo>
                      <a:pt x="109538" y="11430"/>
                    </a:lnTo>
                    <a:lnTo>
                      <a:pt x="95250" y="18097"/>
                    </a:lnTo>
                    <a:lnTo>
                      <a:pt x="84773" y="23812"/>
                    </a:lnTo>
                    <a:lnTo>
                      <a:pt x="70485" y="33337"/>
                    </a:lnTo>
                    <a:lnTo>
                      <a:pt x="60007" y="41910"/>
                    </a:lnTo>
                    <a:lnTo>
                      <a:pt x="52388" y="48578"/>
                    </a:lnTo>
                    <a:lnTo>
                      <a:pt x="44767" y="57150"/>
                    </a:lnTo>
                    <a:lnTo>
                      <a:pt x="33338" y="70485"/>
                    </a:lnTo>
                    <a:lnTo>
                      <a:pt x="26670" y="80010"/>
                    </a:lnTo>
                    <a:lnTo>
                      <a:pt x="18097" y="94298"/>
                    </a:lnTo>
                    <a:lnTo>
                      <a:pt x="11430" y="106680"/>
                    </a:lnTo>
                    <a:lnTo>
                      <a:pt x="8572" y="115253"/>
                    </a:lnTo>
                    <a:lnTo>
                      <a:pt x="4763" y="12668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0130E195-63EA-045B-0626-3FA83BB0BC94}"/>
                  </a:ext>
                </a:extLst>
              </p:cNvPr>
              <p:cNvSpPr/>
              <p:nvPr/>
            </p:nvSpPr>
            <p:spPr>
              <a:xfrm>
                <a:off x="4318634" y="2894647"/>
                <a:ext cx="83820" cy="86677"/>
              </a:xfrm>
              <a:custGeom>
                <a:avLst/>
                <a:gdLst>
                  <a:gd name="connsiteX0" fmla="*/ 67628 w 83820"/>
                  <a:gd name="connsiteY0" fmla="*/ 86678 h 86677"/>
                  <a:gd name="connsiteX1" fmla="*/ 61913 w 83820"/>
                  <a:gd name="connsiteY1" fmla="*/ 85725 h 86677"/>
                  <a:gd name="connsiteX2" fmla="*/ 58103 w 83820"/>
                  <a:gd name="connsiteY2" fmla="*/ 84773 h 86677"/>
                  <a:gd name="connsiteX3" fmla="*/ 53340 w 83820"/>
                  <a:gd name="connsiteY3" fmla="*/ 81915 h 86677"/>
                  <a:gd name="connsiteX4" fmla="*/ 43815 w 83820"/>
                  <a:gd name="connsiteY4" fmla="*/ 73343 h 86677"/>
                  <a:gd name="connsiteX5" fmla="*/ 41910 w 83820"/>
                  <a:gd name="connsiteY5" fmla="*/ 69533 h 86677"/>
                  <a:gd name="connsiteX6" fmla="*/ 40958 w 83820"/>
                  <a:gd name="connsiteY6" fmla="*/ 68580 h 86677"/>
                  <a:gd name="connsiteX7" fmla="*/ 41910 w 83820"/>
                  <a:gd name="connsiteY7" fmla="*/ 67628 h 86677"/>
                  <a:gd name="connsiteX8" fmla="*/ 43815 w 83820"/>
                  <a:gd name="connsiteY8" fmla="*/ 65723 h 86677"/>
                  <a:gd name="connsiteX9" fmla="*/ 49530 w 83820"/>
                  <a:gd name="connsiteY9" fmla="*/ 62865 h 86677"/>
                  <a:gd name="connsiteX10" fmla="*/ 51435 w 83820"/>
                  <a:gd name="connsiteY10" fmla="*/ 62865 h 86677"/>
                  <a:gd name="connsiteX11" fmla="*/ 52388 w 83820"/>
                  <a:gd name="connsiteY11" fmla="*/ 63818 h 86677"/>
                  <a:gd name="connsiteX12" fmla="*/ 56197 w 83820"/>
                  <a:gd name="connsiteY12" fmla="*/ 66675 h 86677"/>
                  <a:gd name="connsiteX13" fmla="*/ 59055 w 83820"/>
                  <a:gd name="connsiteY13" fmla="*/ 69533 h 86677"/>
                  <a:gd name="connsiteX14" fmla="*/ 61913 w 83820"/>
                  <a:gd name="connsiteY14" fmla="*/ 71437 h 86677"/>
                  <a:gd name="connsiteX15" fmla="*/ 65723 w 83820"/>
                  <a:gd name="connsiteY15" fmla="*/ 72390 h 86677"/>
                  <a:gd name="connsiteX16" fmla="*/ 67628 w 83820"/>
                  <a:gd name="connsiteY16" fmla="*/ 72390 h 86677"/>
                  <a:gd name="connsiteX17" fmla="*/ 68580 w 83820"/>
                  <a:gd name="connsiteY17" fmla="*/ 70485 h 86677"/>
                  <a:gd name="connsiteX18" fmla="*/ 69533 w 83820"/>
                  <a:gd name="connsiteY18" fmla="*/ 68580 h 86677"/>
                  <a:gd name="connsiteX19" fmla="*/ 68580 w 83820"/>
                  <a:gd name="connsiteY19" fmla="*/ 66675 h 86677"/>
                  <a:gd name="connsiteX20" fmla="*/ 65723 w 83820"/>
                  <a:gd name="connsiteY20" fmla="*/ 62865 h 86677"/>
                  <a:gd name="connsiteX21" fmla="*/ 62865 w 83820"/>
                  <a:gd name="connsiteY21" fmla="*/ 60007 h 86677"/>
                  <a:gd name="connsiteX22" fmla="*/ 56197 w 83820"/>
                  <a:gd name="connsiteY22" fmla="*/ 56198 h 86677"/>
                  <a:gd name="connsiteX23" fmla="*/ 47625 w 83820"/>
                  <a:gd name="connsiteY23" fmla="*/ 52387 h 86677"/>
                  <a:gd name="connsiteX24" fmla="*/ 32385 w 83820"/>
                  <a:gd name="connsiteY24" fmla="*/ 45720 h 86677"/>
                  <a:gd name="connsiteX25" fmla="*/ 18097 w 83820"/>
                  <a:gd name="connsiteY25" fmla="*/ 39053 h 86677"/>
                  <a:gd name="connsiteX26" fmla="*/ 10478 w 83820"/>
                  <a:gd name="connsiteY26" fmla="*/ 33337 h 86677"/>
                  <a:gd name="connsiteX27" fmla="*/ 5715 w 83820"/>
                  <a:gd name="connsiteY27" fmla="*/ 28575 h 86677"/>
                  <a:gd name="connsiteX28" fmla="*/ 2858 w 83820"/>
                  <a:gd name="connsiteY28" fmla="*/ 24765 h 86677"/>
                  <a:gd name="connsiteX29" fmla="*/ 953 w 83820"/>
                  <a:gd name="connsiteY29" fmla="*/ 20003 h 86677"/>
                  <a:gd name="connsiteX30" fmla="*/ 0 w 83820"/>
                  <a:gd name="connsiteY30" fmla="*/ 16192 h 86677"/>
                  <a:gd name="connsiteX31" fmla="*/ 0 w 83820"/>
                  <a:gd name="connsiteY31" fmla="*/ 12382 h 86677"/>
                  <a:gd name="connsiteX32" fmla="*/ 1905 w 83820"/>
                  <a:gd name="connsiteY32" fmla="*/ 8573 h 86677"/>
                  <a:gd name="connsiteX33" fmla="*/ 3810 w 83820"/>
                  <a:gd name="connsiteY33" fmla="*/ 5715 h 86677"/>
                  <a:gd name="connsiteX34" fmla="*/ 6668 w 83820"/>
                  <a:gd name="connsiteY34" fmla="*/ 2857 h 86677"/>
                  <a:gd name="connsiteX35" fmla="*/ 9525 w 83820"/>
                  <a:gd name="connsiteY35" fmla="*/ 952 h 86677"/>
                  <a:gd name="connsiteX36" fmla="*/ 15240 w 83820"/>
                  <a:gd name="connsiteY36" fmla="*/ 0 h 86677"/>
                  <a:gd name="connsiteX37" fmla="*/ 20003 w 83820"/>
                  <a:gd name="connsiteY37" fmla="*/ 0 h 86677"/>
                  <a:gd name="connsiteX38" fmla="*/ 24765 w 83820"/>
                  <a:gd name="connsiteY38" fmla="*/ 952 h 86677"/>
                  <a:gd name="connsiteX39" fmla="*/ 30480 w 83820"/>
                  <a:gd name="connsiteY39" fmla="*/ 3810 h 86677"/>
                  <a:gd name="connsiteX40" fmla="*/ 38100 w 83820"/>
                  <a:gd name="connsiteY40" fmla="*/ 8573 h 86677"/>
                  <a:gd name="connsiteX41" fmla="*/ 43815 w 83820"/>
                  <a:gd name="connsiteY41" fmla="*/ 13335 h 86677"/>
                  <a:gd name="connsiteX42" fmla="*/ 44767 w 83820"/>
                  <a:gd name="connsiteY42" fmla="*/ 16192 h 86677"/>
                  <a:gd name="connsiteX43" fmla="*/ 43815 w 83820"/>
                  <a:gd name="connsiteY43" fmla="*/ 16192 h 86677"/>
                  <a:gd name="connsiteX44" fmla="*/ 40958 w 83820"/>
                  <a:gd name="connsiteY44" fmla="*/ 19050 h 86677"/>
                  <a:gd name="connsiteX45" fmla="*/ 36195 w 83820"/>
                  <a:gd name="connsiteY45" fmla="*/ 20955 h 86677"/>
                  <a:gd name="connsiteX46" fmla="*/ 34290 w 83820"/>
                  <a:gd name="connsiteY46" fmla="*/ 20955 h 86677"/>
                  <a:gd name="connsiteX47" fmla="*/ 32385 w 83820"/>
                  <a:gd name="connsiteY47" fmla="*/ 20003 h 86677"/>
                  <a:gd name="connsiteX48" fmla="*/ 27622 w 83820"/>
                  <a:gd name="connsiteY48" fmla="*/ 16192 h 86677"/>
                  <a:gd name="connsiteX49" fmla="*/ 23813 w 83820"/>
                  <a:gd name="connsiteY49" fmla="*/ 13335 h 86677"/>
                  <a:gd name="connsiteX50" fmla="*/ 20003 w 83820"/>
                  <a:gd name="connsiteY50" fmla="*/ 13335 h 86677"/>
                  <a:gd name="connsiteX51" fmla="*/ 18097 w 83820"/>
                  <a:gd name="connsiteY51" fmla="*/ 13335 h 86677"/>
                  <a:gd name="connsiteX52" fmla="*/ 16193 w 83820"/>
                  <a:gd name="connsiteY52" fmla="*/ 14288 h 86677"/>
                  <a:gd name="connsiteX53" fmla="*/ 15240 w 83820"/>
                  <a:gd name="connsiteY53" fmla="*/ 16192 h 86677"/>
                  <a:gd name="connsiteX54" fmla="*/ 16193 w 83820"/>
                  <a:gd name="connsiteY54" fmla="*/ 18098 h 86677"/>
                  <a:gd name="connsiteX55" fmla="*/ 17145 w 83820"/>
                  <a:gd name="connsiteY55" fmla="*/ 20955 h 86677"/>
                  <a:gd name="connsiteX56" fmla="*/ 20003 w 83820"/>
                  <a:gd name="connsiteY56" fmla="*/ 23812 h 86677"/>
                  <a:gd name="connsiteX57" fmla="*/ 25718 w 83820"/>
                  <a:gd name="connsiteY57" fmla="*/ 27623 h 86677"/>
                  <a:gd name="connsiteX58" fmla="*/ 32385 w 83820"/>
                  <a:gd name="connsiteY58" fmla="*/ 30480 h 86677"/>
                  <a:gd name="connsiteX59" fmla="*/ 35243 w 83820"/>
                  <a:gd name="connsiteY59" fmla="*/ 32385 h 86677"/>
                  <a:gd name="connsiteX60" fmla="*/ 37147 w 83820"/>
                  <a:gd name="connsiteY60" fmla="*/ 32385 h 86677"/>
                  <a:gd name="connsiteX61" fmla="*/ 38100 w 83820"/>
                  <a:gd name="connsiteY61" fmla="*/ 33337 h 86677"/>
                  <a:gd name="connsiteX62" fmla="*/ 54292 w 83820"/>
                  <a:gd name="connsiteY62" fmla="*/ 40005 h 86677"/>
                  <a:gd name="connsiteX63" fmla="*/ 60960 w 83820"/>
                  <a:gd name="connsiteY63" fmla="*/ 43815 h 86677"/>
                  <a:gd name="connsiteX64" fmla="*/ 69533 w 83820"/>
                  <a:gd name="connsiteY64" fmla="*/ 48578 h 86677"/>
                  <a:gd name="connsiteX65" fmla="*/ 74295 w 83820"/>
                  <a:gd name="connsiteY65" fmla="*/ 52387 h 86677"/>
                  <a:gd name="connsiteX66" fmla="*/ 78105 w 83820"/>
                  <a:gd name="connsiteY66" fmla="*/ 56198 h 86677"/>
                  <a:gd name="connsiteX67" fmla="*/ 80963 w 83820"/>
                  <a:gd name="connsiteY67" fmla="*/ 60960 h 86677"/>
                  <a:gd name="connsiteX68" fmla="*/ 83820 w 83820"/>
                  <a:gd name="connsiteY68" fmla="*/ 64770 h 86677"/>
                  <a:gd name="connsiteX69" fmla="*/ 83820 w 83820"/>
                  <a:gd name="connsiteY69" fmla="*/ 69533 h 86677"/>
                  <a:gd name="connsiteX70" fmla="*/ 83820 w 83820"/>
                  <a:gd name="connsiteY70" fmla="*/ 72390 h 86677"/>
                  <a:gd name="connsiteX71" fmla="*/ 83820 w 83820"/>
                  <a:gd name="connsiteY71" fmla="*/ 76200 h 86677"/>
                  <a:gd name="connsiteX72" fmla="*/ 81915 w 83820"/>
                  <a:gd name="connsiteY72" fmla="*/ 79058 h 86677"/>
                  <a:gd name="connsiteX73" fmla="*/ 80010 w 83820"/>
                  <a:gd name="connsiteY73" fmla="*/ 81915 h 86677"/>
                  <a:gd name="connsiteX74" fmla="*/ 76200 w 83820"/>
                  <a:gd name="connsiteY74" fmla="*/ 84773 h 86677"/>
                  <a:gd name="connsiteX75" fmla="*/ 72390 w 83820"/>
                  <a:gd name="connsiteY75" fmla="*/ 85725 h 86677"/>
                  <a:gd name="connsiteX76" fmla="*/ 69533 w 83820"/>
                  <a:gd name="connsiteY76" fmla="*/ 86678 h 8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83820" h="86677">
                    <a:moveTo>
                      <a:pt x="67628" y="86678"/>
                    </a:moveTo>
                    <a:lnTo>
                      <a:pt x="61913" y="85725"/>
                    </a:lnTo>
                    <a:lnTo>
                      <a:pt x="58103" y="84773"/>
                    </a:lnTo>
                    <a:lnTo>
                      <a:pt x="53340" y="81915"/>
                    </a:lnTo>
                    <a:lnTo>
                      <a:pt x="43815" y="73343"/>
                    </a:lnTo>
                    <a:lnTo>
                      <a:pt x="41910" y="69533"/>
                    </a:lnTo>
                    <a:lnTo>
                      <a:pt x="40958" y="68580"/>
                    </a:lnTo>
                    <a:lnTo>
                      <a:pt x="41910" y="67628"/>
                    </a:lnTo>
                    <a:lnTo>
                      <a:pt x="43815" y="65723"/>
                    </a:lnTo>
                    <a:lnTo>
                      <a:pt x="49530" y="62865"/>
                    </a:lnTo>
                    <a:lnTo>
                      <a:pt x="51435" y="62865"/>
                    </a:lnTo>
                    <a:lnTo>
                      <a:pt x="52388" y="63818"/>
                    </a:lnTo>
                    <a:lnTo>
                      <a:pt x="56197" y="66675"/>
                    </a:lnTo>
                    <a:lnTo>
                      <a:pt x="59055" y="69533"/>
                    </a:lnTo>
                    <a:lnTo>
                      <a:pt x="61913" y="71437"/>
                    </a:lnTo>
                    <a:lnTo>
                      <a:pt x="65723" y="72390"/>
                    </a:lnTo>
                    <a:lnTo>
                      <a:pt x="67628" y="72390"/>
                    </a:lnTo>
                    <a:lnTo>
                      <a:pt x="68580" y="70485"/>
                    </a:lnTo>
                    <a:lnTo>
                      <a:pt x="69533" y="68580"/>
                    </a:lnTo>
                    <a:lnTo>
                      <a:pt x="68580" y="66675"/>
                    </a:lnTo>
                    <a:lnTo>
                      <a:pt x="65723" y="62865"/>
                    </a:lnTo>
                    <a:lnTo>
                      <a:pt x="62865" y="60007"/>
                    </a:lnTo>
                    <a:lnTo>
                      <a:pt x="56197" y="56198"/>
                    </a:lnTo>
                    <a:lnTo>
                      <a:pt x="47625" y="52387"/>
                    </a:lnTo>
                    <a:lnTo>
                      <a:pt x="32385" y="45720"/>
                    </a:lnTo>
                    <a:lnTo>
                      <a:pt x="18097" y="39053"/>
                    </a:lnTo>
                    <a:lnTo>
                      <a:pt x="10478" y="33337"/>
                    </a:lnTo>
                    <a:lnTo>
                      <a:pt x="5715" y="28575"/>
                    </a:lnTo>
                    <a:lnTo>
                      <a:pt x="2858" y="24765"/>
                    </a:lnTo>
                    <a:lnTo>
                      <a:pt x="953" y="20003"/>
                    </a:lnTo>
                    <a:lnTo>
                      <a:pt x="0" y="16192"/>
                    </a:lnTo>
                    <a:lnTo>
                      <a:pt x="0" y="12382"/>
                    </a:lnTo>
                    <a:lnTo>
                      <a:pt x="1905" y="8573"/>
                    </a:lnTo>
                    <a:lnTo>
                      <a:pt x="3810" y="5715"/>
                    </a:lnTo>
                    <a:lnTo>
                      <a:pt x="6668" y="2857"/>
                    </a:lnTo>
                    <a:lnTo>
                      <a:pt x="9525" y="952"/>
                    </a:lnTo>
                    <a:lnTo>
                      <a:pt x="15240" y="0"/>
                    </a:lnTo>
                    <a:lnTo>
                      <a:pt x="20003" y="0"/>
                    </a:lnTo>
                    <a:lnTo>
                      <a:pt x="24765" y="952"/>
                    </a:lnTo>
                    <a:lnTo>
                      <a:pt x="30480" y="3810"/>
                    </a:lnTo>
                    <a:lnTo>
                      <a:pt x="38100" y="8573"/>
                    </a:lnTo>
                    <a:lnTo>
                      <a:pt x="43815" y="13335"/>
                    </a:lnTo>
                    <a:lnTo>
                      <a:pt x="44767" y="16192"/>
                    </a:lnTo>
                    <a:lnTo>
                      <a:pt x="43815" y="16192"/>
                    </a:lnTo>
                    <a:lnTo>
                      <a:pt x="40958" y="19050"/>
                    </a:lnTo>
                    <a:lnTo>
                      <a:pt x="36195" y="20955"/>
                    </a:lnTo>
                    <a:lnTo>
                      <a:pt x="34290" y="20955"/>
                    </a:lnTo>
                    <a:lnTo>
                      <a:pt x="32385" y="20003"/>
                    </a:lnTo>
                    <a:lnTo>
                      <a:pt x="27622" y="16192"/>
                    </a:lnTo>
                    <a:lnTo>
                      <a:pt x="23813" y="13335"/>
                    </a:lnTo>
                    <a:lnTo>
                      <a:pt x="20003" y="13335"/>
                    </a:lnTo>
                    <a:lnTo>
                      <a:pt x="18097" y="13335"/>
                    </a:lnTo>
                    <a:lnTo>
                      <a:pt x="16193" y="14288"/>
                    </a:lnTo>
                    <a:lnTo>
                      <a:pt x="15240" y="16192"/>
                    </a:lnTo>
                    <a:lnTo>
                      <a:pt x="16193" y="18098"/>
                    </a:lnTo>
                    <a:lnTo>
                      <a:pt x="17145" y="20955"/>
                    </a:lnTo>
                    <a:lnTo>
                      <a:pt x="20003" y="23812"/>
                    </a:lnTo>
                    <a:lnTo>
                      <a:pt x="25718" y="27623"/>
                    </a:lnTo>
                    <a:lnTo>
                      <a:pt x="32385" y="30480"/>
                    </a:lnTo>
                    <a:lnTo>
                      <a:pt x="35243" y="32385"/>
                    </a:lnTo>
                    <a:lnTo>
                      <a:pt x="37147" y="32385"/>
                    </a:lnTo>
                    <a:lnTo>
                      <a:pt x="38100" y="33337"/>
                    </a:lnTo>
                    <a:lnTo>
                      <a:pt x="54292" y="40005"/>
                    </a:lnTo>
                    <a:lnTo>
                      <a:pt x="60960" y="43815"/>
                    </a:lnTo>
                    <a:lnTo>
                      <a:pt x="69533" y="48578"/>
                    </a:lnTo>
                    <a:lnTo>
                      <a:pt x="74295" y="52387"/>
                    </a:lnTo>
                    <a:lnTo>
                      <a:pt x="78105" y="56198"/>
                    </a:lnTo>
                    <a:lnTo>
                      <a:pt x="80963" y="60960"/>
                    </a:lnTo>
                    <a:lnTo>
                      <a:pt x="83820" y="64770"/>
                    </a:lnTo>
                    <a:lnTo>
                      <a:pt x="83820" y="69533"/>
                    </a:lnTo>
                    <a:lnTo>
                      <a:pt x="83820" y="72390"/>
                    </a:lnTo>
                    <a:lnTo>
                      <a:pt x="83820" y="76200"/>
                    </a:lnTo>
                    <a:lnTo>
                      <a:pt x="81915" y="79058"/>
                    </a:lnTo>
                    <a:lnTo>
                      <a:pt x="80010" y="81915"/>
                    </a:lnTo>
                    <a:lnTo>
                      <a:pt x="76200" y="84773"/>
                    </a:lnTo>
                    <a:lnTo>
                      <a:pt x="72390" y="85725"/>
                    </a:lnTo>
                    <a:lnTo>
                      <a:pt x="69533" y="86678"/>
                    </a:lnTo>
                    <a:close/>
                  </a:path>
                </a:pathLst>
              </a:custGeom>
              <a:solidFill>
                <a:srgbClr val="EF413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3" name="Forma Livre: Forma 112">
                <a:extLst>
                  <a:ext uri="{FF2B5EF4-FFF2-40B4-BE49-F238E27FC236}">
                    <a16:creationId xmlns:a16="http://schemas.microsoft.com/office/drawing/2014/main" id="{B593AFAD-353C-06DF-FCD3-3347AA002AB3}"/>
                  </a:ext>
                </a:extLst>
              </p:cNvPr>
              <p:cNvSpPr/>
              <p:nvPr/>
            </p:nvSpPr>
            <p:spPr>
              <a:xfrm>
                <a:off x="4408169" y="2925127"/>
                <a:ext cx="37147" cy="29527"/>
              </a:xfrm>
              <a:custGeom>
                <a:avLst/>
                <a:gdLst>
                  <a:gd name="connsiteX0" fmla="*/ 37148 w 37147"/>
                  <a:gd name="connsiteY0" fmla="*/ 29527 h 29527"/>
                  <a:gd name="connsiteX1" fmla="*/ 35243 w 37147"/>
                  <a:gd name="connsiteY1" fmla="*/ 28575 h 29527"/>
                  <a:gd name="connsiteX2" fmla="*/ 32385 w 37147"/>
                  <a:gd name="connsiteY2" fmla="*/ 25717 h 29527"/>
                  <a:gd name="connsiteX3" fmla="*/ 30480 w 37147"/>
                  <a:gd name="connsiteY3" fmla="*/ 24765 h 29527"/>
                  <a:gd name="connsiteX4" fmla="*/ 27623 w 37147"/>
                  <a:gd name="connsiteY4" fmla="*/ 24765 h 29527"/>
                  <a:gd name="connsiteX5" fmla="*/ 25718 w 37147"/>
                  <a:gd name="connsiteY5" fmla="*/ 25717 h 29527"/>
                  <a:gd name="connsiteX6" fmla="*/ 23813 w 37147"/>
                  <a:gd name="connsiteY6" fmla="*/ 25717 h 29527"/>
                  <a:gd name="connsiteX7" fmla="*/ 20955 w 37147"/>
                  <a:gd name="connsiteY7" fmla="*/ 21907 h 29527"/>
                  <a:gd name="connsiteX8" fmla="*/ 13335 w 37147"/>
                  <a:gd name="connsiteY8" fmla="*/ 15240 h 29527"/>
                  <a:gd name="connsiteX9" fmla="*/ 953 w 37147"/>
                  <a:gd name="connsiteY9" fmla="*/ 1905 h 29527"/>
                  <a:gd name="connsiteX10" fmla="*/ 0 w 37147"/>
                  <a:gd name="connsiteY10" fmla="*/ 0 h 29527"/>
                  <a:gd name="connsiteX11" fmla="*/ 1905 w 37147"/>
                  <a:gd name="connsiteY11" fmla="*/ 0 h 29527"/>
                  <a:gd name="connsiteX12" fmla="*/ 10478 w 37147"/>
                  <a:gd name="connsiteY12" fmla="*/ 5715 h 29527"/>
                  <a:gd name="connsiteX13" fmla="*/ 21907 w 37147"/>
                  <a:gd name="connsiteY13" fmla="*/ 14288 h 29527"/>
                  <a:gd name="connsiteX14" fmla="*/ 30480 w 37147"/>
                  <a:gd name="connsiteY14" fmla="*/ 21907 h 29527"/>
                  <a:gd name="connsiteX15" fmla="*/ 36195 w 37147"/>
                  <a:gd name="connsiteY15" fmla="*/ 28575 h 29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147" h="29527">
                    <a:moveTo>
                      <a:pt x="37148" y="29527"/>
                    </a:moveTo>
                    <a:lnTo>
                      <a:pt x="35243" y="28575"/>
                    </a:lnTo>
                    <a:lnTo>
                      <a:pt x="32385" y="25717"/>
                    </a:lnTo>
                    <a:lnTo>
                      <a:pt x="30480" y="24765"/>
                    </a:lnTo>
                    <a:lnTo>
                      <a:pt x="27623" y="24765"/>
                    </a:lnTo>
                    <a:lnTo>
                      <a:pt x="25718" y="25717"/>
                    </a:lnTo>
                    <a:lnTo>
                      <a:pt x="23813" y="25717"/>
                    </a:lnTo>
                    <a:lnTo>
                      <a:pt x="20955" y="21907"/>
                    </a:lnTo>
                    <a:lnTo>
                      <a:pt x="13335" y="15240"/>
                    </a:lnTo>
                    <a:lnTo>
                      <a:pt x="953" y="1905"/>
                    </a:lnTo>
                    <a:lnTo>
                      <a:pt x="0" y="0"/>
                    </a:lnTo>
                    <a:lnTo>
                      <a:pt x="1905" y="0"/>
                    </a:lnTo>
                    <a:lnTo>
                      <a:pt x="10478" y="5715"/>
                    </a:lnTo>
                    <a:lnTo>
                      <a:pt x="21907" y="14288"/>
                    </a:lnTo>
                    <a:lnTo>
                      <a:pt x="30480" y="21907"/>
                    </a:lnTo>
                    <a:lnTo>
                      <a:pt x="3619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8A76D63B-084E-64B2-2563-14FF2B82AD49}"/>
                  </a:ext>
                </a:extLst>
              </p:cNvPr>
              <p:cNvSpPr/>
              <p:nvPr/>
            </p:nvSpPr>
            <p:spPr>
              <a:xfrm>
                <a:off x="4509134" y="3920489"/>
                <a:ext cx="66675" cy="66675"/>
              </a:xfrm>
              <a:custGeom>
                <a:avLst/>
                <a:gdLst>
                  <a:gd name="connsiteX0" fmla="*/ 33338 w 66675"/>
                  <a:gd name="connsiteY0" fmla="*/ 0 h 66675"/>
                  <a:gd name="connsiteX1" fmla="*/ 66675 w 66675"/>
                  <a:gd name="connsiteY1" fmla="*/ 33338 h 66675"/>
                  <a:gd name="connsiteX2" fmla="*/ 33338 w 66675"/>
                  <a:gd name="connsiteY2" fmla="*/ 66675 h 66675"/>
                  <a:gd name="connsiteX3" fmla="*/ 33338 w 66675"/>
                  <a:gd name="connsiteY3" fmla="*/ 59055 h 66675"/>
                  <a:gd name="connsiteX4" fmla="*/ 57150 w 66675"/>
                  <a:gd name="connsiteY4" fmla="*/ 33338 h 66675"/>
                  <a:gd name="connsiteX5" fmla="*/ 33338 w 66675"/>
                  <a:gd name="connsiteY5" fmla="*/ 7620 h 66675"/>
                  <a:gd name="connsiteX6" fmla="*/ 33338 w 66675"/>
                  <a:gd name="connsiteY6" fmla="*/ 0 h 66675"/>
                  <a:gd name="connsiteX7" fmla="*/ 33338 w 66675"/>
                  <a:gd name="connsiteY7" fmla="*/ 0 h 66675"/>
                  <a:gd name="connsiteX8" fmla="*/ 33338 w 66675"/>
                  <a:gd name="connsiteY8" fmla="*/ 39052 h 66675"/>
                  <a:gd name="connsiteX9" fmla="*/ 40957 w 66675"/>
                  <a:gd name="connsiteY9" fmla="*/ 52388 h 66675"/>
                  <a:gd name="connsiteX10" fmla="*/ 49530 w 66675"/>
                  <a:gd name="connsiteY10" fmla="*/ 52388 h 66675"/>
                  <a:gd name="connsiteX11" fmla="*/ 39052 w 66675"/>
                  <a:gd name="connsiteY11" fmla="*/ 36195 h 66675"/>
                  <a:gd name="connsiteX12" fmla="*/ 49530 w 66675"/>
                  <a:gd name="connsiteY12" fmla="*/ 26670 h 66675"/>
                  <a:gd name="connsiteX13" fmla="*/ 34290 w 66675"/>
                  <a:gd name="connsiteY13" fmla="*/ 15240 h 66675"/>
                  <a:gd name="connsiteX14" fmla="*/ 33338 w 66675"/>
                  <a:gd name="connsiteY14" fmla="*/ 15240 h 66675"/>
                  <a:gd name="connsiteX15" fmla="*/ 33338 w 66675"/>
                  <a:gd name="connsiteY15" fmla="*/ 20955 h 66675"/>
                  <a:gd name="connsiteX16" fmla="*/ 34290 w 66675"/>
                  <a:gd name="connsiteY16" fmla="*/ 20955 h 66675"/>
                  <a:gd name="connsiteX17" fmla="*/ 40957 w 66675"/>
                  <a:gd name="connsiteY17" fmla="*/ 24765 h 66675"/>
                  <a:gd name="connsiteX18" fmla="*/ 35242 w 66675"/>
                  <a:gd name="connsiteY18" fmla="*/ 29527 h 66675"/>
                  <a:gd name="connsiteX19" fmla="*/ 34290 w 66675"/>
                  <a:gd name="connsiteY19" fmla="*/ 29527 h 66675"/>
                  <a:gd name="connsiteX20" fmla="*/ 34290 w 66675"/>
                  <a:gd name="connsiteY20" fmla="*/ 39052 h 66675"/>
                  <a:gd name="connsiteX21" fmla="*/ 33338 w 66675"/>
                  <a:gd name="connsiteY21" fmla="*/ 39052 h 66675"/>
                  <a:gd name="connsiteX22" fmla="*/ 33338 w 66675"/>
                  <a:gd name="connsiteY22" fmla="*/ 0 h 66675"/>
                  <a:gd name="connsiteX23" fmla="*/ 33338 w 66675"/>
                  <a:gd name="connsiteY23" fmla="*/ 0 h 66675"/>
                  <a:gd name="connsiteX24" fmla="*/ 33338 w 66675"/>
                  <a:gd name="connsiteY24" fmla="*/ 7620 h 66675"/>
                  <a:gd name="connsiteX25" fmla="*/ 33338 w 66675"/>
                  <a:gd name="connsiteY25" fmla="*/ 7620 h 66675"/>
                  <a:gd name="connsiteX26" fmla="*/ 9525 w 66675"/>
                  <a:gd name="connsiteY26" fmla="*/ 33338 h 66675"/>
                  <a:gd name="connsiteX27" fmla="*/ 33338 w 66675"/>
                  <a:gd name="connsiteY27" fmla="*/ 59055 h 66675"/>
                  <a:gd name="connsiteX28" fmla="*/ 33338 w 66675"/>
                  <a:gd name="connsiteY28" fmla="*/ 59055 h 66675"/>
                  <a:gd name="connsiteX29" fmla="*/ 33338 w 66675"/>
                  <a:gd name="connsiteY29" fmla="*/ 66675 h 66675"/>
                  <a:gd name="connsiteX30" fmla="*/ 33338 w 66675"/>
                  <a:gd name="connsiteY30" fmla="*/ 66675 h 66675"/>
                  <a:gd name="connsiteX31" fmla="*/ 0 w 66675"/>
                  <a:gd name="connsiteY31" fmla="*/ 33338 h 66675"/>
                  <a:gd name="connsiteX32" fmla="*/ 33338 w 66675"/>
                  <a:gd name="connsiteY32" fmla="*/ 0 h 66675"/>
                  <a:gd name="connsiteX33" fmla="*/ 33338 w 66675"/>
                  <a:gd name="connsiteY33" fmla="*/ 0 h 66675"/>
                  <a:gd name="connsiteX34" fmla="*/ 33338 w 66675"/>
                  <a:gd name="connsiteY34" fmla="*/ 15240 h 66675"/>
                  <a:gd name="connsiteX35" fmla="*/ 20002 w 66675"/>
                  <a:gd name="connsiteY35" fmla="*/ 15240 h 66675"/>
                  <a:gd name="connsiteX36" fmla="*/ 20002 w 66675"/>
                  <a:gd name="connsiteY36" fmla="*/ 52388 h 66675"/>
                  <a:gd name="connsiteX37" fmla="*/ 27622 w 66675"/>
                  <a:gd name="connsiteY37" fmla="*/ 52388 h 66675"/>
                  <a:gd name="connsiteX38" fmla="*/ 27622 w 66675"/>
                  <a:gd name="connsiteY38" fmla="*/ 36195 h 66675"/>
                  <a:gd name="connsiteX39" fmla="*/ 31432 w 66675"/>
                  <a:gd name="connsiteY39" fmla="*/ 36195 h 66675"/>
                  <a:gd name="connsiteX40" fmla="*/ 32385 w 66675"/>
                  <a:gd name="connsiteY40" fmla="*/ 39052 h 66675"/>
                  <a:gd name="connsiteX41" fmla="*/ 32385 w 66675"/>
                  <a:gd name="connsiteY41" fmla="*/ 30480 h 66675"/>
                  <a:gd name="connsiteX42" fmla="*/ 26670 w 66675"/>
                  <a:gd name="connsiteY42" fmla="*/ 30480 h 66675"/>
                  <a:gd name="connsiteX43" fmla="*/ 26670 w 66675"/>
                  <a:gd name="connsiteY43" fmla="*/ 21908 h 66675"/>
                  <a:gd name="connsiteX44" fmla="*/ 32385 w 66675"/>
                  <a:gd name="connsiteY44" fmla="*/ 21908 h 66675"/>
                  <a:gd name="connsiteX45" fmla="*/ 32385 w 66675"/>
                  <a:gd name="connsiteY45" fmla="*/ 15240 h 66675"/>
                  <a:gd name="connsiteX46" fmla="*/ 33338 w 66675"/>
                  <a:gd name="connsiteY46" fmla="*/ 1524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6675" h="66675">
                    <a:moveTo>
                      <a:pt x="33338" y="0"/>
                    </a:moveTo>
                    <a:cubicBezTo>
                      <a:pt x="51435" y="0"/>
                      <a:pt x="66675" y="15240"/>
                      <a:pt x="66675" y="33338"/>
                    </a:cubicBezTo>
                    <a:cubicBezTo>
                      <a:pt x="66675" y="51435"/>
                      <a:pt x="51435" y="66675"/>
                      <a:pt x="33338" y="66675"/>
                    </a:cubicBezTo>
                    <a:lnTo>
                      <a:pt x="33338" y="59055"/>
                    </a:lnTo>
                    <a:cubicBezTo>
                      <a:pt x="46672" y="59055"/>
                      <a:pt x="57150" y="48577"/>
                      <a:pt x="57150" y="33338"/>
                    </a:cubicBezTo>
                    <a:cubicBezTo>
                      <a:pt x="57150" y="17145"/>
                      <a:pt x="46672" y="7620"/>
                      <a:pt x="33338" y="7620"/>
                    </a:cubicBezTo>
                    <a:lnTo>
                      <a:pt x="33338" y="0"/>
                    </a:lnTo>
                    <a:lnTo>
                      <a:pt x="33338" y="0"/>
                    </a:lnTo>
                    <a:close/>
                    <a:moveTo>
                      <a:pt x="33338" y="39052"/>
                    </a:moveTo>
                    <a:lnTo>
                      <a:pt x="40957" y="52388"/>
                    </a:lnTo>
                    <a:lnTo>
                      <a:pt x="49530" y="52388"/>
                    </a:lnTo>
                    <a:lnTo>
                      <a:pt x="39052" y="36195"/>
                    </a:lnTo>
                    <a:cubicBezTo>
                      <a:pt x="44767" y="36195"/>
                      <a:pt x="49530" y="33338"/>
                      <a:pt x="49530" y="26670"/>
                    </a:cubicBezTo>
                    <a:cubicBezTo>
                      <a:pt x="49530" y="18098"/>
                      <a:pt x="43815" y="15240"/>
                      <a:pt x="34290" y="15240"/>
                    </a:cubicBezTo>
                    <a:lnTo>
                      <a:pt x="33338" y="15240"/>
                    </a:lnTo>
                    <a:lnTo>
                      <a:pt x="33338" y="20955"/>
                    </a:lnTo>
                    <a:lnTo>
                      <a:pt x="34290" y="20955"/>
                    </a:lnTo>
                    <a:cubicBezTo>
                      <a:pt x="37147" y="20955"/>
                      <a:pt x="40957" y="20955"/>
                      <a:pt x="40957" y="24765"/>
                    </a:cubicBezTo>
                    <a:cubicBezTo>
                      <a:pt x="40957" y="28575"/>
                      <a:pt x="38100" y="29527"/>
                      <a:pt x="35242" y="29527"/>
                    </a:cubicBezTo>
                    <a:lnTo>
                      <a:pt x="34290" y="29527"/>
                    </a:lnTo>
                    <a:lnTo>
                      <a:pt x="34290" y="39052"/>
                    </a:lnTo>
                    <a:cubicBezTo>
                      <a:pt x="34290" y="39052"/>
                      <a:pt x="33338" y="39052"/>
                      <a:pt x="33338" y="39052"/>
                    </a:cubicBezTo>
                    <a:close/>
                    <a:moveTo>
                      <a:pt x="33338" y="0"/>
                    </a:moveTo>
                    <a:lnTo>
                      <a:pt x="33338" y="0"/>
                    </a:lnTo>
                    <a:lnTo>
                      <a:pt x="33338" y="7620"/>
                    </a:lnTo>
                    <a:lnTo>
                      <a:pt x="33338" y="7620"/>
                    </a:lnTo>
                    <a:cubicBezTo>
                      <a:pt x="20002" y="7620"/>
                      <a:pt x="9525" y="18098"/>
                      <a:pt x="9525" y="33338"/>
                    </a:cubicBezTo>
                    <a:cubicBezTo>
                      <a:pt x="9525" y="49530"/>
                      <a:pt x="20955" y="59055"/>
                      <a:pt x="33338" y="59055"/>
                    </a:cubicBezTo>
                    <a:lnTo>
                      <a:pt x="33338" y="59055"/>
                    </a:lnTo>
                    <a:lnTo>
                      <a:pt x="33338" y="66675"/>
                    </a:lnTo>
                    <a:lnTo>
                      <a:pt x="33338" y="66675"/>
                    </a:lnTo>
                    <a:cubicBezTo>
                      <a:pt x="15240" y="66675"/>
                      <a:pt x="0" y="51435"/>
                      <a:pt x="0" y="33338"/>
                    </a:cubicBezTo>
                    <a:cubicBezTo>
                      <a:pt x="0" y="15240"/>
                      <a:pt x="15240" y="0"/>
                      <a:pt x="33338" y="0"/>
                    </a:cubicBezTo>
                    <a:lnTo>
                      <a:pt x="33338" y="0"/>
                    </a:lnTo>
                    <a:close/>
                    <a:moveTo>
                      <a:pt x="33338" y="15240"/>
                    </a:moveTo>
                    <a:lnTo>
                      <a:pt x="20002" y="15240"/>
                    </a:lnTo>
                    <a:lnTo>
                      <a:pt x="20002" y="52388"/>
                    </a:lnTo>
                    <a:lnTo>
                      <a:pt x="27622" y="52388"/>
                    </a:lnTo>
                    <a:lnTo>
                      <a:pt x="27622" y="36195"/>
                    </a:lnTo>
                    <a:lnTo>
                      <a:pt x="31432" y="36195"/>
                    </a:lnTo>
                    <a:lnTo>
                      <a:pt x="32385" y="39052"/>
                    </a:lnTo>
                    <a:lnTo>
                      <a:pt x="32385" y="30480"/>
                    </a:lnTo>
                    <a:lnTo>
                      <a:pt x="26670" y="30480"/>
                    </a:lnTo>
                    <a:lnTo>
                      <a:pt x="26670" y="21908"/>
                    </a:lnTo>
                    <a:lnTo>
                      <a:pt x="32385" y="21908"/>
                    </a:lnTo>
                    <a:lnTo>
                      <a:pt x="32385" y="15240"/>
                    </a:lnTo>
                    <a:cubicBezTo>
                      <a:pt x="32385" y="15240"/>
                      <a:pt x="33338" y="15240"/>
                      <a:pt x="33338" y="15240"/>
                    </a:cubicBezTo>
                    <a:close/>
                  </a:path>
                </a:pathLst>
              </a:custGeom>
              <a:solidFill>
                <a:srgbClr val="0067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0E3462E3-A372-BA0D-BA96-21F5A6452795}"/>
                  </a:ext>
                </a:extLst>
              </p:cNvPr>
              <p:cNvSpPr/>
              <p:nvPr/>
            </p:nvSpPr>
            <p:spPr>
              <a:xfrm>
                <a:off x="4408169" y="3893820"/>
                <a:ext cx="1905" cy="9525"/>
              </a:xfrm>
              <a:custGeom>
                <a:avLst/>
                <a:gdLst>
                  <a:gd name="connsiteX0" fmla="*/ 953 w 1905"/>
                  <a:gd name="connsiteY0" fmla="*/ 0 h 9525"/>
                  <a:gd name="connsiteX1" fmla="*/ 0 w 1905"/>
                  <a:gd name="connsiteY1" fmla="*/ 0 h 9525"/>
                  <a:gd name="connsiteX2" fmla="*/ 0 w 1905"/>
                  <a:gd name="connsiteY2" fmla="*/ 0 h 9525"/>
                  <a:gd name="connsiteX3" fmla="*/ 953 w 1905"/>
                  <a:gd name="connsiteY3" fmla="*/ 0 h 9525"/>
                  <a:gd name="connsiteX4" fmla="*/ 1905 w 1905"/>
                  <a:gd name="connsiteY4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" h="9525">
                    <a:moveTo>
                      <a:pt x="95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953" y="0"/>
                    </a:lnTo>
                    <a:lnTo>
                      <a:pt x="19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47" name="Gráfico 7">
              <a:extLst>
                <a:ext uri="{FF2B5EF4-FFF2-40B4-BE49-F238E27FC236}">
                  <a16:creationId xmlns:a16="http://schemas.microsoft.com/office/drawing/2014/main" id="{95ED38DD-91E9-9854-FBEE-43E0BB771AE5}"/>
                </a:ext>
              </a:extLst>
            </p:cNvPr>
            <p:cNvGrpSpPr/>
            <p:nvPr/>
          </p:nvGrpSpPr>
          <p:grpSpPr>
            <a:xfrm>
              <a:off x="1515835" y="3282899"/>
              <a:ext cx="377189" cy="139064"/>
              <a:chOff x="4171949" y="3395662"/>
              <a:chExt cx="377189" cy="139064"/>
            </a:xfrm>
            <a:solidFill>
              <a:srgbClr val="FFFFFF"/>
            </a:solidFill>
          </p:grpSpPr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576E7747-DE0F-DB60-7469-96628F2D3440}"/>
                  </a:ext>
                </a:extLst>
              </p:cNvPr>
              <p:cNvSpPr/>
              <p:nvPr/>
            </p:nvSpPr>
            <p:spPr>
              <a:xfrm>
                <a:off x="4171949" y="3395662"/>
                <a:ext cx="54292" cy="62864"/>
              </a:xfrm>
              <a:custGeom>
                <a:avLst/>
                <a:gdLst>
                  <a:gd name="connsiteX0" fmla="*/ 53340 w 54292"/>
                  <a:gd name="connsiteY0" fmla="*/ 60960 h 62864"/>
                  <a:gd name="connsiteX1" fmla="*/ 44768 w 54292"/>
                  <a:gd name="connsiteY1" fmla="*/ 62865 h 62864"/>
                  <a:gd name="connsiteX2" fmla="*/ 35243 w 54292"/>
                  <a:gd name="connsiteY2" fmla="*/ 62865 h 62864"/>
                  <a:gd name="connsiteX3" fmla="*/ 10478 w 54292"/>
                  <a:gd name="connsiteY3" fmla="*/ 56198 h 62864"/>
                  <a:gd name="connsiteX4" fmla="*/ 0 w 54292"/>
                  <a:gd name="connsiteY4" fmla="*/ 32385 h 62864"/>
                  <a:gd name="connsiteX5" fmla="*/ 9525 w 54292"/>
                  <a:gd name="connsiteY5" fmla="*/ 8573 h 62864"/>
                  <a:gd name="connsiteX6" fmla="*/ 35243 w 54292"/>
                  <a:gd name="connsiteY6" fmla="*/ 0 h 62864"/>
                  <a:gd name="connsiteX7" fmla="*/ 43815 w 54292"/>
                  <a:gd name="connsiteY7" fmla="*/ 952 h 62864"/>
                  <a:gd name="connsiteX8" fmla="*/ 53340 w 54292"/>
                  <a:gd name="connsiteY8" fmla="*/ 2857 h 62864"/>
                  <a:gd name="connsiteX9" fmla="*/ 52388 w 54292"/>
                  <a:gd name="connsiteY9" fmla="*/ 17145 h 62864"/>
                  <a:gd name="connsiteX10" fmla="*/ 37147 w 54292"/>
                  <a:gd name="connsiteY10" fmla="*/ 12382 h 62864"/>
                  <a:gd name="connsiteX11" fmla="*/ 23813 w 54292"/>
                  <a:gd name="connsiteY11" fmla="*/ 18098 h 62864"/>
                  <a:gd name="connsiteX12" fmla="*/ 18097 w 54292"/>
                  <a:gd name="connsiteY12" fmla="*/ 32385 h 62864"/>
                  <a:gd name="connsiteX13" fmla="*/ 23813 w 54292"/>
                  <a:gd name="connsiteY13" fmla="*/ 46673 h 62864"/>
                  <a:gd name="connsiteX14" fmla="*/ 39053 w 54292"/>
                  <a:gd name="connsiteY14" fmla="*/ 51435 h 62864"/>
                  <a:gd name="connsiteX15" fmla="*/ 45720 w 54292"/>
                  <a:gd name="connsiteY15" fmla="*/ 50482 h 62864"/>
                  <a:gd name="connsiteX16" fmla="*/ 54293 w 54292"/>
                  <a:gd name="connsiteY16" fmla="*/ 48577 h 62864"/>
                  <a:gd name="connsiteX17" fmla="*/ 53340 w 54292"/>
                  <a:gd name="connsiteY17" fmla="*/ 60960 h 6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292" h="62864">
                    <a:moveTo>
                      <a:pt x="53340" y="60960"/>
                    </a:moveTo>
                    <a:cubicBezTo>
                      <a:pt x="49530" y="61913"/>
                      <a:pt x="47625" y="61913"/>
                      <a:pt x="44768" y="62865"/>
                    </a:cubicBezTo>
                    <a:cubicBezTo>
                      <a:pt x="42863" y="62865"/>
                      <a:pt x="39053" y="62865"/>
                      <a:pt x="35243" y="62865"/>
                    </a:cubicBezTo>
                    <a:cubicBezTo>
                      <a:pt x="25717" y="62865"/>
                      <a:pt x="17145" y="60960"/>
                      <a:pt x="10478" y="56198"/>
                    </a:cubicBezTo>
                    <a:cubicBezTo>
                      <a:pt x="4763" y="50482"/>
                      <a:pt x="0" y="42863"/>
                      <a:pt x="0" y="32385"/>
                    </a:cubicBezTo>
                    <a:cubicBezTo>
                      <a:pt x="0" y="21907"/>
                      <a:pt x="3810" y="14288"/>
                      <a:pt x="9525" y="8573"/>
                    </a:cubicBezTo>
                    <a:cubicBezTo>
                      <a:pt x="15240" y="2857"/>
                      <a:pt x="24765" y="0"/>
                      <a:pt x="35243" y="0"/>
                    </a:cubicBezTo>
                    <a:cubicBezTo>
                      <a:pt x="39053" y="0"/>
                      <a:pt x="40957" y="952"/>
                      <a:pt x="43815" y="952"/>
                    </a:cubicBezTo>
                    <a:cubicBezTo>
                      <a:pt x="45720" y="1905"/>
                      <a:pt x="49530" y="1905"/>
                      <a:pt x="53340" y="2857"/>
                    </a:cubicBezTo>
                    <a:lnTo>
                      <a:pt x="52388" y="17145"/>
                    </a:lnTo>
                    <a:cubicBezTo>
                      <a:pt x="47625" y="13335"/>
                      <a:pt x="41910" y="12382"/>
                      <a:pt x="37147" y="12382"/>
                    </a:cubicBezTo>
                    <a:cubicBezTo>
                      <a:pt x="32385" y="12382"/>
                      <a:pt x="26670" y="14288"/>
                      <a:pt x="23813" y="18098"/>
                    </a:cubicBezTo>
                    <a:cubicBezTo>
                      <a:pt x="20003" y="21907"/>
                      <a:pt x="18097" y="26670"/>
                      <a:pt x="18097" y="32385"/>
                    </a:cubicBezTo>
                    <a:cubicBezTo>
                      <a:pt x="18097" y="38100"/>
                      <a:pt x="20003" y="42863"/>
                      <a:pt x="23813" y="46673"/>
                    </a:cubicBezTo>
                    <a:cubicBezTo>
                      <a:pt x="27622" y="50482"/>
                      <a:pt x="32385" y="51435"/>
                      <a:pt x="39053" y="51435"/>
                    </a:cubicBezTo>
                    <a:cubicBezTo>
                      <a:pt x="40957" y="51435"/>
                      <a:pt x="43815" y="51435"/>
                      <a:pt x="45720" y="50482"/>
                    </a:cubicBezTo>
                    <a:cubicBezTo>
                      <a:pt x="47625" y="50482"/>
                      <a:pt x="51435" y="49530"/>
                      <a:pt x="54293" y="48577"/>
                    </a:cubicBezTo>
                    <a:lnTo>
                      <a:pt x="53340" y="6096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66D9FA2B-3CA1-F3D3-F0C5-BD26D73540FA}"/>
                  </a:ext>
                </a:extLst>
              </p:cNvPr>
              <p:cNvSpPr/>
              <p:nvPr/>
            </p:nvSpPr>
            <p:spPr>
              <a:xfrm>
                <a:off x="4305299" y="3397567"/>
                <a:ext cx="50482" cy="59055"/>
              </a:xfrm>
              <a:custGeom>
                <a:avLst/>
                <a:gdLst>
                  <a:gd name="connsiteX0" fmla="*/ 25718 w 50482"/>
                  <a:gd name="connsiteY0" fmla="*/ 0 h 59055"/>
                  <a:gd name="connsiteX1" fmla="*/ 29528 w 50482"/>
                  <a:gd name="connsiteY1" fmla="*/ 0 h 59055"/>
                  <a:gd name="connsiteX2" fmla="*/ 43815 w 50482"/>
                  <a:gd name="connsiteY2" fmla="*/ 3810 h 59055"/>
                  <a:gd name="connsiteX3" fmla="*/ 49530 w 50482"/>
                  <a:gd name="connsiteY3" fmla="*/ 14288 h 59055"/>
                  <a:gd name="connsiteX4" fmla="*/ 47625 w 50482"/>
                  <a:gd name="connsiteY4" fmla="*/ 22860 h 59055"/>
                  <a:gd name="connsiteX5" fmla="*/ 39053 w 50482"/>
                  <a:gd name="connsiteY5" fmla="*/ 28575 h 59055"/>
                  <a:gd name="connsiteX6" fmla="*/ 50482 w 50482"/>
                  <a:gd name="connsiteY6" fmla="*/ 41910 h 59055"/>
                  <a:gd name="connsiteX7" fmla="*/ 44768 w 50482"/>
                  <a:gd name="connsiteY7" fmla="*/ 55245 h 59055"/>
                  <a:gd name="connsiteX8" fmla="*/ 26670 w 50482"/>
                  <a:gd name="connsiteY8" fmla="*/ 59055 h 59055"/>
                  <a:gd name="connsiteX9" fmla="*/ 25718 w 50482"/>
                  <a:gd name="connsiteY9" fmla="*/ 59055 h 59055"/>
                  <a:gd name="connsiteX10" fmla="*/ 25718 w 50482"/>
                  <a:gd name="connsiteY10" fmla="*/ 47625 h 59055"/>
                  <a:gd name="connsiteX11" fmla="*/ 31432 w 50482"/>
                  <a:gd name="connsiteY11" fmla="*/ 46672 h 59055"/>
                  <a:gd name="connsiteX12" fmla="*/ 33338 w 50482"/>
                  <a:gd name="connsiteY12" fmla="*/ 41910 h 59055"/>
                  <a:gd name="connsiteX13" fmla="*/ 29528 w 50482"/>
                  <a:gd name="connsiteY13" fmla="*/ 36195 h 59055"/>
                  <a:gd name="connsiteX14" fmla="*/ 23813 w 50482"/>
                  <a:gd name="connsiteY14" fmla="*/ 35243 h 59055"/>
                  <a:gd name="connsiteX15" fmla="*/ 23813 w 50482"/>
                  <a:gd name="connsiteY15" fmla="*/ 23813 h 59055"/>
                  <a:gd name="connsiteX16" fmla="*/ 27622 w 50482"/>
                  <a:gd name="connsiteY16" fmla="*/ 22860 h 59055"/>
                  <a:gd name="connsiteX17" fmla="*/ 32385 w 50482"/>
                  <a:gd name="connsiteY17" fmla="*/ 20955 h 59055"/>
                  <a:gd name="connsiteX18" fmla="*/ 28575 w 50482"/>
                  <a:gd name="connsiteY18" fmla="*/ 16193 h 59055"/>
                  <a:gd name="connsiteX19" fmla="*/ 24765 w 50482"/>
                  <a:gd name="connsiteY19" fmla="*/ 15240 h 59055"/>
                  <a:gd name="connsiteX20" fmla="*/ 25718 w 50482"/>
                  <a:gd name="connsiteY20" fmla="*/ 0 h 59055"/>
                  <a:gd name="connsiteX21" fmla="*/ 953 w 50482"/>
                  <a:gd name="connsiteY21" fmla="*/ 0 h 59055"/>
                  <a:gd name="connsiteX22" fmla="*/ 25718 w 50482"/>
                  <a:gd name="connsiteY22" fmla="*/ 0 h 59055"/>
                  <a:gd name="connsiteX23" fmla="*/ 25718 w 50482"/>
                  <a:gd name="connsiteY23" fmla="*/ 10477 h 59055"/>
                  <a:gd name="connsiteX24" fmla="*/ 21907 w 50482"/>
                  <a:gd name="connsiteY24" fmla="*/ 10477 h 59055"/>
                  <a:gd name="connsiteX25" fmla="*/ 17145 w 50482"/>
                  <a:gd name="connsiteY25" fmla="*/ 10477 h 59055"/>
                  <a:gd name="connsiteX26" fmla="*/ 17145 w 50482"/>
                  <a:gd name="connsiteY26" fmla="*/ 23813 h 59055"/>
                  <a:gd name="connsiteX27" fmla="*/ 20955 w 50482"/>
                  <a:gd name="connsiteY27" fmla="*/ 23813 h 59055"/>
                  <a:gd name="connsiteX28" fmla="*/ 24765 w 50482"/>
                  <a:gd name="connsiteY28" fmla="*/ 22860 h 59055"/>
                  <a:gd name="connsiteX29" fmla="*/ 24765 w 50482"/>
                  <a:gd name="connsiteY29" fmla="*/ 34290 h 59055"/>
                  <a:gd name="connsiteX30" fmla="*/ 20955 w 50482"/>
                  <a:gd name="connsiteY30" fmla="*/ 34290 h 59055"/>
                  <a:gd name="connsiteX31" fmla="*/ 16193 w 50482"/>
                  <a:gd name="connsiteY31" fmla="*/ 34290 h 59055"/>
                  <a:gd name="connsiteX32" fmla="*/ 16193 w 50482"/>
                  <a:gd name="connsiteY32" fmla="*/ 48577 h 59055"/>
                  <a:gd name="connsiteX33" fmla="*/ 20955 w 50482"/>
                  <a:gd name="connsiteY33" fmla="*/ 48577 h 59055"/>
                  <a:gd name="connsiteX34" fmla="*/ 24765 w 50482"/>
                  <a:gd name="connsiteY34" fmla="*/ 47625 h 59055"/>
                  <a:gd name="connsiteX35" fmla="*/ 24765 w 50482"/>
                  <a:gd name="connsiteY35" fmla="*/ 59055 h 59055"/>
                  <a:gd name="connsiteX36" fmla="*/ 0 w 50482"/>
                  <a:gd name="connsiteY36" fmla="*/ 59055 h 59055"/>
                  <a:gd name="connsiteX37" fmla="*/ 0 w 50482"/>
                  <a:gd name="connsiteY37" fmla="*/ 0 h 59055"/>
                  <a:gd name="connsiteX38" fmla="*/ 953 w 50482"/>
                  <a:gd name="connsiteY38" fmla="*/ 0 h 59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0482" h="59055">
                    <a:moveTo>
                      <a:pt x="25718" y="0"/>
                    </a:moveTo>
                    <a:lnTo>
                      <a:pt x="29528" y="0"/>
                    </a:lnTo>
                    <a:cubicBezTo>
                      <a:pt x="35243" y="0"/>
                      <a:pt x="40005" y="952"/>
                      <a:pt x="43815" y="3810"/>
                    </a:cubicBezTo>
                    <a:cubicBezTo>
                      <a:pt x="47625" y="5715"/>
                      <a:pt x="49530" y="9525"/>
                      <a:pt x="49530" y="14288"/>
                    </a:cubicBezTo>
                    <a:cubicBezTo>
                      <a:pt x="49530" y="18097"/>
                      <a:pt x="48578" y="20955"/>
                      <a:pt x="47625" y="22860"/>
                    </a:cubicBezTo>
                    <a:cubicBezTo>
                      <a:pt x="46672" y="24765"/>
                      <a:pt x="42863" y="26670"/>
                      <a:pt x="39053" y="28575"/>
                    </a:cubicBezTo>
                    <a:cubicBezTo>
                      <a:pt x="47625" y="29527"/>
                      <a:pt x="50482" y="34290"/>
                      <a:pt x="50482" y="41910"/>
                    </a:cubicBezTo>
                    <a:cubicBezTo>
                      <a:pt x="50482" y="47625"/>
                      <a:pt x="48578" y="52387"/>
                      <a:pt x="44768" y="55245"/>
                    </a:cubicBezTo>
                    <a:cubicBezTo>
                      <a:pt x="40005" y="57150"/>
                      <a:pt x="34290" y="59055"/>
                      <a:pt x="26670" y="59055"/>
                    </a:cubicBezTo>
                    <a:lnTo>
                      <a:pt x="25718" y="59055"/>
                    </a:lnTo>
                    <a:lnTo>
                      <a:pt x="25718" y="47625"/>
                    </a:lnTo>
                    <a:cubicBezTo>
                      <a:pt x="29528" y="47625"/>
                      <a:pt x="30480" y="46672"/>
                      <a:pt x="31432" y="46672"/>
                    </a:cubicBezTo>
                    <a:cubicBezTo>
                      <a:pt x="32385" y="45720"/>
                      <a:pt x="33338" y="44768"/>
                      <a:pt x="33338" y="41910"/>
                    </a:cubicBezTo>
                    <a:cubicBezTo>
                      <a:pt x="33338" y="38100"/>
                      <a:pt x="32385" y="37147"/>
                      <a:pt x="29528" y="36195"/>
                    </a:cubicBezTo>
                    <a:cubicBezTo>
                      <a:pt x="28575" y="36195"/>
                      <a:pt x="25718" y="35243"/>
                      <a:pt x="23813" y="35243"/>
                    </a:cubicBezTo>
                    <a:lnTo>
                      <a:pt x="23813" y="23813"/>
                    </a:lnTo>
                    <a:cubicBezTo>
                      <a:pt x="24765" y="23813"/>
                      <a:pt x="27622" y="23813"/>
                      <a:pt x="27622" y="22860"/>
                    </a:cubicBezTo>
                    <a:cubicBezTo>
                      <a:pt x="32385" y="24765"/>
                      <a:pt x="32385" y="22860"/>
                      <a:pt x="32385" y="20955"/>
                    </a:cubicBezTo>
                    <a:cubicBezTo>
                      <a:pt x="32385" y="19050"/>
                      <a:pt x="31432" y="17145"/>
                      <a:pt x="28575" y="16193"/>
                    </a:cubicBezTo>
                    <a:cubicBezTo>
                      <a:pt x="27622" y="15240"/>
                      <a:pt x="26670" y="15240"/>
                      <a:pt x="24765" y="15240"/>
                    </a:cubicBezTo>
                    <a:cubicBezTo>
                      <a:pt x="25718" y="11430"/>
                      <a:pt x="25718" y="0"/>
                      <a:pt x="25718" y="0"/>
                    </a:cubicBezTo>
                    <a:close/>
                    <a:moveTo>
                      <a:pt x="953" y="0"/>
                    </a:moveTo>
                    <a:lnTo>
                      <a:pt x="25718" y="0"/>
                    </a:lnTo>
                    <a:lnTo>
                      <a:pt x="25718" y="10477"/>
                    </a:lnTo>
                    <a:cubicBezTo>
                      <a:pt x="24765" y="10477"/>
                      <a:pt x="23813" y="10477"/>
                      <a:pt x="21907" y="10477"/>
                    </a:cubicBezTo>
                    <a:lnTo>
                      <a:pt x="17145" y="10477"/>
                    </a:lnTo>
                    <a:lnTo>
                      <a:pt x="17145" y="23813"/>
                    </a:lnTo>
                    <a:lnTo>
                      <a:pt x="20955" y="23813"/>
                    </a:lnTo>
                    <a:cubicBezTo>
                      <a:pt x="21907" y="23813"/>
                      <a:pt x="24765" y="23813"/>
                      <a:pt x="24765" y="22860"/>
                    </a:cubicBezTo>
                    <a:lnTo>
                      <a:pt x="24765" y="34290"/>
                    </a:lnTo>
                    <a:cubicBezTo>
                      <a:pt x="23813" y="34290"/>
                      <a:pt x="22860" y="34290"/>
                      <a:pt x="20955" y="34290"/>
                    </a:cubicBezTo>
                    <a:lnTo>
                      <a:pt x="16193" y="34290"/>
                    </a:lnTo>
                    <a:lnTo>
                      <a:pt x="16193" y="48577"/>
                    </a:lnTo>
                    <a:lnTo>
                      <a:pt x="20955" y="48577"/>
                    </a:lnTo>
                    <a:cubicBezTo>
                      <a:pt x="21907" y="48577"/>
                      <a:pt x="22860" y="47625"/>
                      <a:pt x="24765" y="47625"/>
                    </a:cubicBezTo>
                    <a:lnTo>
                      <a:pt x="24765" y="59055"/>
                    </a:lnTo>
                    <a:lnTo>
                      <a:pt x="0" y="59055"/>
                    </a:lnTo>
                    <a:lnTo>
                      <a:pt x="0" y="0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D35BE299-C6AE-7188-4201-9432622FBA5E}"/>
                  </a:ext>
                </a:extLst>
              </p:cNvPr>
              <p:cNvSpPr/>
              <p:nvPr/>
            </p:nvSpPr>
            <p:spPr>
              <a:xfrm>
                <a:off x="4364354" y="3397567"/>
                <a:ext cx="52387" cy="60007"/>
              </a:xfrm>
              <a:custGeom>
                <a:avLst/>
                <a:gdLst>
                  <a:gd name="connsiteX0" fmla="*/ 23813 w 52387"/>
                  <a:gd name="connsiteY0" fmla="*/ 0 h 60007"/>
                  <a:gd name="connsiteX1" fmla="*/ 28575 w 52387"/>
                  <a:gd name="connsiteY1" fmla="*/ 0 h 60007"/>
                  <a:gd name="connsiteX2" fmla="*/ 42863 w 52387"/>
                  <a:gd name="connsiteY2" fmla="*/ 3810 h 60007"/>
                  <a:gd name="connsiteX3" fmla="*/ 48577 w 52387"/>
                  <a:gd name="connsiteY3" fmla="*/ 14288 h 60007"/>
                  <a:gd name="connsiteX4" fmla="*/ 37147 w 52387"/>
                  <a:gd name="connsiteY4" fmla="*/ 29527 h 60007"/>
                  <a:gd name="connsiteX5" fmla="*/ 40957 w 52387"/>
                  <a:gd name="connsiteY5" fmla="*/ 31432 h 60007"/>
                  <a:gd name="connsiteX6" fmla="*/ 46672 w 52387"/>
                  <a:gd name="connsiteY6" fmla="*/ 41910 h 60007"/>
                  <a:gd name="connsiteX7" fmla="*/ 52388 w 52387"/>
                  <a:gd name="connsiteY7" fmla="*/ 58103 h 60007"/>
                  <a:gd name="connsiteX8" fmla="*/ 36195 w 52387"/>
                  <a:gd name="connsiteY8" fmla="*/ 58103 h 60007"/>
                  <a:gd name="connsiteX9" fmla="*/ 31432 w 52387"/>
                  <a:gd name="connsiteY9" fmla="*/ 48577 h 60007"/>
                  <a:gd name="connsiteX10" fmla="*/ 26670 w 52387"/>
                  <a:gd name="connsiteY10" fmla="*/ 38100 h 60007"/>
                  <a:gd name="connsiteX11" fmla="*/ 24765 w 52387"/>
                  <a:gd name="connsiteY11" fmla="*/ 37147 h 60007"/>
                  <a:gd name="connsiteX12" fmla="*/ 24765 w 52387"/>
                  <a:gd name="connsiteY12" fmla="*/ 23813 h 60007"/>
                  <a:gd name="connsiteX13" fmla="*/ 29527 w 52387"/>
                  <a:gd name="connsiteY13" fmla="*/ 22860 h 60007"/>
                  <a:gd name="connsiteX14" fmla="*/ 33338 w 52387"/>
                  <a:gd name="connsiteY14" fmla="*/ 17145 h 60007"/>
                  <a:gd name="connsiteX15" fmla="*/ 29527 w 52387"/>
                  <a:gd name="connsiteY15" fmla="*/ 11430 h 60007"/>
                  <a:gd name="connsiteX16" fmla="*/ 24765 w 52387"/>
                  <a:gd name="connsiteY16" fmla="*/ 10477 h 60007"/>
                  <a:gd name="connsiteX17" fmla="*/ 24765 w 52387"/>
                  <a:gd name="connsiteY17" fmla="*/ 952 h 60007"/>
                  <a:gd name="connsiteX18" fmla="*/ 23813 w 52387"/>
                  <a:gd name="connsiteY18" fmla="*/ 952 h 60007"/>
                  <a:gd name="connsiteX19" fmla="*/ 23813 w 52387"/>
                  <a:gd name="connsiteY19" fmla="*/ 0 h 60007"/>
                  <a:gd name="connsiteX20" fmla="*/ 0 w 52387"/>
                  <a:gd name="connsiteY20" fmla="*/ 0 h 60007"/>
                  <a:gd name="connsiteX21" fmla="*/ 23813 w 52387"/>
                  <a:gd name="connsiteY21" fmla="*/ 0 h 60007"/>
                  <a:gd name="connsiteX22" fmla="*/ 23813 w 52387"/>
                  <a:gd name="connsiteY22" fmla="*/ 10477 h 60007"/>
                  <a:gd name="connsiteX23" fmla="*/ 20002 w 52387"/>
                  <a:gd name="connsiteY23" fmla="*/ 10477 h 60007"/>
                  <a:gd name="connsiteX24" fmla="*/ 16193 w 52387"/>
                  <a:gd name="connsiteY24" fmla="*/ 10477 h 60007"/>
                  <a:gd name="connsiteX25" fmla="*/ 16193 w 52387"/>
                  <a:gd name="connsiteY25" fmla="*/ 23813 h 60007"/>
                  <a:gd name="connsiteX26" fmla="*/ 20002 w 52387"/>
                  <a:gd name="connsiteY26" fmla="*/ 23813 h 60007"/>
                  <a:gd name="connsiteX27" fmla="*/ 23813 w 52387"/>
                  <a:gd name="connsiteY27" fmla="*/ 23813 h 60007"/>
                  <a:gd name="connsiteX28" fmla="*/ 23813 w 52387"/>
                  <a:gd name="connsiteY28" fmla="*/ 37147 h 60007"/>
                  <a:gd name="connsiteX29" fmla="*/ 19050 w 52387"/>
                  <a:gd name="connsiteY29" fmla="*/ 36195 h 60007"/>
                  <a:gd name="connsiteX30" fmla="*/ 15240 w 52387"/>
                  <a:gd name="connsiteY30" fmla="*/ 36195 h 60007"/>
                  <a:gd name="connsiteX31" fmla="*/ 15240 w 52387"/>
                  <a:gd name="connsiteY31" fmla="*/ 60007 h 60007"/>
                  <a:gd name="connsiteX32" fmla="*/ 0 w 52387"/>
                  <a:gd name="connsiteY32" fmla="*/ 60007 h 60007"/>
                  <a:gd name="connsiteX33" fmla="*/ 0 w 52387"/>
                  <a:gd name="connsiteY3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2387" h="60007">
                    <a:moveTo>
                      <a:pt x="23813" y="0"/>
                    </a:moveTo>
                    <a:lnTo>
                      <a:pt x="28575" y="0"/>
                    </a:lnTo>
                    <a:cubicBezTo>
                      <a:pt x="34290" y="0"/>
                      <a:pt x="39052" y="952"/>
                      <a:pt x="42863" y="3810"/>
                    </a:cubicBezTo>
                    <a:cubicBezTo>
                      <a:pt x="46672" y="5715"/>
                      <a:pt x="48577" y="9525"/>
                      <a:pt x="48577" y="14288"/>
                    </a:cubicBezTo>
                    <a:cubicBezTo>
                      <a:pt x="48577" y="22860"/>
                      <a:pt x="44768" y="27622"/>
                      <a:pt x="37147" y="29527"/>
                    </a:cubicBezTo>
                    <a:cubicBezTo>
                      <a:pt x="38100" y="30480"/>
                      <a:pt x="40957" y="30480"/>
                      <a:pt x="40957" y="31432"/>
                    </a:cubicBezTo>
                    <a:cubicBezTo>
                      <a:pt x="41910" y="32385"/>
                      <a:pt x="42863" y="36195"/>
                      <a:pt x="46672" y="41910"/>
                    </a:cubicBezTo>
                    <a:lnTo>
                      <a:pt x="52388" y="58103"/>
                    </a:lnTo>
                    <a:lnTo>
                      <a:pt x="36195" y="58103"/>
                    </a:lnTo>
                    <a:lnTo>
                      <a:pt x="31432" y="48577"/>
                    </a:lnTo>
                    <a:cubicBezTo>
                      <a:pt x="30480" y="43815"/>
                      <a:pt x="27622" y="40005"/>
                      <a:pt x="26670" y="38100"/>
                    </a:cubicBezTo>
                    <a:cubicBezTo>
                      <a:pt x="25718" y="37147"/>
                      <a:pt x="25718" y="37147"/>
                      <a:pt x="24765" y="37147"/>
                    </a:cubicBezTo>
                    <a:lnTo>
                      <a:pt x="24765" y="23813"/>
                    </a:lnTo>
                    <a:cubicBezTo>
                      <a:pt x="26670" y="23813"/>
                      <a:pt x="28575" y="22860"/>
                      <a:pt x="29527" y="22860"/>
                    </a:cubicBezTo>
                    <a:cubicBezTo>
                      <a:pt x="31432" y="21907"/>
                      <a:pt x="33338" y="19050"/>
                      <a:pt x="33338" y="17145"/>
                    </a:cubicBezTo>
                    <a:cubicBezTo>
                      <a:pt x="33338" y="13335"/>
                      <a:pt x="32385" y="12382"/>
                      <a:pt x="29527" y="11430"/>
                    </a:cubicBezTo>
                    <a:cubicBezTo>
                      <a:pt x="28575" y="10477"/>
                      <a:pt x="27622" y="10477"/>
                      <a:pt x="24765" y="10477"/>
                    </a:cubicBezTo>
                    <a:lnTo>
                      <a:pt x="24765" y="952"/>
                    </a:lnTo>
                    <a:lnTo>
                      <a:pt x="23813" y="952"/>
                    </a:lnTo>
                    <a:lnTo>
                      <a:pt x="23813" y="0"/>
                    </a:lnTo>
                    <a:close/>
                    <a:moveTo>
                      <a:pt x="0" y="0"/>
                    </a:moveTo>
                    <a:lnTo>
                      <a:pt x="23813" y="0"/>
                    </a:lnTo>
                    <a:lnTo>
                      <a:pt x="23813" y="10477"/>
                    </a:lnTo>
                    <a:cubicBezTo>
                      <a:pt x="22860" y="10477"/>
                      <a:pt x="21907" y="10477"/>
                      <a:pt x="20002" y="10477"/>
                    </a:cubicBezTo>
                    <a:lnTo>
                      <a:pt x="16193" y="10477"/>
                    </a:lnTo>
                    <a:lnTo>
                      <a:pt x="16193" y="23813"/>
                    </a:lnTo>
                    <a:lnTo>
                      <a:pt x="20002" y="23813"/>
                    </a:lnTo>
                    <a:cubicBezTo>
                      <a:pt x="20955" y="23813"/>
                      <a:pt x="23813" y="23813"/>
                      <a:pt x="23813" y="23813"/>
                    </a:cubicBezTo>
                    <a:lnTo>
                      <a:pt x="23813" y="37147"/>
                    </a:lnTo>
                    <a:cubicBezTo>
                      <a:pt x="22860" y="36195"/>
                      <a:pt x="21907" y="36195"/>
                      <a:pt x="19050" y="36195"/>
                    </a:cubicBezTo>
                    <a:lnTo>
                      <a:pt x="15240" y="36195"/>
                    </a:lnTo>
                    <a:lnTo>
                      <a:pt x="15240" y="60007"/>
                    </a:lnTo>
                    <a:lnTo>
                      <a:pt x="0" y="60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D6ABB733-EBEE-F2F7-D6E2-C24AE545DE9B}"/>
                  </a:ext>
                </a:extLst>
              </p:cNvPr>
              <p:cNvSpPr/>
              <p:nvPr/>
            </p:nvSpPr>
            <p:spPr>
              <a:xfrm>
                <a:off x="4426267" y="3397567"/>
                <a:ext cx="43814" cy="60007"/>
              </a:xfrm>
              <a:custGeom>
                <a:avLst/>
                <a:gdLst>
                  <a:gd name="connsiteX0" fmla="*/ 0 w 43814"/>
                  <a:gd name="connsiteY0" fmla="*/ 0 h 60007"/>
                  <a:gd name="connsiteX1" fmla="*/ 41910 w 43814"/>
                  <a:gd name="connsiteY1" fmla="*/ 0 h 60007"/>
                  <a:gd name="connsiteX2" fmla="*/ 41910 w 43814"/>
                  <a:gd name="connsiteY2" fmla="*/ 11430 h 60007"/>
                  <a:gd name="connsiteX3" fmla="*/ 15240 w 43814"/>
                  <a:gd name="connsiteY3" fmla="*/ 11430 h 60007"/>
                  <a:gd name="connsiteX4" fmla="*/ 15240 w 43814"/>
                  <a:gd name="connsiteY4" fmla="*/ 24765 h 60007"/>
                  <a:gd name="connsiteX5" fmla="*/ 40957 w 43814"/>
                  <a:gd name="connsiteY5" fmla="*/ 24765 h 60007"/>
                  <a:gd name="connsiteX6" fmla="*/ 40957 w 43814"/>
                  <a:gd name="connsiteY6" fmla="*/ 35243 h 60007"/>
                  <a:gd name="connsiteX7" fmla="*/ 15240 w 43814"/>
                  <a:gd name="connsiteY7" fmla="*/ 35243 h 60007"/>
                  <a:gd name="connsiteX8" fmla="*/ 15240 w 43814"/>
                  <a:gd name="connsiteY8" fmla="*/ 49530 h 60007"/>
                  <a:gd name="connsiteX9" fmla="*/ 43815 w 43814"/>
                  <a:gd name="connsiteY9" fmla="*/ 49530 h 60007"/>
                  <a:gd name="connsiteX10" fmla="*/ 43815 w 43814"/>
                  <a:gd name="connsiteY10" fmla="*/ 60007 h 60007"/>
                  <a:gd name="connsiteX11" fmla="*/ 0 w 43814"/>
                  <a:gd name="connsiteY11" fmla="*/ 60007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14" h="60007">
                    <a:moveTo>
                      <a:pt x="0" y="0"/>
                    </a:moveTo>
                    <a:lnTo>
                      <a:pt x="41910" y="0"/>
                    </a:lnTo>
                    <a:lnTo>
                      <a:pt x="41910" y="11430"/>
                    </a:lnTo>
                    <a:lnTo>
                      <a:pt x="15240" y="11430"/>
                    </a:lnTo>
                    <a:lnTo>
                      <a:pt x="15240" y="24765"/>
                    </a:lnTo>
                    <a:lnTo>
                      <a:pt x="40957" y="24765"/>
                    </a:lnTo>
                    <a:lnTo>
                      <a:pt x="40957" y="35243"/>
                    </a:lnTo>
                    <a:lnTo>
                      <a:pt x="15240" y="35243"/>
                    </a:lnTo>
                    <a:lnTo>
                      <a:pt x="15240" y="49530"/>
                    </a:lnTo>
                    <a:lnTo>
                      <a:pt x="43815" y="49530"/>
                    </a:lnTo>
                    <a:lnTo>
                      <a:pt x="43815" y="60007"/>
                    </a:lnTo>
                    <a:lnTo>
                      <a:pt x="0" y="6000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764E2B57-D7F7-006A-71A2-1ACE85CE4C6C}"/>
                  </a:ext>
                </a:extLst>
              </p:cNvPr>
              <p:cNvSpPr/>
              <p:nvPr/>
            </p:nvSpPr>
            <p:spPr>
              <a:xfrm>
                <a:off x="4172902" y="3473767"/>
                <a:ext cx="65722" cy="60960"/>
              </a:xfrm>
              <a:custGeom>
                <a:avLst/>
                <a:gdLst>
                  <a:gd name="connsiteX0" fmla="*/ 31432 w 65722"/>
                  <a:gd name="connsiteY0" fmla="*/ 953 h 60960"/>
                  <a:gd name="connsiteX1" fmla="*/ 41910 w 65722"/>
                  <a:gd name="connsiteY1" fmla="*/ 953 h 60960"/>
                  <a:gd name="connsiteX2" fmla="*/ 65723 w 65722"/>
                  <a:gd name="connsiteY2" fmla="*/ 60960 h 60960"/>
                  <a:gd name="connsiteX3" fmla="*/ 47625 w 65722"/>
                  <a:gd name="connsiteY3" fmla="*/ 60960 h 60960"/>
                  <a:gd name="connsiteX4" fmla="*/ 42863 w 65722"/>
                  <a:gd name="connsiteY4" fmla="*/ 47625 h 60960"/>
                  <a:gd name="connsiteX5" fmla="*/ 32385 w 65722"/>
                  <a:gd name="connsiteY5" fmla="*/ 47625 h 60960"/>
                  <a:gd name="connsiteX6" fmla="*/ 32385 w 65722"/>
                  <a:gd name="connsiteY6" fmla="*/ 36195 h 60960"/>
                  <a:gd name="connsiteX7" fmla="*/ 40957 w 65722"/>
                  <a:gd name="connsiteY7" fmla="*/ 36195 h 60960"/>
                  <a:gd name="connsiteX8" fmla="*/ 32385 w 65722"/>
                  <a:gd name="connsiteY8" fmla="*/ 12383 h 60960"/>
                  <a:gd name="connsiteX9" fmla="*/ 32385 w 65722"/>
                  <a:gd name="connsiteY9" fmla="*/ 13335 h 60960"/>
                  <a:gd name="connsiteX10" fmla="*/ 32385 w 65722"/>
                  <a:gd name="connsiteY10" fmla="*/ 0 h 60960"/>
                  <a:gd name="connsiteX11" fmla="*/ 31432 w 65722"/>
                  <a:gd name="connsiteY11" fmla="*/ 0 h 60960"/>
                  <a:gd name="connsiteX12" fmla="*/ 31432 w 65722"/>
                  <a:gd name="connsiteY12" fmla="*/ 953 h 60960"/>
                  <a:gd name="connsiteX13" fmla="*/ 21907 w 65722"/>
                  <a:gd name="connsiteY13" fmla="*/ 953 h 60960"/>
                  <a:gd name="connsiteX14" fmla="*/ 31432 w 65722"/>
                  <a:gd name="connsiteY14" fmla="*/ 953 h 60960"/>
                  <a:gd name="connsiteX15" fmla="*/ 31432 w 65722"/>
                  <a:gd name="connsiteY15" fmla="*/ 14288 h 60960"/>
                  <a:gd name="connsiteX16" fmla="*/ 22860 w 65722"/>
                  <a:gd name="connsiteY16" fmla="*/ 36195 h 60960"/>
                  <a:gd name="connsiteX17" fmla="*/ 31432 w 65722"/>
                  <a:gd name="connsiteY17" fmla="*/ 36195 h 60960"/>
                  <a:gd name="connsiteX18" fmla="*/ 31432 w 65722"/>
                  <a:gd name="connsiteY18" fmla="*/ 47625 h 60960"/>
                  <a:gd name="connsiteX19" fmla="*/ 20955 w 65722"/>
                  <a:gd name="connsiteY19" fmla="*/ 47625 h 60960"/>
                  <a:gd name="connsiteX20" fmla="*/ 16192 w 65722"/>
                  <a:gd name="connsiteY20" fmla="*/ 60960 h 60960"/>
                  <a:gd name="connsiteX21" fmla="*/ 0 w 65722"/>
                  <a:gd name="connsiteY21" fmla="*/ 60960 h 60960"/>
                  <a:gd name="connsiteX22" fmla="*/ 21907 w 65722"/>
                  <a:gd name="connsiteY22" fmla="*/ 953 h 6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722" h="60960">
                    <a:moveTo>
                      <a:pt x="31432" y="953"/>
                    </a:moveTo>
                    <a:lnTo>
                      <a:pt x="41910" y="953"/>
                    </a:lnTo>
                    <a:lnTo>
                      <a:pt x="65723" y="60960"/>
                    </a:lnTo>
                    <a:lnTo>
                      <a:pt x="47625" y="60960"/>
                    </a:lnTo>
                    <a:lnTo>
                      <a:pt x="42863" y="47625"/>
                    </a:lnTo>
                    <a:lnTo>
                      <a:pt x="32385" y="47625"/>
                    </a:lnTo>
                    <a:lnTo>
                      <a:pt x="32385" y="36195"/>
                    </a:lnTo>
                    <a:lnTo>
                      <a:pt x="40957" y="36195"/>
                    </a:lnTo>
                    <a:lnTo>
                      <a:pt x="32385" y="12383"/>
                    </a:lnTo>
                    <a:lnTo>
                      <a:pt x="32385" y="13335"/>
                    </a:lnTo>
                    <a:lnTo>
                      <a:pt x="32385" y="0"/>
                    </a:lnTo>
                    <a:lnTo>
                      <a:pt x="31432" y="0"/>
                    </a:lnTo>
                    <a:lnTo>
                      <a:pt x="31432" y="953"/>
                    </a:lnTo>
                    <a:close/>
                    <a:moveTo>
                      <a:pt x="21907" y="953"/>
                    </a:moveTo>
                    <a:lnTo>
                      <a:pt x="31432" y="953"/>
                    </a:lnTo>
                    <a:lnTo>
                      <a:pt x="31432" y="14288"/>
                    </a:lnTo>
                    <a:lnTo>
                      <a:pt x="22860" y="36195"/>
                    </a:lnTo>
                    <a:lnTo>
                      <a:pt x="31432" y="36195"/>
                    </a:lnTo>
                    <a:lnTo>
                      <a:pt x="31432" y="47625"/>
                    </a:lnTo>
                    <a:lnTo>
                      <a:pt x="20955" y="47625"/>
                    </a:lnTo>
                    <a:lnTo>
                      <a:pt x="16192" y="60960"/>
                    </a:lnTo>
                    <a:lnTo>
                      <a:pt x="0" y="60960"/>
                    </a:lnTo>
                    <a:lnTo>
                      <a:pt x="21907" y="953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47643464-D68B-38E2-A51D-B427547B3934}"/>
                  </a:ext>
                </a:extLst>
              </p:cNvPr>
              <p:cNvSpPr/>
              <p:nvPr/>
            </p:nvSpPr>
            <p:spPr>
              <a:xfrm>
                <a:off x="4254817" y="3473767"/>
                <a:ext cx="46672" cy="60007"/>
              </a:xfrm>
              <a:custGeom>
                <a:avLst/>
                <a:gdLst>
                  <a:gd name="connsiteX0" fmla="*/ 15240 w 46672"/>
                  <a:gd name="connsiteY0" fmla="*/ 11430 h 60007"/>
                  <a:gd name="connsiteX1" fmla="*/ 0 w 46672"/>
                  <a:gd name="connsiteY1" fmla="*/ 11430 h 60007"/>
                  <a:gd name="connsiteX2" fmla="*/ 0 w 46672"/>
                  <a:gd name="connsiteY2" fmla="*/ 0 h 60007"/>
                  <a:gd name="connsiteX3" fmla="*/ 46672 w 46672"/>
                  <a:gd name="connsiteY3" fmla="*/ 0 h 60007"/>
                  <a:gd name="connsiteX4" fmla="*/ 46672 w 46672"/>
                  <a:gd name="connsiteY4" fmla="*/ 11430 h 60007"/>
                  <a:gd name="connsiteX5" fmla="*/ 30480 w 46672"/>
                  <a:gd name="connsiteY5" fmla="*/ 11430 h 60007"/>
                  <a:gd name="connsiteX6" fmla="*/ 30480 w 46672"/>
                  <a:gd name="connsiteY6" fmla="*/ 60008 h 60007"/>
                  <a:gd name="connsiteX7" fmla="*/ 15240 w 46672"/>
                  <a:gd name="connsiteY7" fmla="*/ 60008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672" h="60007">
                    <a:moveTo>
                      <a:pt x="15240" y="11430"/>
                    </a:moveTo>
                    <a:lnTo>
                      <a:pt x="0" y="11430"/>
                    </a:lnTo>
                    <a:lnTo>
                      <a:pt x="0" y="0"/>
                    </a:lnTo>
                    <a:lnTo>
                      <a:pt x="46672" y="0"/>
                    </a:lnTo>
                    <a:lnTo>
                      <a:pt x="46672" y="11430"/>
                    </a:lnTo>
                    <a:lnTo>
                      <a:pt x="30480" y="11430"/>
                    </a:lnTo>
                    <a:lnTo>
                      <a:pt x="30480" y="60008"/>
                    </a:lnTo>
                    <a:lnTo>
                      <a:pt x="15240" y="6000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EB2F89E3-7378-F9C4-5A44-83392374905D}"/>
                  </a:ext>
                </a:extLst>
              </p:cNvPr>
              <p:cNvSpPr/>
              <p:nvPr/>
            </p:nvSpPr>
            <p:spPr>
              <a:xfrm>
                <a:off x="4311967" y="3473767"/>
                <a:ext cx="43814" cy="60007"/>
              </a:xfrm>
              <a:custGeom>
                <a:avLst/>
                <a:gdLst>
                  <a:gd name="connsiteX0" fmla="*/ 0 w 43814"/>
                  <a:gd name="connsiteY0" fmla="*/ 0 h 60007"/>
                  <a:gd name="connsiteX1" fmla="*/ 42863 w 43814"/>
                  <a:gd name="connsiteY1" fmla="*/ 0 h 60007"/>
                  <a:gd name="connsiteX2" fmla="*/ 42863 w 43814"/>
                  <a:gd name="connsiteY2" fmla="*/ 10478 h 60007"/>
                  <a:gd name="connsiteX3" fmla="*/ 16192 w 43814"/>
                  <a:gd name="connsiteY3" fmla="*/ 10478 h 60007"/>
                  <a:gd name="connsiteX4" fmla="*/ 16192 w 43814"/>
                  <a:gd name="connsiteY4" fmla="*/ 23813 h 60007"/>
                  <a:gd name="connsiteX5" fmla="*/ 40957 w 43814"/>
                  <a:gd name="connsiteY5" fmla="*/ 23813 h 60007"/>
                  <a:gd name="connsiteX6" fmla="*/ 40957 w 43814"/>
                  <a:gd name="connsiteY6" fmla="*/ 34290 h 60007"/>
                  <a:gd name="connsiteX7" fmla="*/ 16192 w 43814"/>
                  <a:gd name="connsiteY7" fmla="*/ 34290 h 60007"/>
                  <a:gd name="connsiteX8" fmla="*/ 16192 w 43814"/>
                  <a:gd name="connsiteY8" fmla="*/ 48578 h 60007"/>
                  <a:gd name="connsiteX9" fmla="*/ 43815 w 43814"/>
                  <a:gd name="connsiteY9" fmla="*/ 48578 h 60007"/>
                  <a:gd name="connsiteX10" fmla="*/ 43815 w 43814"/>
                  <a:gd name="connsiteY10" fmla="*/ 60008 h 60007"/>
                  <a:gd name="connsiteX11" fmla="*/ 0 w 43814"/>
                  <a:gd name="connsiteY11" fmla="*/ 60008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14" h="60007">
                    <a:moveTo>
                      <a:pt x="0" y="0"/>
                    </a:moveTo>
                    <a:lnTo>
                      <a:pt x="42863" y="0"/>
                    </a:lnTo>
                    <a:lnTo>
                      <a:pt x="42863" y="10478"/>
                    </a:lnTo>
                    <a:lnTo>
                      <a:pt x="16192" y="10478"/>
                    </a:lnTo>
                    <a:lnTo>
                      <a:pt x="16192" y="23813"/>
                    </a:lnTo>
                    <a:lnTo>
                      <a:pt x="40957" y="23813"/>
                    </a:lnTo>
                    <a:lnTo>
                      <a:pt x="40957" y="34290"/>
                    </a:lnTo>
                    <a:lnTo>
                      <a:pt x="16192" y="34290"/>
                    </a:lnTo>
                    <a:lnTo>
                      <a:pt x="16192" y="48578"/>
                    </a:lnTo>
                    <a:lnTo>
                      <a:pt x="43815" y="48578"/>
                    </a:lnTo>
                    <a:lnTo>
                      <a:pt x="43815" y="60008"/>
                    </a:lnTo>
                    <a:lnTo>
                      <a:pt x="0" y="6000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9B52F052-CE23-7997-A643-567478F47963}"/>
                  </a:ext>
                </a:extLst>
              </p:cNvPr>
              <p:cNvSpPr/>
              <p:nvPr/>
            </p:nvSpPr>
            <p:spPr>
              <a:xfrm>
                <a:off x="4366259" y="3473767"/>
                <a:ext cx="52387" cy="60007"/>
              </a:xfrm>
              <a:custGeom>
                <a:avLst/>
                <a:gdLst>
                  <a:gd name="connsiteX0" fmla="*/ 24765 w 52387"/>
                  <a:gd name="connsiteY0" fmla="*/ 0 h 60007"/>
                  <a:gd name="connsiteX1" fmla="*/ 29527 w 52387"/>
                  <a:gd name="connsiteY1" fmla="*/ 0 h 60007"/>
                  <a:gd name="connsiteX2" fmla="*/ 42863 w 52387"/>
                  <a:gd name="connsiteY2" fmla="*/ 3810 h 60007"/>
                  <a:gd name="connsiteX3" fmla="*/ 48577 w 52387"/>
                  <a:gd name="connsiteY3" fmla="*/ 14288 h 60007"/>
                  <a:gd name="connsiteX4" fmla="*/ 38100 w 52387"/>
                  <a:gd name="connsiteY4" fmla="*/ 29528 h 60007"/>
                  <a:gd name="connsiteX5" fmla="*/ 41910 w 52387"/>
                  <a:gd name="connsiteY5" fmla="*/ 31433 h 60007"/>
                  <a:gd name="connsiteX6" fmla="*/ 46672 w 52387"/>
                  <a:gd name="connsiteY6" fmla="*/ 41910 h 60007"/>
                  <a:gd name="connsiteX7" fmla="*/ 52388 w 52387"/>
                  <a:gd name="connsiteY7" fmla="*/ 58103 h 60007"/>
                  <a:gd name="connsiteX8" fmla="*/ 36195 w 52387"/>
                  <a:gd name="connsiteY8" fmla="*/ 58103 h 60007"/>
                  <a:gd name="connsiteX9" fmla="*/ 32385 w 52387"/>
                  <a:gd name="connsiteY9" fmla="*/ 47625 h 60007"/>
                  <a:gd name="connsiteX10" fmla="*/ 27622 w 52387"/>
                  <a:gd name="connsiteY10" fmla="*/ 37148 h 60007"/>
                  <a:gd name="connsiteX11" fmla="*/ 26670 w 52387"/>
                  <a:gd name="connsiteY11" fmla="*/ 36195 h 60007"/>
                  <a:gd name="connsiteX12" fmla="*/ 26670 w 52387"/>
                  <a:gd name="connsiteY12" fmla="*/ 22860 h 60007"/>
                  <a:gd name="connsiteX13" fmla="*/ 31432 w 52387"/>
                  <a:gd name="connsiteY13" fmla="*/ 21908 h 60007"/>
                  <a:gd name="connsiteX14" fmla="*/ 35242 w 52387"/>
                  <a:gd name="connsiteY14" fmla="*/ 16193 h 60007"/>
                  <a:gd name="connsiteX15" fmla="*/ 31432 w 52387"/>
                  <a:gd name="connsiteY15" fmla="*/ 10478 h 60007"/>
                  <a:gd name="connsiteX16" fmla="*/ 26670 w 52387"/>
                  <a:gd name="connsiteY16" fmla="*/ 9525 h 60007"/>
                  <a:gd name="connsiteX17" fmla="*/ 26670 w 52387"/>
                  <a:gd name="connsiteY17" fmla="*/ 0 h 60007"/>
                  <a:gd name="connsiteX18" fmla="*/ 24765 w 52387"/>
                  <a:gd name="connsiteY18" fmla="*/ 0 h 60007"/>
                  <a:gd name="connsiteX19" fmla="*/ 0 w 52387"/>
                  <a:gd name="connsiteY19" fmla="*/ 0 h 60007"/>
                  <a:gd name="connsiteX20" fmla="*/ 24765 w 52387"/>
                  <a:gd name="connsiteY20" fmla="*/ 0 h 60007"/>
                  <a:gd name="connsiteX21" fmla="*/ 24765 w 52387"/>
                  <a:gd name="connsiteY21" fmla="*/ 11430 h 60007"/>
                  <a:gd name="connsiteX22" fmla="*/ 20955 w 52387"/>
                  <a:gd name="connsiteY22" fmla="*/ 10478 h 60007"/>
                  <a:gd name="connsiteX23" fmla="*/ 17145 w 52387"/>
                  <a:gd name="connsiteY23" fmla="*/ 10478 h 60007"/>
                  <a:gd name="connsiteX24" fmla="*/ 17145 w 52387"/>
                  <a:gd name="connsiteY24" fmla="*/ 24765 h 60007"/>
                  <a:gd name="connsiteX25" fmla="*/ 20955 w 52387"/>
                  <a:gd name="connsiteY25" fmla="*/ 24765 h 60007"/>
                  <a:gd name="connsiteX26" fmla="*/ 24765 w 52387"/>
                  <a:gd name="connsiteY26" fmla="*/ 23813 h 60007"/>
                  <a:gd name="connsiteX27" fmla="*/ 24765 w 52387"/>
                  <a:gd name="connsiteY27" fmla="*/ 37148 h 60007"/>
                  <a:gd name="connsiteX28" fmla="*/ 20002 w 52387"/>
                  <a:gd name="connsiteY28" fmla="*/ 36195 h 60007"/>
                  <a:gd name="connsiteX29" fmla="*/ 16192 w 52387"/>
                  <a:gd name="connsiteY29" fmla="*/ 36195 h 60007"/>
                  <a:gd name="connsiteX30" fmla="*/ 16192 w 52387"/>
                  <a:gd name="connsiteY30" fmla="*/ 60008 h 60007"/>
                  <a:gd name="connsiteX31" fmla="*/ 0 w 52387"/>
                  <a:gd name="connsiteY31" fmla="*/ 60008 h 60007"/>
                  <a:gd name="connsiteX32" fmla="*/ 0 w 52387"/>
                  <a:gd name="connsiteY32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387" h="60007">
                    <a:moveTo>
                      <a:pt x="24765" y="0"/>
                    </a:moveTo>
                    <a:lnTo>
                      <a:pt x="29527" y="0"/>
                    </a:lnTo>
                    <a:cubicBezTo>
                      <a:pt x="35242" y="0"/>
                      <a:pt x="40005" y="953"/>
                      <a:pt x="42863" y="3810"/>
                    </a:cubicBezTo>
                    <a:cubicBezTo>
                      <a:pt x="46672" y="5715"/>
                      <a:pt x="48577" y="9525"/>
                      <a:pt x="48577" y="14288"/>
                    </a:cubicBezTo>
                    <a:cubicBezTo>
                      <a:pt x="48577" y="22860"/>
                      <a:pt x="44767" y="27623"/>
                      <a:pt x="38100" y="29528"/>
                    </a:cubicBezTo>
                    <a:cubicBezTo>
                      <a:pt x="39052" y="30480"/>
                      <a:pt x="40005" y="30480"/>
                      <a:pt x="41910" y="31433"/>
                    </a:cubicBezTo>
                    <a:cubicBezTo>
                      <a:pt x="43815" y="32385"/>
                      <a:pt x="43815" y="36195"/>
                      <a:pt x="46672" y="41910"/>
                    </a:cubicBezTo>
                    <a:lnTo>
                      <a:pt x="52388" y="58103"/>
                    </a:lnTo>
                    <a:lnTo>
                      <a:pt x="36195" y="58103"/>
                    </a:lnTo>
                    <a:lnTo>
                      <a:pt x="32385" y="47625"/>
                    </a:lnTo>
                    <a:cubicBezTo>
                      <a:pt x="31432" y="42863"/>
                      <a:pt x="28575" y="39053"/>
                      <a:pt x="27622" y="37148"/>
                    </a:cubicBezTo>
                    <a:cubicBezTo>
                      <a:pt x="27622" y="36195"/>
                      <a:pt x="26670" y="36195"/>
                      <a:pt x="26670" y="36195"/>
                    </a:cubicBezTo>
                    <a:lnTo>
                      <a:pt x="26670" y="22860"/>
                    </a:lnTo>
                    <a:cubicBezTo>
                      <a:pt x="27622" y="22860"/>
                      <a:pt x="30480" y="22860"/>
                      <a:pt x="31432" y="21908"/>
                    </a:cubicBezTo>
                    <a:cubicBezTo>
                      <a:pt x="33338" y="20955"/>
                      <a:pt x="35242" y="20003"/>
                      <a:pt x="35242" y="16193"/>
                    </a:cubicBezTo>
                    <a:cubicBezTo>
                      <a:pt x="35242" y="12383"/>
                      <a:pt x="34290" y="11430"/>
                      <a:pt x="31432" y="10478"/>
                    </a:cubicBezTo>
                    <a:cubicBezTo>
                      <a:pt x="30480" y="9525"/>
                      <a:pt x="27622" y="9525"/>
                      <a:pt x="26670" y="9525"/>
                    </a:cubicBezTo>
                    <a:lnTo>
                      <a:pt x="26670" y="0"/>
                    </a:lnTo>
                    <a:lnTo>
                      <a:pt x="24765" y="0"/>
                    </a:lnTo>
                    <a:close/>
                    <a:moveTo>
                      <a:pt x="0" y="0"/>
                    </a:moveTo>
                    <a:lnTo>
                      <a:pt x="24765" y="0"/>
                    </a:lnTo>
                    <a:lnTo>
                      <a:pt x="24765" y="11430"/>
                    </a:lnTo>
                    <a:cubicBezTo>
                      <a:pt x="23813" y="10478"/>
                      <a:pt x="22860" y="10478"/>
                      <a:pt x="20955" y="10478"/>
                    </a:cubicBezTo>
                    <a:lnTo>
                      <a:pt x="17145" y="10478"/>
                    </a:lnTo>
                    <a:lnTo>
                      <a:pt x="17145" y="24765"/>
                    </a:lnTo>
                    <a:lnTo>
                      <a:pt x="20955" y="24765"/>
                    </a:lnTo>
                    <a:cubicBezTo>
                      <a:pt x="21907" y="24765"/>
                      <a:pt x="22860" y="23813"/>
                      <a:pt x="24765" y="23813"/>
                    </a:cubicBezTo>
                    <a:lnTo>
                      <a:pt x="24765" y="37148"/>
                    </a:lnTo>
                    <a:cubicBezTo>
                      <a:pt x="23813" y="36195"/>
                      <a:pt x="20955" y="36195"/>
                      <a:pt x="20002" y="36195"/>
                    </a:cubicBezTo>
                    <a:lnTo>
                      <a:pt x="16192" y="36195"/>
                    </a:lnTo>
                    <a:lnTo>
                      <a:pt x="16192" y="60008"/>
                    </a:lnTo>
                    <a:lnTo>
                      <a:pt x="0" y="60008"/>
                    </a:lnTo>
                    <a:cubicBezTo>
                      <a:pt x="0" y="6000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64CD8A81-30DF-E6B0-A469-69CACD5EDC97}"/>
                  </a:ext>
                </a:extLst>
              </p:cNvPr>
              <p:cNvSpPr/>
              <p:nvPr/>
            </p:nvSpPr>
            <p:spPr>
              <a:xfrm>
                <a:off x="4430076" y="3473767"/>
                <a:ext cx="52387" cy="60007"/>
              </a:xfrm>
              <a:custGeom>
                <a:avLst/>
                <a:gdLst>
                  <a:gd name="connsiteX0" fmla="*/ 23813 w 52387"/>
                  <a:gd name="connsiteY0" fmla="*/ 0 h 60007"/>
                  <a:gd name="connsiteX1" fmla="*/ 28575 w 52387"/>
                  <a:gd name="connsiteY1" fmla="*/ 0 h 60007"/>
                  <a:gd name="connsiteX2" fmla="*/ 42863 w 52387"/>
                  <a:gd name="connsiteY2" fmla="*/ 3810 h 60007"/>
                  <a:gd name="connsiteX3" fmla="*/ 48578 w 52387"/>
                  <a:gd name="connsiteY3" fmla="*/ 14288 h 60007"/>
                  <a:gd name="connsiteX4" fmla="*/ 37148 w 52387"/>
                  <a:gd name="connsiteY4" fmla="*/ 29528 h 60007"/>
                  <a:gd name="connsiteX5" fmla="*/ 40958 w 52387"/>
                  <a:gd name="connsiteY5" fmla="*/ 31433 h 60007"/>
                  <a:gd name="connsiteX6" fmla="*/ 46673 w 52387"/>
                  <a:gd name="connsiteY6" fmla="*/ 41910 h 60007"/>
                  <a:gd name="connsiteX7" fmla="*/ 52388 w 52387"/>
                  <a:gd name="connsiteY7" fmla="*/ 58103 h 60007"/>
                  <a:gd name="connsiteX8" fmla="*/ 36195 w 52387"/>
                  <a:gd name="connsiteY8" fmla="*/ 58103 h 60007"/>
                  <a:gd name="connsiteX9" fmla="*/ 32385 w 52387"/>
                  <a:gd name="connsiteY9" fmla="*/ 48578 h 60007"/>
                  <a:gd name="connsiteX10" fmla="*/ 27623 w 52387"/>
                  <a:gd name="connsiteY10" fmla="*/ 38100 h 60007"/>
                  <a:gd name="connsiteX11" fmla="*/ 25718 w 52387"/>
                  <a:gd name="connsiteY11" fmla="*/ 37148 h 60007"/>
                  <a:gd name="connsiteX12" fmla="*/ 25718 w 52387"/>
                  <a:gd name="connsiteY12" fmla="*/ 23813 h 60007"/>
                  <a:gd name="connsiteX13" fmla="*/ 30480 w 52387"/>
                  <a:gd name="connsiteY13" fmla="*/ 22860 h 60007"/>
                  <a:gd name="connsiteX14" fmla="*/ 34290 w 52387"/>
                  <a:gd name="connsiteY14" fmla="*/ 17145 h 60007"/>
                  <a:gd name="connsiteX15" fmla="*/ 30480 w 52387"/>
                  <a:gd name="connsiteY15" fmla="*/ 11430 h 60007"/>
                  <a:gd name="connsiteX16" fmla="*/ 25718 w 52387"/>
                  <a:gd name="connsiteY16" fmla="*/ 10478 h 60007"/>
                  <a:gd name="connsiteX17" fmla="*/ 25718 w 52387"/>
                  <a:gd name="connsiteY17" fmla="*/ 953 h 60007"/>
                  <a:gd name="connsiteX18" fmla="*/ 23813 w 52387"/>
                  <a:gd name="connsiteY18" fmla="*/ 953 h 60007"/>
                  <a:gd name="connsiteX19" fmla="*/ 23813 w 52387"/>
                  <a:gd name="connsiteY19" fmla="*/ 0 h 60007"/>
                  <a:gd name="connsiteX20" fmla="*/ 0 w 52387"/>
                  <a:gd name="connsiteY20" fmla="*/ 0 h 60007"/>
                  <a:gd name="connsiteX21" fmla="*/ 23813 w 52387"/>
                  <a:gd name="connsiteY21" fmla="*/ 0 h 60007"/>
                  <a:gd name="connsiteX22" fmla="*/ 23813 w 52387"/>
                  <a:gd name="connsiteY22" fmla="*/ 11430 h 60007"/>
                  <a:gd name="connsiteX23" fmla="*/ 20003 w 52387"/>
                  <a:gd name="connsiteY23" fmla="*/ 10478 h 60007"/>
                  <a:gd name="connsiteX24" fmla="*/ 16193 w 52387"/>
                  <a:gd name="connsiteY24" fmla="*/ 10478 h 60007"/>
                  <a:gd name="connsiteX25" fmla="*/ 16193 w 52387"/>
                  <a:gd name="connsiteY25" fmla="*/ 24765 h 60007"/>
                  <a:gd name="connsiteX26" fmla="*/ 20003 w 52387"/>
                  <a:gd name="connsiteY26" fmla="*/ 24765 h 60007"/>
                  <a:gd name="connsiteX27" fmla="*/ 23813 w 52387"/>
                  <a:gd name="connsiteY27" fmla="*/ 23813 h 60007"/>
                  <a:gd name="connsiteX28" fmla="*/ 23813 w 52387"/>
                  <a:gd name="connsiteY28" fmla="*/ 37148 h 60007"/>
                  <a:gd name="connsiteX29" fmla="*/ 19050 w 52387"/>
                  <a:gd name="connsiteY29" fmla="*/ 36195 h 60007"/>
                  <a:gd name="connsiteX30" fmla="*/ 15240 w 52387"/>
                  <a:gd name="connsiteY30" fmla="*/ 36195 h 60007"/>
                  <a:gd name="connsiteX31" fmla="*/ 15240 w 52387"/>
                  <a:gd name="connsiteY31" fmla="*/ 60008 h 60007"/>
                  <a:gd name="connsiteX32" fmla="*/ 0 w 52387"/>
                  <a:gd name="connsiteY32" fmla="*/ 60008 h 60007"/>
                  <a:gd name="connsiteX33" fmla="*/ 0 w 52387"/>
                  <a:gd name="connsiteY3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2387" h="60007">
                    <a:moveTo>
                      <a:pt x="23813" y="0"/>
                    </a:moveTo>
                    <a:lnTo>
                      <a:pt x="28575" y="0"/>
                    </a:lnTo>
                    <a:cubicBezTo>
                      <a:pt x="34290" y="0"/>
                      <a:pt x="39053" y="953"/>
                      <a:pt x="42863" y="3810"/>
                    </a:cubicBezTo>
                    <a:cubicBezTo>
                      <a:pt x="46673" y="5715"/>
                      <a:pt x="48578" y="9525"/>
                      <a:pt x="48578" y="14288"/>
                    </a:cubicBezTo>
                    <a:cubicBezTo>
                      <a:pt x="48578" y="22860"/>
                      <a:pt x="44768" y="27623"/>
                      <a:pt x="37148" y="29528"/>
                    </a:cubicBezTo>
                    <a:cubicBezTo>
                      <a:pt x="38100" y="30480"/>
                      <a:pt x="40958" y="30480"/>
                      <a:pt x="40958" y="31433"/>
                    </a:cubicBezTo>
                    <a:cubicBezTo>
                      <a:pt x="41910" y="32385"/>
                      <a:pt x="42863" y="36195"/>
                      <a:pt x="46673" y="41910"/>
                    </a:cubicBezTo>
                    <a:lnTo>
                      <a:pt x="52388" y="58103"/>
                    </a:lnTo>
                    <a:lnTo>
                      <a:pt x="36195" y="58103"/>
                    </a:lnTo>
                    <a:lnTo>
                      <a:pt x="32385" y="48578"/>
                    </a:lnTo>
                    <a:cubicBezTo>
                      <a:pt x="31433" y="43815"/>
                      <a:pt x="28575" y="40005"/>
                      <a:pt x="27623" y="38100"/>
                    </a:cubicBezTo>
                    <a:cubicBezTo>
                      <a:pt x="26670" y="37148"/>
                      <a:pt x="26670" y="37148"/>
                      <a:pt x="25718" y="37148"/>
                    </a:cubicBezTo>
                    <a:lnTo>
                      <a:pt x="25718" y="23813"/>
                    </a:lnTo>
                    <a:cubicBezTo>
                      <a:pt x="27623" y="23813"/>
                      <a:pt x="29528" y="23813"/>
                      <a:pt x="30480" y="22860"/>
                    </a:cubicBezTo>
                    <a:cubicBezTo>
                      <a:pt x="32385" y="21908"/>
                      <a:pt x="34290" y="20955"/>
                      <a:pt x="34290" y="17145"/>
                    </a:cubicBezTo>
                    <a:cubicBezTo>
                      <a:pt x="34290" y="13335"/>
                      <a:pt x="33338" y="12383"/>
                      <a:pt x="30480" y="11430"/>
                    </a:cubicBezTo>
                    <a:cubicBezTo>
                      <a:pt x="29528" y="10478"/>
                      <a:pt x="28575" y="10478"/>
                      <a:pt x="25718" y="10478"/>
                    </a:cubicBezTo>
                    <a:lnTo>
                      <a:pt x="25718" y="953"/>
                    </a:lnTo>
                    <a:lnTo>
                      <a:pt x="23813" y="953"/>
                    </a:lnTo>
                    <a:lnTo>
                      <a:pt x="23813" y="0"/>
                    </a:lnTo>
                    <a:close/>
                    <a:moveTo>
                      <a:pt x="0" y="0"/>
                    </a:moveTo>
                    <a:lnTo>
                      <a:pt x="23813" y="0"/>
                    </a:lnTo>
                    <a:lnTo>
                      <a:pt x="23813" y="11430"/>
                    </a:lnTo>
                    <a:cubicBezTo>
                      <a:pt x="22860" y="10478"/>
                      <a:pt x="21908" y="10478"/>
                      <a:pt x="20003" y="10478"/>
                    </a:cubicBezTo>
                    <a:lnTo>
                      <a:pt x="16193" y="10478"/>
                    </a:lnTo>
                    <a:lnTo>
                      <a:pt x="16193" y="24765"/>
                    </a:lnTo>
                    <a:lnTo>
                      <a:pt x="20003" y="24765"/>
                    </a:lnTo>
                    <a:cubicBezTo>
                      <a:pt x="20955" y="24765"/>
                      <a:pt x="23813" y="23813"/>
                      <a:pt x="23813" y="23813"/>
                    </a:cubicBezTo>
                    <a:lnTo>
                      <a:pt x="23813" y="37148"/>
                    </a:lnTo>
                    <a:cubicBezTo>
                      <a:pt x="22860" y="36195"/>
                      <a:pt x="21908" y="36195"/>
                      <a:pt x="19050" y="36195"/>
                    </a:cubicBezTo>
                    <a:lnTo>
                      <a:pt x="15240" y="36195"/>
                    </a:lnTo>
                    <a:lnTo>
                      <a:pt x="15240" y="60008"/>
                    </a:lnTo>
                    <a:lnTo>
                      <a:pt x="0" y="600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56003105-A500-6CBE-5BC9-099265153740}"/>
                  </a:ext>
                </a:extLst>
              </p:cNvPr>
              <p:cNvSpPr/>
              <p:nvPr/>
            </p:nvSpPr>
            <p:spPr>
              <a:xfrm>
                <a:off x="4488179" y="3472814"/>
                <a:ext cx="60959" cy="60960"/>
              </a:xfrm>
              <a:custGeom>
                <a:avLst/>
                <a:gdLst>
                  <a:gd name="connsiteX0" fmla="*/ 29527 w 60959"/>
                  <a:gd name="connsiteY0" fmla="*/ 952 h 60960"/>
                  <a:gd name="connsiteX1" fmla="*/ 39052 w 60959"/>
                  <a:gd name="connsiteY1" fmla="*/ 952 h 60960"/>
                  <a:gd name="connsiteX2" fmla="*/ 60960 w 60959"/>
                  <a:gd name="connsiteY2" fmla="*/ 60960 h 60960"/>
                  <a:gd name="connsiteX3" fmla="*/ 44768 w 60959"/>
                  <a:gd name="connsiteY3" fmla="*/ 60960 h 60960"/>
                  <a:gd name="connsiteX4" fmla="*/ 41910 w 60959"/>
                  <a:gd name="connsiteY4" fmla="*/ 47625 h 60960"/>
                  <a:gd name="connsiteX5" fmla="*/ 31432 w 60959"/>
                  <a:gd name="connsiteY5" fmla="*/ 47625 h 60960"/>
                  <a:gd name="connsiteX6" fmla="*/ 31432 w 60959"/>
                  <a:gd name="connsiteY6" fmla="*/ 36195 h 60960"/>
                  <a:gd name="connsiteX7" fmla="*/ 39052 w 60959"/>
                  <a:gd name="connsiteY7" fmla="*/ 36195 h 60960"/>
                  <a:gd name="connsiteX8" fmla="*/ 31432 w 60959"/>
                  <a:gd name="connsiteY8" fmla="*/ 12383 h 60960"/>
                  <a:gd name="connsiteX9" fmla="*/ 30480 w 60959"/>
                  <a:gd name="connsiteY9" fmla="*/ 13335 h 60960"/>
                  <a:gd name="connsiteX10" fmla="*/ 30480 w 60959"/>
                  <a:gd name="connsiteY10" fmla="*/ 0 h 60960"/>
                  <a:gd name="connsiteX11" fmla="*/ 29527 w 60959"/>
                  <a:gd name="connsiteY11" fmla="*/ 952 h 60960"/>
                  <a:gd name="connsiteX12" fmla="*/ 29527 w 60959"/>
                  <a:gd name="connsiteY12" fmla="*/ 952 h 60960"/>
                  <a:gd name="connsiteX13" fmla="*/ 20955 w 60959"/>
                  <a:gd name="connsiteY13" fmla="*/ 952 h 60960"/>
                  <a:gd name="connsiteX14" fmla="*/ 29527 w 60959"/>
                  <a:gd name="connsiteY14" fmla="*/ 952 h 60960"/>
                  <a:gd name="connsiteX15" fmla="*/ 29527 w 60959"/>
                  <a:gd name="connsiteY15" fmla="*/ 14288 h 60960"/>
                  <a:gd name="connsiteX16" fmla="*/ 22860 w 60959"/>
                  <a:gd name="connsiteY16" fmla="*/ 37148 h 60960"/>
                  <a:gd name="connsiteX17" fmla="*/ 29527 w 60959"/>
                  <a:gd name="connsiteY17" fmla="*/ 37148 h 60960"/>
                  <a:gd name="connsiteX18" fmla="*/ 29527 w 60959"/>
                  <a:gd name="connsiteY18" fmla="*/ 48577 h 60960"/>
                  <a:gd name="connsiteX19" fmla="*/ 20002 w 60959"/>
                  <a:gd name="connsiteY19" fmla="*/ 48577 h 60960"/>
                  <a:gd name="connsiteX20" fmla="*/ 15240 w 60959"/>
                  <a:gd name="connsiteY20" fmla="*/ 60960 h 60960"/>
                  <a:gd name="connsiteX21" fmla="*/ 0 w 60959"/>
                  <a:gd name="connsiteY21" fmla="*/ 60960 h 60960"/>
                  <a:gd name="connsiteX22" fmla="*/ 20955 w 60959"/>
                  <a:gd name="connsiteY22" fmla="*/ 952 h 60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959" h="60960">
                    <a:moveTo>
                      <a:pt x="29527" y="952"/>
                    </a:moveTo>
                    <a:lnTo>
                      <a:pt x="39052" y="952"/>
                    </a:lnTo>
                    <a:lnTo>
                      <a:pt x="60960" y="60960"/>
                    </a:lnTo>
                    <a:lnTo>
                      <a:pt x="44768" y="60960"/>
                    </a:lnTo>
                    <a:lnTo>
                      <a:pt x="41910" y="47625"/>
                    </a:lnTo>
                    <a:lnTo>
                      <a:pt x="31432" y="47625"/>
                    </a:lnTo>
                    <a:lnTo>
                      <a:pt x="31432" y="36195"/>
                    </a:lnTo>
                    <a:lnTo>
                      <a:pt x="39052" y="36195"/>
                    </a:lnTo>
                    <a:lnTo>
                      <a:pt x="31432" y="12383"/>
                    </a:lnTo>
                    <a:lnTo>
                      <a:pt x="30480" y="13335"/>
                    </a:lnTo>
                    <a:lnTo>
                      <a:pt x="30480" y="0"/>
                    </a:lnTo>
                    <a:lnTo>
                      <a:pt x="29527" y="952"/>
                    </a:lnTo>
                    <a:lnTo>
                      <a:pt x="29527" y="952"/>
                    </a:lnTo>
                    <a:close/>
                    <a:moveTo>
                      <a:pt x="20955" y="952"/>
                    </a:moveTo>
                    <a:lnTo>
                      <a:pt x="29527" y="952"/>
                    </a:lnTo>
                    <a:lnTo>
                      <a:pt x="29527" y="14288"/>
                    </a:lnTo>
                    <a:lnTo>
                      <a:pt x="22860" y="37148"/>
                    </a:lnTo>
                    <a:lnTo>
                      <a:pt x="29527" y="37148"/>
                    </a:lnTo>
                    <a:lnTo>
                      <a:pt x="29527" y="48577"/>
                    </a:lnTo>
                    <a:lnTo>
                      <a:pt x="20002" y="48577"/>
                    </a:lnTo>
                    <a:lnTo>
                      <a:pt x="15240" y="60960"/>
                    </a:lnTo>
                    <a:lnTo>
                      <a:pt x="0" y="60960"/>
                    </a:lnTo>
                    <a:lnTo>
                      <a:pt x="20955" y="95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2054D03F-DEA1-75C1-C559-1953523B5DA5}"/>
                  </a:ext>
                </a:extLst>
              </p:cNvPr>
              <p:cNvSpPr/>
              <p:nvPr/>
            </p:nvSpPr>
            <p:spPr>
              <a:xfrm>
                <a:off x="4231004" y="3395662"/>
                <a:ext cx="64769" cy="65722"/>
              </a:xfrm>
              <a:custGeom>
                <a:avLst/>
                <a:gdLst>
                  <a:gd name="connsiteX0" fmla="*/ 0 w 64769"/>
                  <a:gd name="connsiteY0" fmla="*/ 32385 h 65722"/>
                  <a:gd name="connsiteX1" fmla="*/ 8572 w 64769"/>
                  <a:gd name="connsiteY1" fmla="*/ 8573 h 65722"/>
                  <a:gd name="connsiteX2" fmla="*/ 32385 w 64769"/>
                  <a:gd name="connsiteY2" fmla="*/ 0 h 65722"/>
                  <a:gd name="connsiteX3" fmla="*/ 56197 w 64769"/>
                  <a:gd name="connsiteY3" fmla="*/ 8573 h 65722"/>
                  <a:gd name="connsiteX4" fmla="*/ 64770 w 64769"/>
                  <a:gd name="connsiteY4" fmla="*/ 32385 h 65722"/>
                  <a:gd name="connsiteX5" fmla="*/ 60960 w 64769"/>
                  <a:gd name="connsiteY5" fmla="*/ 50482 h 65722"/>
                  <a:gd name="connsiteX6" fmla="*/ 50482 w 64769"/>
                  <a:gd name="connsiteY6" fmla="*/ 61913 h 65722"/>
                  <a:gd name="connsiteX7" fmla="*/ 33338 w 64769"/>
                  <a:gd name="connsiteY7" fmla="*/ 65723 h 65722"/>
                  <a:gd name="connsiteX8" fmla="*/ 16192 w 64769"/>
                  <a:gd name="connsiteY8" fmla="*/ 61913 h 65722"/>
                  <a:gd name="connsiteX9" fmla="*/ 4763 w 64769"/>
                  <a:gd name="connsiteY9" fmla="*/ 51435 h 65722"/>
                  <a:gd name="connsiteX10" fmla="*/ 0 w 64769"/>
                  <a:gd name="connsiteY10" fmla="*/ 32385 h 65722"/>
                  <a:gd name="connsiteX11" fmla="*/ 14288 w 64769"/>
                  <a:gd name="connsiteY11" fmla="*/ 32385 h 65722"/>
                  <a:gd name="connsiteX12" fmla="*/ 19050 w 64769"/>
                  <a:gd name="connsiteY12" fmla="*/ 45720 h 65722"/>
                  <a:gd name="connsiteX13" fmla="*/ 32385 w 64769"/>
                  <a:gd name="connsiteY13" fmla="*/ 49530 h 65722"/>
                  <a:gd name="connsiteX14" fmla="*/ 45720 w 64769"/>
                  <a:gd name="connsiteY14" fmla="*/ 45720 h 65722"/>
                  <a:gd name="connsiteX15" fmla="*/ 50482 w 64769"/>
                  <a:gd name="connsiteY15" fmla="*/ 31432 h 65722"/>
                  <a:gd name="connsiteX16" fmla="*/ 45720 w 64769"/>
                  <a:gd name="connsiteY16" fmla="*/ 18098 h 65722"/>
                  <a:gd name="connsiteX17" fmla="*/ 32385 w 64769"/>
                  <a:gd name="connsiteY17" fmla="*/ 14288 h 65722"/>
                  <a:gd name="connsiteX18" fmla="*/ 20002 w 64769"/>
                  <a:gd name="connsiteY18" fmla="*/ 18098 h 65722"/>
                  <a:gd name="connsiteX19" fmla="*/ 14288 w 64769"/>
                  <a:gd name="connsiteY19" fmla="*/ 32385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4769" h="65722">
                    <a:moveTo>
                      <a:pt x="0" y="32385"/>
                    </a:moveTo>
                    <a:cubicBezTo>
                      <a:pt x="0" y="21907"/>
                      <a:pt x="2857" y="14288"/>
                      <a:pt x="8572" y="8573"/>
                    </a:cubicBezTo>
                    <a:cubicBezTo>
                      <a:pt x="14288" y="2857"/>
                      <a:pt x="21907" y="0"/>
                      <a:pt x="32385" y="0"/>
                    </a:cubicBezTo>
                    <a:cubicBezTo>
                      <a:pt x="42863" y="0"/>
                      <a:pt x="50482" y="2857"/>
                      <a:pt x="56197" y="8573"/>
                    </a:cubicBezTo>
                    <a:cubicBezTo>
                      <a:pt x="61913" y="14288"/>
                      <a:pt x="64770" y="21907"/>
                      <a:pt x="64770" y="32385"/>
                    </a:cubicBezTo>
                    <a:cubicBezTo>
                      <a:pt x="64770" y="40005"/>
                      <a:pt x="63817" y="45720"/>
                      <a:pt x="60960" y="50482"/>
                    </a:cubicBezTo>
                    <a:cubicBezTo>
                      <a:pt x="58102" y="55245"/>
                      <a:pt x="55245" y="59055"/>
                      <a:pt x="50482" y="61913"/>
                    </a:cubicBezTo>
                    <a:cubicBezTo>
                      <a:pt x="45720" y="64770"/>
                      <a:pt x="40005" y="65723"/>
                      <a:pt x="33338" y="65723"/>
                    </a:cubicBezTo>
                    <a:cubicBezTo>
                      <a:pt x="26670" y="65723"/>
                      <a:pt x="20002" y="64770"/>
                      <a:pt x="16192" y="61913"/>
                    </a:cubicBezTo>
                    <a:cubicBezTo>
                      <a:pt x="11430" y="60008"/>
                      <a:pt x="7620" y="56198"/>
                      <a:pt x="4763" y="51435"/>
                    </a:cubicBezTo>
                    <a:cubicBezTo>
                      <a:pt x="952" y="45720"/>
                      <a:pt x="0" y="39052"/>
                      <a:pt x="0" y="32385"/>
                    </a:cubicBezTo>
                    <a:close/>
                    <a:moveTo>
                      <a:pt x="14288" y="32385"/>
                    </a:moveTo>
                    <a:cubicBezTo>
                      <a:pt x="14288" y="39052"/>
                      <a:pt x="16192" y="43815"/>
                      <a:pt x="19050" y="45720"/>
                    </a:cubicBezTo>
                    <a:cubicBezTo>
                      <a:pt x="21907" y="47625"/>
                      <a:pt x="26670" y="49530"/>
                      <a:pt x="32385" y="49530"/>
                    </a:cubicBezTo>
                    <a:cubicBezTo>
                      <a:pt x="38100" y="49530"/>
                      <a:pt x="42863" y="48577"/>
                      <a:pt x="45720" y="45720"/>
                    </a:cubicBezTo>
                    <a:cubicBezTo>
                      <a:pt x="48577" y="42863"/>
                      <a:pt x="50482" y="38100"/>
                      <a:pt x="50482" y="31432"/>
                    </a:cubicBezTo>
                    <a:cubicBezTo>
                      <a:pt x="50482" y="25718"/>
                      <a:pt x="48577" y="20955"/>
                      <a:pt x="45720" y="18098"/>
                    </a:cubicBezTo>
                    <a:cubicBezTo>
                      <a:pt x="42863" y="15240"/>
                      <a:pt x="38100" y="14288"/>
                      <a:pt x="32385" y="14288"/>
                    </a:cubicBezTo>
                    <a:cubicBezTo>
                      <a:pt x="26670" y="14288"/>
                      <a:pt x="22860" y="15240"/>
                      <a:pt x="20002" y="18098"/>
                    </a:cubicBezTo>
                    <a:cubicBezTo>
                      <a:pt x="16192" y="20955"/>
                      <a:pt x="14288" y="25718"/>
                      <a:pt x="14288" y="323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896B66F2-E17D-FCE3-434B-CFC615020474}"/>
                  </a:ext>
                </a:extLst>
              </p:cNvPr>
              <p:cNvSpPr/>
              <p:nvPr/>
            </p:nvSpPr>
            <p:spPr>
              <a:xfrm>
                <a:off x="4478654" y="3397567"/>
                <a:ext cx="68580" cy="60007"/>
              </a:xfrm>
              <a:custGeom>
                <a:avLst/>
                <a:gdLst>
                  <a:gd name="connsiteX0" fmla="*/ 0 w 68580"/>
                  <a:gd name="connsiteY0" fmla="*/ 0 h 60007"/>
                  <a:gd name="connsiteX1" fmla="*/ 24765 w 68580"/>
                  <a:gd name="connsiteY1" fmla="*/ 0 h 60007"/>
                  <a:gd name="connsiteX2" fmla="*/ 34290 w 68580"/>
                  <a:gd name="connsiteY2" fmla="*/ 37147 h 60007"/>
                  <a:gd name="connsiteX3" fmla="*/ 43815 w 68580"/>
                  <a:gd name="connsiteY3" fmla="*/ 0 h 60007"/>
                  <a:gd name="connsiteX4" fmla="*/ 68580 w 68580"/>
                  <a:gd name="connsiteY4" fmla="*/ 0 h 60007"/>
                  <a:gd name="connsiteX5" fmla="*/ 68580 w 68580"/>
                  <a:gd name="connsiteY5" fmla="*/ 60007 h 60007"/>
                  <a:gd name="connsiteX6" fmla="*/ 53340 w 68580"/>
                  <a:gd name="connsiteY6" fmla="*/ 60007 h 60007"/>
                  <a:gd name="connsiteX7" fmla="*/ 53340 w 68580"/>
                  <a:gd name="connsiteY7" fmla="*/ 14288 h 60007"/>
                  <a:gd name="connsiteX8" fmla="*/ 41910 w 68580"/>
                  <a:gd name="connsiteY8" fmla="*/ 60007 h 60007"/>
                  <a:gd name="connsiteX9" fmla="*/ 27622 w 68580"/>
                  <a:gd name="connsiteY9" fmla="*/ 60007 h 60007"/>
                  <a:gd name="connsiteX10" fmla="*/ 15240 w 68580"/>
                  <a:gd name="connsiteY10" fmla="*/ 14288 h 60007"/>
                  <a:gd name="connsiteX11" fmla="*/ 15240 w 68580"/>
                  <a:gd name="connsiteY11" fmla="*/ 60007 h 60007"/>
                  <a:gd name="connsiteX12" fmla="*/ 0 w 68580"/>
                  <a:gd name="connsiteY12" fmla="*/ 60007 h 60007"/>
                  <a:gd name="connsiteX13" fmla="*/ 0 w 68580"/>
                  <a:gd name="connsiteY13" fmla="*/ 0 h 6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580" h="60007">
                    <a:moveTo>
                      <a:pt x="0" y="0"/>
                    </a:moveTo>
                    <a:lnTo>
                      <a:pt x="24765" y="0"/>
                    </a:lnTo>
                    <a:lnTo>
                      <a:pt x="34290" y="37147"/>
                    </a:lnTo>
                    <a:lnTo>
                      <a:pt x="43815" y="0"/>
                    </a:lnTo>
                    <a:lnTo>
                      <a:pt x="68580" y="0"/>
                    </a:lnTo>
                    <a:lnTo>
                      <a:pt x="68580" y="60007"/>
                    </a:lnTo>
                    <a:lnTo>
                      <a:pt x="53340" y="60007"/>
                    </a:lnTo>
                    <a:lnTo>
                      <a:pt x="53340" y="14288"/>
                    </a:lnTo>
                    <a:lnTo>
                      <a:pt x="41910" y="60007"/>
                    </a:lnTo>
                    <a:lnTo>
                      <a:pt x="27622" y="60007"/>
                    </a:lnTo>
                    <a:lnTo>
                      <a:pt x="15240" y="14288"/>
                    </a:lnTo>
                    <a:lnTo>
                      <a:pt x="15240" y="60007"/>
                    </a:lnTo>
                    <a:lnTo>
                      <a:pt x="0" y="600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cxnSp>
        <p:nvCxnSpPr>
          <p:cNvPr id="127" name="Conector reto 126">
            <a:extLst>
              <a:ext uri="{FF2B5EF4-FFF2-40B4-BE49-F238E27FC236}">
                <a16:creationId xmlns:a16="http://schemas.microsoft.com/office/drawing/2014/main" id="{FCD29CEC-714F-CAEB-FCC5-9725E7991D00}"/>
              </a:ext>
            </a:extLst>
          </p:cNvPr>
          <p:cNvCxnSpPr/>
          <p:nvPr/>
        </p:nvCxnSpPr>
        <p:spPr>
          <a:xfrm>
            <a:off x="-259080" y="1722120"/>
            <a:ext cx="223467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0DFCC3DC-A540-4899-0CBC-4688AE26BA2A}"/>
              </a:ext>
            </a:extLst>
          </p:cNvPr>
          <p:cNvCxnSpPr>
            <a:cxnSpLocks/>
          </p:cNvCxnSpPr>
          <p:nvPr/>
        </p:nvCxnSpPr>
        <p:spPr>
          <a:xfrm>
            <a:off x="11641138" y="1360873"/>
            <a:ext cx="0" cy="139018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to 129">
            <a:extLst>
              <a:ext uri="{FF2B5EF4-FFF2-40B4-BE49-F238E27FC236}">
                <a16:creationId xmlns:a16="http://schemas.microsoft.com/office/drawing/2014/main" id="{54CF1DA3-44F7-24A8-EA9E-1BD6C1332A80}"/>
              </a:ext>
            </a:extLst>
          </p:cNvPr>
          <p:cNvCxnSpPr>
            <a:cxnSpLocks/>
          </p:cNvCxnSpPr>
          <p:nvPr/>
        </p:nvCxnSpPr>
        <p:spPr>
          <a:xfrm>
            <a:off x="11641138" y="4498574"/>
            <a:ext cx="0" cy="139018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Losango 130">
            <a:extLst>
              <a:ext uri="{FF2B5EF4-FFF2-40B4-BE49-F238E27FC236}">
                <a16:creationId xmlns:a16="http://schemas.microsoft.com/office/drawing/2014/main" id="{07D79065-2D57-6892-194D-96109D219FEC}"/>
              </a:ext>
            </a:extLst>
          </p:cNvPr>
          <p:cNvSpPr/>
          <p:nvPr/>
        </p:nvSpPr>
        <p:spPr>
          <a:xfrm>
            <a:off x="11427778" y="2872502"/>
            <a:ext cx="426720" cy="42672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Losango 131">
            <a:extLst>
              <a:ext uri="{FF2B5EF4-FFF2-40B4-BE49-F238E27FC236}">
                <a16:creationId xmlns:a16="http://schemas.microsoft.com/office/drawing/2014/main" id="{89066BC5-9EC1-BD10-3E02-E521DE93F9DF}"/>
              </a:ext>
            </a:extLst>
          </p:cNvPr>
          <p:cNvSpPr/>
          <p:nvPr/>
        </p:nvSpPr>
        <p:spPr>
          <a:xfrm>
            <a:off x="11427778" y="3412771"/>
            <a:ext cx="426720" cy="4267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Losango 132">
            <a:extLst>
              <a:ext uri="{FF2B5EF4-FFF2-40B4-BE49-F238E27FC236}">
                <a16:creationId xmlns:a16="http://schemas.microsoft.com/office/drawing/2014/main" id="{7F3B3C4B-F5A8-AB2B-C09D-F1097E75E93A}"/>
              </a:ext>
            </a:extLst>
          </p:cNvPr>
          <p:cNvSpPr/>
          <p:nvPr/>
        </p:nvSpPr>
        <p:spPr>
          <a:xfrm>
            <a:off x="11427778" y="3953041"/>
            <a:ext cx="426720" cy="426720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584E3D57-F69A-EEDD-FF4D-25B4A6A6166D}"/>
              </a:ext>
            </a:extLst>
          </p:cNvPr>
          <p:cNvSpPr txBox="1"/>
          <p:nvPr/>
        </p:nvSpPr>
        <p:spPr>
          <a:xfrm>
            <a:off x="5338142" y="6038267"/>
            <a:ext cx="120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spc="300" dirty="0">
                <a:solidFill>
                  <a:schemeClr val="bg1"/>
                </a:solidFill>
                <a:latin typeface="Aptos Display" panose="020B0004020202020204" pitchFamily="34" charset="0"/>
              </a:rPr>
              <a:t>UNIBRA</a:t>
            </a:r>
          </a:p>
        </p:txBody>
      </p:sp>
      <p:sp>
        <p:nvSpPr>
          <p:cNvPr id="143" name="CaixaDeTexto 142">
            <a:extLst>
              <a:ext uri="{FF2B5EF4-FFF2-40B4-BE49-F238E27FC236}">
                <a16:creationId xmlns:a16="http://schemas.microsoft.com/office/drawing/2014/main" id="{7331167E-28DE-F2B5-9A86-FF02C9A3B1A7}"/>
              </a:ext>
            </a:extLst>
          </p:cNvPr>
          <p:cNvSpPr txBox="1"/>
          <p:nvPr/>
        </p:nvSpPr>
        <p:spPr>
          <a:xfrm>
            <a:off x="6719677" y="6046050"/>
            <a:ext cx="129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spc="600" dirty="0">
                <a:solidFill>
                  <a:schemeClr val="bg1"/>
                </a:solidFill>
                <a:latin typeface="Aptos Display" panose="020B0004020202020204" pitchFamily="34" charset="0"/>
              </a:rPr>
              <a:t>LOG2N</a:t>
            </a: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730C9DE9-48E0-2124-5B5A-240D4FFB9C51}"/>
              </a:ext>
            </a:extLst>
          </p:cNvPr>
          <p:cNvSpPr txBox="1"/>
          <p:nvPr/>
        </p:nvSpPr>
        <p:spPr>
          <a:xfrm>
            <a:off x="8196211" y="6038267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spc="600" dirty="0">
                <a:solidFill>
                  <a:schemeClr val="bg1"/>
                </a:solidFill>
                <a:latin typeface="Aptos Display" panose="020B0004020202020204" pitchFamily="34" charset="0"/>
              </a:rPr>
              <a:t>2024.1</a:t>
            </a:r>
          </a:p>
        </p:txBody>
      </p:sp>
      <p:sp>
        <p:nvSpPr>
          <p:cNvPr id="145" name="Losango 144">
            <a:extLst>
              <a:ext uri="{FF2B5EF4-FFF2-40B4-BE49-F238E27FC236}">
                <a16:creationId xmlns:a16="http://schemas.microsoft.com/office/drawing/2014/main" id="{439F8AC9-9A6A-50AE-2459-47B7F61E2E95}"/>
              </a:ext>
            </a:extLst>
          </p:cNvPr>
          <p:cNvSpPr/>
          <p:nvPr/>
        </p:nvSpPr>
        <p:spPr>
          <a:xfrm>
            <a:off x="6546121" y="6167550"/>
            <a:ext cx="110765" cy="11076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6" name="Losango 145">
            <a:extLst>
              <a:ext uri="{FF2B5EF4-FFF2-40B4-BE49-F238E27FC236}">
                <a16:creationId xmlns:a16="http://schemas.microsoft.com/office/drawing/2014/main" id="{2E2F21A9-FF62-409E-0374-013AFFBCB956}"/>
              </a:ext>
            </a:extLst>
          </p:cNvPr>
          <p:cNvSpPr/>
          <p:nvPr/>
        </p:nvSpPr>
        <p:spPr>
          <a:xfrm>
            <a:off x="8016955" y="6175333"/>
            <a:ext cx="110765" cy="11076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22099F50-F5AB-ACF1-BCA9-58A4F247E3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6" b="143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B1A0E8-860F-4FD7-850F-785808C98393}"/>
              </a:ext>
            </a:extLst>
          </p:cNvPr>
          <p:cNvSpPr txBox="1"/>
          <p:nvPr/>
        </p:nvSpPr>
        <p:spPr>
          <a:xfrm>
            <a:off x="4520889" y="283339"/>
            <a:ext cx="3150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Importação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3BCB09-B78A-FEE9-AD06-8062127BA9CB}"/>
              </a:ext>
            </a:extLst>
          </p:cNvPr>
          <p:cNvSpPr txBox="1"/>
          <p:nvPr/>
        </p:nvSpPr>
        <p:spPr>
          <a:xfrm>
            <a:off x="467086" y="2105561"/>
            <a:ext cx="777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A importação é o processo pelo qual pessoas físicas ou empresas de um país adquirem </a:t>
            </a:r>
            <a:r>
              <a:rPr lang="pt-BR" sz="2000" b="1" dirty="0">
                <a:solidFill>
                  <a:srgbClr val="FFFF00"/>
                </a:solidFill>
                <a:latin typeface="Trebuchet MS" panose="020B0603020202020204" pitchFamily="34" charset="0"/>
              </a:rPr>
              <a:t>mercadorias fabricadas em outras nações</a:t>
            </a:r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. Esse processo pode envolver tanto produto final quanto matéria-prima para a produção industrial ou doméstica.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A1E27BAA-3089-B2CB-2A80-7EA0F07FDB9E}"/>
              </a:ext>
            </a:extLst>
          </p:cNvPr>
          <p:cNvSpPr/>
          <p:nvPr/>
        </p:nvSpPr>
        <p:spPr>
          <a:xfrm rot="15980137" flipH="1">
            <a:off x="9191905" y="520654"/>
            <a:ext cx="2451317" cy="2463068"/>
          </a:xfrm>
          <a:custGeom>
            <a:avLst/>
            <a:gdLst>
              <a:gd name="connsiteX0" fmla="*/ 888025 w 4475357"/>
              <a:gd name="connsiteY0" fmla="*/ 3617456 h 4496251"/>
              <a:gd name="connsiteX1" fmla="*/ 3159662 w 4475357"/>
              <a:gd name="connsiteY1" fmla="*/ 4388648 h 4496251"/>
              <a:gd name="connsiteX2" fmla="*/ 3154090 w 4475357"/>
              <a:gd name="connsiteY2" fmla="*/ 4186270 h 4496251"/>
              <a:gd name="connsiteX3" fmla="*/ 3120457 w 4475357"/>
              <a:gd name="connsiteY3" fmla="*/ 3881832 h 4496251"/>
              <a:gd name="connsiteX4" fmla="*/ 2644140 w 4475357"/>
              <a:gd name="connsiteY4" fmla="*/ 3916141 h 4496251"/>
              <a:gd name="connsiteX5" fmla="*/ 1825428 w 4475357"/>
              <a:gd name="connsiteY5" fmla="*/ 4088563 h 4496251"/>
              <a:gd name="connsiteX6" fmla="*/ 1701270 w 4475357"/>
              <a:gd name="connsiteY6" fmla="*/ 3747110 h 4496251"/>
              <a:gd name="connsiteX7" fmla="*/ 1404938 w 4475357"/>
              <a:gd name="connsiteY7" fmla="*/ 3464313 h 4496251"/>
              <a:gd name="connsiteX8" fmla="*/ 888025 w 4475357"/>
              <a:gd name="connsiteY8" fmla="*/ 3617456 h 4496251"/>
              <a:gd name="connsiteX9" fmla="*/ 888025 w 4475357"/>
              <a:gd name="connsiteY9" fmla="*/ 3617456 h 4496251"/>
              <a:gd name="connsiteX10" fmla="*/ 4475102 w 4475357"/>
              <a:gd name="connsiteY10" fmla="*/ 2571783 h 4496251"/>
              <a:gd name="connsiteX11" fmla="*/ 2919175 w 4475357"/>
              <a:gd name="connsiteY11" fmla="*/ 625949 h 4496251"/>
              <a:gd name="connsiteX12" fmla="*/ 3026188 w 4475357"/>
              <a:gd name="connsiteY12" fmla="*/ 1102161 h 4496251"/>
              <a:gd name="connsiteX13" fmla="*/ 3666306 w 4475357"/>
              <a:gd name="connsiteY13" fmla="*/ 1615472 h 4496251"/>
              <a:gd name="connsiteX14" fmla="*/ 3488741 w 4475357"/>
              <a:gd name="connsiteY14" fmla="*/ 2224253 h 4496251"/>
              <a:gd name="connsiteX15" fmla="*/ 3695557 w 4475357"/>
              <a:gd name="connsiteY15" fmla="*/ 2545494 h 4496251"/>
              <a:gd name="connsiteX16" fmla="*/ 4475102 w 4475357"/>
              <a:gd name="connsiteY16" fmla="*/ 2571783 h 4496251"/>
              <a:gd name="connsiteX17" fmla="*/ 4475102 w 4475357"/>
              <a:gd name="connsiteY17" fmla="*/ 2571783 h 4496251"/>
              <a:gd name="connsiteX18" fmla="*/ 2030463 w 4475357"/>
              <a:gd name="connsiteY18" fmla="*/ 1074500 h 4496251"/>
              <a:gd name="connsiteX19" fmla="*/ 2062534 w 4475357"/>
              <a:gd name="connsiteY19" fmla="*/ 1287660 h 4496251"/>
              <a:gd name="connsiteX20" fmla="*/ 2187159 w 4475357"/>
              <a:gd name="connsiteY20" fmla="*/ 1163045 h 4496251"/>
              <a:gd name="connsiteX21" fmla="*/ 2187159 w 4475357"/>
              <a:gd name="connsiteY21" fmla="*/ 1155291 h 4496251"/>
              <a:gd name="connsiteX22" fmla="*/ 2072297 w 4475357"/>
              <a:gd name="connsiteY22" fmla="*/ 1040429 h 4496251"/>
              <a:gd name="connsiteX23" fmla="*/ 2072373 w 4475357"/>
              <a:gd name="connsiteY23" fmla="*/ 1040353 h 4496251"/>
              <a:gd name="connsiteX24" fmla="*/ 2064553 w 4475357"/>
              <a:gd name="connsiteY24" fmla="*/ 1040429 h 4496251"/>
              <a:gd name="connsiteX25" fmla="*/ 2030463 w 4475357"/>
              <a:gd name="connsiteY25" fmla="*/ 1074500 h 4496251"/>
              <a:gd name="connsiteX26" fmla="*/ 2030463 w 4475357"/>
              <a:gd name="connsiteY26" fmla="*/ 1074500 h 4496251"/>
              <a:gd name="connsiteX27" fmla="*/ 1111977 w 4475357"/>
              <a:gd name="connsiteY27" fmla="*/ 349171 h 4496251"/>
              <a:gd name="connsiteX28" fmla="*/ 1323394 w 4475357"/>
              <a:gd name="connsiteY28" fmla="*/ 382985 h 4496251"/>
              <a:gd name="connsiteX29" fmla="*/ 1366799 w 4475357"/>
              <a:gd name="connsiteY29" fmla="*/ 337256 h 4496251"/>
              <a:gd name="connsiteX30" fmla="*/ 1365247 w 4475357"/>
              <a:gd name="connsiteY30" fmla="*/ 333379 h 4496251"/>
              <a:gd name="connsiteX31" fmla="*/ 1250385 w 4475357"/>
              <a:gd name="connsiteY31" fmla="*/ 218517 h 4496251"/>
              <a:gd name="connsiteX32" fmla="*/ 1250461 w 4475357"/>
              <a:gd name="connsiteY32" fmla="*/ 218441 h 4496251"/>
              <a:gd name="connsiteX33" fmla="*/ 1242641 w 4475357"/>
              <a:gd name="connsiteY33" fmla="*/ 218517 h 4496251"/>
              <a:gd name="connsiteX34" fmla="*/ 1111977 w 4475357"/>
              <a:gd name="connsiteY34" fmla="*/ 349171 h 4496251"/>
              <a:gd name="connsiteX35" fmla="*/ 1111977 w 4475357"/>
              <a:gd name="connsiteY35" fmla="*/ 349171 h 4496251"/>
              <a:gd name="connsiteX36" fmla="*/ 1108215 w 4475357"/>
              <a:gd name="connsiteY36" fmla="*/ 895087 h 4496251"/>
              <a:gd name="connsiteX37" fmla="*/ 80201 w 4475357"/>
              <a:gd name="connsiteY37" fmla="*/ 453222 h 4496251"/>
              <a:gd name="connsiteX38" fmla="*/ 115729 w 4475357"/>
              <a:gd name="connsiteY38" fmla="*/ 417151 h 4496251"/>
              <a:gd name="connsiteX39" fmla="*/ 364884 w 4475357"/>
              <a:gd name="connsiteY39" fmla="*/ 306614 h 4496251"/>
              <a:gd name="connsiteX40" fmla="*/ 1462869 w 4475357"/>
              <a:gd name="connsiteY40" fmla="*/ 482217 h 4496251"/>
              <a:gd name="connsiteX41" fmla="*/ 1108215 w 4475357"/>
              <a:gd name="connsiteY41" fmla="*/ 895087 h 4496251"/>
              <a:gd name="connsiteX42" fmla="*/ 1108215 w 4475357"/>
              <a:gd name="connsiteY42" fmla="*/ 895087 h 4496251"/>
              <a:gd name="connsiteX43" fmla="*/ 388172 w 4475357"/>
              <a:gd name="connsiteY43" fmla="*/ 1733344 h 4496251"/>
              <a:gd name="connsiteX44" fmla="*/ 514702 w 4475357"/>
              <a:gd name="connsiteY44" fmla="*/ 1586040 h 4496251"/>
              <a:gd name="connsiteX45" fmla="*/ 93688 w 4475357"/>
              <a:gd name="connsiteY45" fmla="*/ 1525042 h 4496251"/>
              <a:gd name="connsiteX46" fmla="*/ 0 w 4475357"/>
              <a:gd name="connsiteY46" fmla="*/ 1566505 h 4496251"/>
              <a:gd name="connsiteX47" fmla="*/ 388172 w 4475357"/>
              <a:gd name="connsiteY47" fmla="*/ 1733344 h 4496251"/>
              <a:gd name="connsiteX48" fmla="*/ 388172 w 4475357"/>
              <a:gd name="connsiteY48" fmla="*/ 1733344 h 4496251"/>
              <a:gd name="connsiteX49" fmla="*/ 1933137 w 4475357"/>
              <a:gd name="connsiteY49" fmla="*/ 939521 h 4496251"/>
              <a:gd name="connsiteX50" fmla="*/ 2098796 w 4475357"/>
              <a:gd name="connsiteY50" fmla="*/ 2040383 h 4496251"/>
              <a:gd name="connsiteX51" fmla="*/ 1987982 w 4475357"/>
              <a:gd name="connsiteY51" fmla="*/ 2289947 h 4496251"/>
              <a:gd name="connsiteX52" fmla="*/ 1952254 w 4475357"/>
              <a:gd name="connsiteY52" fmla="*/ 2325180 h 4496251"/>
              <a:gd name="connsiteX53" fmla="*/ 1512113 w 4475357"/>
              <a:gd name="connsiteY53" fmla="*/ 1301176 h 4496251"/>
              <a:gd name="connsiteX54" fmla="*/ 1933137 w 4475357"/>
              <a:gd name="connsiteY54" fmla="*/ 939521 h 4496251"/>
              <a:gd name="connsiteX55" fmla="*/ 1933137 w 4475357"/>
              <a:gd name="connsiteY55" fmla="*/ 939521 h 4496251"/>
              <a:gd name="connsiteX56" fmla="*/ 884187 w 4475357"/>
              <a:gd name="connsiteY56" fmla="*/ 1840558 h 4496251"/>
              <a:gd name="connsiteX57" fmla="*/ 1451581 w 4475357"/>
              <a:gd name="connsiteY57" fmla="*/ 1353163 h 4496251"/>
              <a:gd name="connsiteX58" fmla="*/ 1893075 w 4475357"/>
              <a:gd name="connsiteY58" fmla="*/ 2380311 h 4496251"/>
              <a:gd name="connsiteX59" fmla="*/ 1931965 w 4475357"/>
              <a:gd name="connsiteY59" fmla="*/ 2410734 h 4496251"/>
              <a:gd name="connsiteX60" fmla="*/ 2045113 w 4475357"/>
              <a:gd name="connsiteY60" fmla="*/ 2339944 h 4496251"/>
              <a:gd name="connsiteX61" fmla="*/ 2174091 w 4475357"/>
              <a:gd name="connsiteY61" fmla="*/ 2029067 h 4496251"/>
              <a:gd name="connsiteX62" fmla="*/ 2076622 w 4475357"/>
              <a:gd name="connsiteY62" fmla="*/ 1381319 h 4496251"/>
              <a:gd name="connsiteX63" fmla="*/ 2241023 w 4475357"/>
              <a:gd name="connsiteY63" fmla="*/ 1216918 h 4496251"/>
              <a:gd name="connsiteX64" fmla="*/ 2243604 w 4475357"/>
              <a:gd name="connsiteY64" fmla="*/ 1104266 h 4496251"/>
              <a:gd name="connsiteX65" fmla="*/ 2126152 w 4475357"/>
              <a:gd name="connsiteY65" fmla="*/ 986546 h 4496251"/>
              <a:gd name="connsiteX66" fmla="*/ 2126075 w 4475357"/>
              <a:gd name="connsiteY66" fmla="*/ 986622 h 4496251"/>
              <a:gd name="connsiteX67" fmla="*/ 2016414 w 4475357"/>
              <a:gd name="connsiteY67" fmla="*/ 981298 h 4496251"/>
              <a:gd name="connsiteX68" fmla="*/ 2001317 w 4475357"/>
              <a:gd name="connsiteY68" fmla="*/ 880943 h 4496251"/>
              <a:gd name="connsiteX69" fmla="*/ 2266150 w 4475357"/>
              <a:gd name="connsiteY69" fmla="*/ 653448 h 4496251"/>
              <a:gd name="connsiteX70" fmla="*/ 2316071 w 4475357"/>
              <a:gd name="connsiteY70" fmla="*/ 595612 h 4496251"/>
              <a:gd name="connsiteX71" fmla="*/ 2841974 w 4475357"/>
              <a:gd name="connsiteY71" fmla="*/ 611528 h 4496251"/>
              <a:gd name="connsiteX72" fmla="*/ 2957408 w 4475357"/>
              <a:gd name="connsiteY72" fmla="*/ 1134593 h 4496251"/>
              <a:gd name="connsiteX73" fmla="*/ 3591573 w 4475357"/>
              <a:gd name="connsiteY73" fmla="*/ 1629751 h 4496251"/>
              <a:gd name="connsiteX74" fmla="*/ 3412817 w 4475357"/>
              <a:gd name="connsiteY74" fmla="*/ 2223644 h 4496251"/>
              <a:gd name="connsiteX75" fmla="*/ 3660115 w 4475357"/>
              <a:gd name="connsiteY75" fmla="*/ 2612740 h 4496251"/>
              <a:gd name="connsiteX76" fmla="*/ 4472235 w 4475357"/>
              <a:gd name="connsiteY76" fmla="*/ 2651316 h 4496251"/>
              <a:gd name="connsiteX77" fmla="*/ 3233881 w 4475357"/>
              <a:gd name="connsiteY77" fmla="*/ 4361273 h 4496251"/>
              <a:gd name="connsiteX78" fmla="*/ 3189208 w 4475357"/>
              <a:gd name="connsiteY78" fmla="*/ 3849380 h 4496251"/>
              <a:gd name="connsiteX79" fmla="*/ 2611698 w 4475357"/>
              <a:gd name="connsiteY79" fmla="*/ 3847380 h 4496251"/>
              <a:gd name="connsiteX80" fmla="*/ 2052685 w 4475357"/>
              <a:gd name="connsiteY80" fmla="*/ 4034927 h 4496251"/>
              <a:gd name="connsiteX81" fmla="*/ 1775974 w 4475357"/>
              <a:gd name="connsiteY81" fmla="*/ 3761703 h 4496251"/>
              <a:gd name="connsiteX82" fmla="*/ 1646253 w 4475357"/>
              <a:gd name="connsiteY82" fmla="*/ 3415736 h 4496251"/>
              <a:gd name="connsiteX83" fmla="*/ 846934 w 4475357"/>
              <a:gd name="connsiteY83" fmla="*/ 3552600 h 4496251"/>
              <a:gd name="connsiteX84" fmla="*/ 618715 w 4475357"/>
              <a:gd name="connsiteY84" fmla="*/ 2082264 h 4496251"/>
              <a:gd name="connsiteX85" fmla="*/ 788813 w 4475357"/>
              <a:gd name="connsiteY85" fmla="*/ 2477999 h 4496251"/>
              <a:gd name="connsiteX86" fmla="*/ 819607 w 4475357"/>
              <a:gd name="connsiteY86" fmla="*/ 2503584 h 4496251"/>
              <a:gd name="connsiteX87" fmla="*/ 893426 w 4475357"/>
              <a:gd name="connsiteY87" fmla="*/ 2464579 h 4496251"/>
              <a:gd name="connsiteX88" fmla="*/ 958434 w 4475357"/>
              <a:gd name="connsiteY88" fmla="*/ 2303768 h 4496251"/>
              <a:gd name="connsiteX89" fmla="*/ 896188 w 4475357"/>
              <a:gd name="connsiteY89" fmla="*/ 1874152 h 4496251"/>
              <a:gd name="connsiteX90" fmla="*/ 884187 w 4475357"/>
              <a:gd name="connsiteY90" fmla="*/ 1840558 h 4496251"/>
              <a:gd name="connsiteX91" fmla="*/ 884187 w 4475357"/>
              <a:gd name="connsiteY91" fmla="*/ 1840558 h 4496251"/>
              <a:gd name="connsiteX92" fmla="*/ 674951 w 4475357"/>
              <a:gd name="connsiteY92" fmla="*/ 2020285 h 4496251"/>
              <a:gd name="connsiteX93" fmla="*/ 841667 w 4475357"/>
              <a:gd name="connsiteY93" fmla="*/ 2408162 h 4496251"/>
              <a:gd name="connsiteX94" fmla="*/ 883120 w 4475357"/>
              <a:gd name="connsiteY94" fmla="*/ 2314474 h 4496251"/>
              <a:gd name="connsiteX95" fmla="*/ 822179 w 4475357"/>
              <a:gd name="connsiteY95" fmla="*/ 1893812 h 4496251"/>
              <a:gd name="connsiteX96" fmla="*/ 674951 w 4475357"/>
              <a:gd name="connsiteY96" fmla="*/ 2020285 h 4496251"/>
              <a:gd name="connsiteX97" fmla="*/ 674951 w 4475357"/>
              <a:gd name="connsiteY97" fmla="*/ 2020285 h 4496251"/>
              <a:gd name="connsiteX98" fmla="*/ 2017576 w 4475357"/>
              <a:gd name="connsiteY98" fmla="*/ 268818 h 4496251"/>
              <a:gd name="connsiteX99" fmla="*/ 2037226 w 4475357"/>
              <a:gd name="connsiteY99" fmla="*/ 195295 h 4496251"/>
              <a:gd name="connsiteX100" fmla="*/ 2185368 w 4475357"/>
              <a:gd name="connsiteY100" fmla="*/ 313891 h 4496251"/>
              <a:gd name="connsiteX101" fmla="*/ 2185483 w 4475357"/>
              <a:gd name="connsiteY101" fmla="*/ 313824 h 4496251"/>
              <a:gd name="connsiteX102" fmla="*/ 2209162 w 4475357"/>
              <a:gd name="connsiteY102" fmla="*/ 377775 h 4496251"/>
              <a:gd name="connsiteX103" fmla="*/ 2134457 w 4475357"/>
              <a:gd name="connsiteY103" fmla="*/ 392358 h 4496251"/>
              <a:gd name="connsiteX104" fmla="*/ 2118808 w 4475357"/>
              <a:gd name="connsiteY104" fmla="*/ 350438 h 4496251"/>
              <a:gd name="connsiteX105" fmla="*/ 2118922 w 4475357"/>
              <a:gd name="connsiteY105" fmla="*/ 350371 h 4496251"/>
              <a:gd name="connsiteX106" fmla="*/ 2017576 w 4475357"/>
              <a:gd name="connsiteY106" fmla="*/ 268818 h 4496251"/>
              <a:gd name="connsiteX107" fmla="*/ 2017576 w 4475357"/>
              <a:gd name="connsiteY107" fmla="*/ 268818 h 4496251"/>
              <a:gd name="connsiteX108" fmla="*/ 748179 w 4475357"/>
              <a:gd name="connsiteY108" fmla="*/ 1604166 h 4496251"/>
              <a:gd name="connsiteX109" fmla="*/ 598923 w 4475357"/>
              <a:gd name="connsiteY109" fmla="*/ 1753414 h 4496251"/>
              <a:gd name="connsiteX110" fmla="*/ 652796 w 4475357"/>
              <a:gd name="connsiteY110" fmla="*/ 1807287 h 4496251"/>
              <a:gd name="connsiteX111" fmla="*/ 802053 w 4475357"/>
              <a:gd name="connsiteY111" fmla="*/ 1658040 h 4496251"/>
              <a:gd name="connsiteX112" fmla="*/ 748179 w 4475357"/>
              <a:gd name="connsiteY112" fmla="*/ 1604166 h 4496251"/>
              <a:gd name="connsiteX113" fmla="*/ 748179 w 4475357"/>
              <a:gd name="connsiteY113" fmla="*/ 1604166 h 4496251"/>
              <a:gd name="connsiteX114" fmla="*/ 3207496 w 4475357"/>
              <a:gd name="connsiteY114" fmla="*/ 2735479 h 4496251"/>
              <a:gd name="connsiteX115" fmla="*/ 3559597 w 4475357"/>
              <a:gd name="connsiteY115" fmla="*/ 2884974 h 4496251"/>
              <a:gd name="connsiteX116" fmla="*/ 3927367 w 4475357"/>
              <a:gd name="connsiteY116" fmla="*/ 3544533 h 4496251"/>
              <a:gd name="connsiteX117" fmla="*/ 3927301 w 4475357"/>
              <a:gd name="connsiteY117" fmla="*/ 3544495 h 4496251"/>
              <a:gd name="connsiteX118" fmla="*/ 3383871 w 4475357"/>
              <a:gd name="connsiteY118" fmla="*/ 3403944 h 4496251"/>
              <a:gd name="connsiteX119" fmla="*/ 2640806 w 4475357"/>
              <a:gd name="connsiteY119" fmla="*/ 3476086 h 4496251"/>
              <a:gd name="connsiteX120" fmla="*/ 2243233 w 4475357"/>
              <a:gd name="connsiteY120" fmla="*/ 3135205 h 4496251"/>
              <a:gd name="connsiteX121" fmla="*/ 2114493 w 4475357"/>
              <a:gd name="connsiteY121" fmla="*/ 2756625 h 4496251"/>
              <a:gd name="connsiteX122" fmla="*/ 2232041 w 4475357"/>
              <a:gd name="connsiteY122" fmla="*/ 2511327 h 4496251"/>
              <a:gd name="connsiteX123" fmla="*/ 2613289 w 4475357"/>
              <a:gd name="connsiteY123" fmla="*/ 2671043 h 4496251"/>
              <a:gd name="connsiteX124" fmla="*/ 3207496 w 4475357"/>
              <a:gd name="connsiteY124" fmla="*/ 2735479 h 4496251"/>
              <a:gd name="connsiteX125" fmla="*/ 3207496 w 4475357"/>
              <a:gd name="connsiteY125" fmla="*/ 2735479 h 4496251"/>
              <a:gd name="connsiteX126" fmla="*/ 3505724 w 4475357"/>
              <a:gd name="connsiteY126" fmla="*/ 2938552 h 4496251"/>
              <a:gd name="connsiteX127" fmla="*/ 3861083 w 4475357"/>
              <a:gd name="connsiteY127" fmla="*/ 3433995 h 4496251"/>
              <a:gd name="connsiteX128" fmla="*/ 3862188 w 4475357"/>
              <a:gd name="connsiteY128" fmla="*/ 3505537 h 4496251"/>
              <a:gd name="connsiteX129" fmla="*/ 3862254 w 4475357"/>
              <a:gd name="connsiteY129" fmla="*/ 3505576 h 4496251"/>
              <a:gd name="connsiteX130" fmla="*/ 3815667 w 4475357"/>
              <a:gd name="connsiteY130" fmla="*/ 3521387 h 4496251"/>
              <a:gd name="connsiteX131" fmla="*/ 3426152 w 4475357"/>
              <a:gd name="connsiteY131" fmla="*/ 3340831 h 4496251"/>
              <a:gd name="connsiteX132" fmla="*/ 2619089 w 4475357"/>
              <a:gd name="connsiteY132" fmla="*/ 3403153 h 4496251"/>
              <a:gd name="connsiteX133" fmla="*/ 2310518 w 4475357"/>
              <a:gd name="connsiteY133" fmla="*/ 3099782 h 4496251"/>
              <a:gd name="connsiteX134" fmla="*/ 2190122 w 4475357"/>
              <a:gd name="connsiteY134" fmla="*/ 2747986 h 4496251"/>
              <a:gd name="connsiteX135" fmla="*/ 2245767 w 4475357"/>
              <a:gd name="connsiteY135" fmla="*/ 2586032 h 4496251"/>
              <a:gd name="connsiteX136" fmla="*/ 2568378 w 4475357"/>
              <a:gd name="connsiteY136" fmla="*/ 2732355 h 4496251"/>
              <a:gd name="connsiteX137" fmla="*/ 3261103 w 4475357"/>
              <a:gd name="connsiteY137" fmla="*/ 2789353 h 4496251"/>
              <a:gd name="connsiteX138" fmla="*/ 3505724 w 4475357"/>
              <a:gd name="connsiteY138" fmla="*/ 2938552 h 4496251"/>
              <a:gd name="connsiteX139" fmla="*/ 3505724 w 4475357"/>
              <a:gd name="connsiteY139" fmla="*/ 2938552 h 4496251"/>
              <a:gd name="connsiteX140" fmla="*/ 2258035 w 4475357"/>
              <a:gd name="connsiteY140" fmla="*/ 543539 h 4496251"/>
              <a:gd name="connsiteX141" fmla="*/ 2216763 w 4475357"/>
              <a:gd name="connsiteY141" fmla="*/ 595707 h 4496251"/>
              <a:gd name="connsiteX142" fmla="*/ 1937728 w 4475357"/>
              <a:gd name="connsiteY142" fmla="*/ 835394 h 4496251"/>
              <a:gd name="connsiteX143" fmla="*/ 1933956 w 4475357"/>
              <a:gd name="connsiteY143" fmla="*/ 838642 h 4496251"/>
              <a:gd name="connsiteX144" fmla="*/ 1443171 w 4475357"/>
              <a:gd name="connsiteY144" fmla="*/ 1260219 h 4496251"/>
              <a:gd name="connsiteX145" fmla="*/ 1439551 w 4475357"/>
              <a:gd name="connsiteY145" fmla="*/ 1263324 h 4496251"/>
              <a:gd name="connsiteX146" fmla="*/ 606085 w 4475357"/>
              <a:gd name="connsiteY146" fmla="*/ 1979261 h 4496251"/>
              <a:gd name="connsiteX147" fmla="*/ 602742 w 4475357"/>
              <a:gd name="connsiteY147" fmla="*/ 1982080 h 4496251"/>
              <a:gd name="connsiteX148" fmla="*/ 453514 w 4475357"/>
              <a:gd name="connsiteY148" fmla="*/ 1995110 h 4496251"/>
              <a:gd name="connsiteX149" fmla="*/ 391011 w 4475357"/>
              <a:gd name="connsiteY149" fmla="*/ 1888783 h 4496251"/>
              <a:gd name="connsiteX150" fmla="*/ 429168 w 4475357"/>
              <a:gd name="connsiteY150" fmla="*/ 1802239 h 4496251"/>
              <a:gd name="connsiteX151" fmla="*/ 1146077 w 4475357"/>
              <a:gd name="connsiteY151" fmla="*/ 967630 h 4496251"/>
              <a:gd name="connsiteX152" fmla="*/ 1149163 w 4475357"/>
              <a:gd name="connsiteY152" fmla="*/ 964039 h 4496251"/>
              <a:gd name="connsiteX153" fmla="*/ 1815322 w 4475357"/>
              <a:gd name="connsiteY153" fmla="*/ 188523 h 4496251"/>
              <a:gd name="connsiteX154" fmla="*/ 1886445 w 4475357"/>
              <a:gd name="connsiteY154" fmla="*/ 139555 h 4496251"/>
              <a:gd name="connsiteX155" fmla="*/ 2272122 w 4475357"/>
              <a:gd name="connsiteY155" fmla="*/ 7357 h 4496251"/>
              <a:gd name="connsiteX156" fmla="*/ 2388384 w 4475357"/>
              <a:gd name="connsiteY156" fmla="*/ 116771 h 4496251"/>
              <a:gd name="connsiteX157" fmla="*/ 2267398 w 4475357"/>
              <a:gd name="connsiteY157" fmla="*/ 519535 h 4496251"/>
              <a:gd name="connsiteX158" fmla="*/ 2258035 w 4475357"/>
              <a:gd name="connsiteY158" fmla="*/ 543539 h 449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4475357" h="4496251">
                <a:moveTo>
                  <a:pt x="888025" y="3617456"/>
                </a:moveTo>
                <a:cubicBezTo>
                  <a:pt x="1378144" y="4358720"/>
                  <a:pt x="2311079" y="4682227"/>
                  <a:pt x="3159662" y="4388648"/>
                </a:cubicBezTo>
                <a:cubicBezTo>
                  <a:pt x="3154328" y="4321582"/>
                  <a:pt x="3154204" y="4252707"/>
                  <a:pt x="3154090" y="4186270"/>
                </a:cubicBezTo>
                <a:cubicBezTo>
                  <a:pt x="3153880" y="4064807"/>
                  <a:pt x="3153680" y="3951917"/>
                  <a:pt x="3120457" y="3881832"/>
                </a:cubicBezTo>
                <a:cubicBezTo>
                  <a:pt x="3075632" y="3787287"/>
                  <a:pt x="2954360" y="3769066"/>
                  <a:pt x="2644140" y="3916141"/>
                </a:cubicBezTo>
                <a:cubicBezTo>
                  <a:pt x="2403539" y="4030222"/>
                  <a:pt x="2028273" y="4177822"/>
                  <a:pt x="1825428" y="4088563"/>
                </a:cubicBezTo>
                <a:cubicBezTo>
                  <a:pt x="1690469" y="4029184"/>
                  <a:pt x="1673200" y="3889385"/>
                  <a:pt x="1701270" y="3747110"/>
                </a:cubicBezTo>
                <a:cubicBezTo>
                  <a:pt x="1746980" y="3515396"/>
                  <a:pt x="1630794" y="3441234"/>
                  <a:pt x="1404938" y="3464313"/>
                </a:cubicBezTo>
                <a:cubicBezTo>
                  <a:pt x="1259719" y="3479153"/>
                  <a:pt x="1079097" y="3535503"/>
                  <a:pt x="888025" y="3617456"/>
                </a:cubicBezTo>
                <a:lnTo>
                  <a:pt x="888025" y="3617456"/>
                </a:lnTo>
                <a:close/>
                <a:moveTo>
                  <a:pt x="4475102" y="2571783"/>
                </a:moveTo>
                <a:cubicBezTo>
                  <a:pt x="4490295" y="1624855"/>
                  <a:pt x="3826945" y="814191"/>
                  <a:pt x="2919175" y="625949"/>
                </a:cubicBezTo>
                <a:cubicBezTo>
                  <a:pt x="2931262" y="791265"/>
                  <a:pt x="2960894" y="963610"/>
                  <a:pt x="3026188" y="1102161"/>
                </a:cubicBezTo>
                <a:cubicBezTo>
                  <a:pt x="3202801" y="1476941"/>
                  <a:pt x="3611309" y="1327903"/>
                  <a:pt x="3666306" y="1615472"/>
                </a:cubicBezTo>
                <a:cubicBezTo>
                  <a:pt x="3721465" y="1903937"/>
                  <a:pt x="3491884" y="1952000"/>
                  <a:pt x="3488741" y="2224253"/>
                </a:cubicBezTo>
                <a:cubicBezTo>
                  <a:pt x="3487103" y="2366433"/>
                  <a:pt x="3563626" y="2475752"/>
                  <a:pt x="3695557" y="2545494"/>
                </a:cubicBezTo>
                <a:cubicBezTo>
                  <a:pt x="3913518" y="2660698"/>
                  <a:pt x="4221613" y="2643973"/>
                  <a:pt x="4475102" y="2571783"/>
                </a:cubicBezTo>
                <a:lnTo>
                  <a:pt x="4475102" y="2571783"/>
                </a:lnTo>
                <a:close/>
                <a:moveTo>
                  <a:pt x="2030463" y="1074500"/>
                </a:moveTo>
                <a:lnTo>
                  <a:pt x="2062534" y="1287660"/>
                </a:lnTo>
                <a:lnTo>
                  <a:pt x="2187159" y="1163045"/>
                </a:lnTo>
                <a:lnTo>
                  <a:pt x="2187159" y="1155291"/>
                </a:lnTo>
                <a:lnTo>
                  <a:pt x="2072297" y="1040429"/>
                </a:lnTo>
                <a:lnTo>
                  <a:pt x="2072373" y="1040353"/>
                </a:lnTo>
                <a:lnTo>
                  <a:pt x="2064553" y="1040429"/>
                </a:lnTo>
                <a:lnTo>
                  <a:pt x="2030463" y="1074500"/>
                </a:lnTo>
                <a:lnTo>
                  <a:pt x="2030463" y="1074500"/>
                </a:lnTo>
                <a:close/>
                <a:moveTo>
                  <a:pt x="1111977" y="349171"/>
                </a:moveTo>
                <a:lnTo>
                  <a:pt x="1323394" y="382985"/>
                </a:lnTo>
                <a:cubicBezTo>
                  <a:pt x="1329395" y="376984"/>
                  <a:pt x="1366799" y="342323"/>
                  <a:pt x="1366799" y="337256"/>
                </a:cubicBezTo>
                <a:lnTo>
                  <a:pt x="1365247" y="333379"/>
                </a:lnTo>
                <a:lnTo>
                  <a:pt x="1250385" y="218517"/>
                </a:lnTo>
                <a:lnTo>
                  <a:pt x="1250461" y="218441"/>
                </a:lnTo>
                <a:lnTo>
                  <a:pt x="1242641" y="218517"/>
                </a:lnTo>
                <a:lnTo>
                  <a:pt x="1111977" y="349171"/>
                </a:lnTo>
                <a:lnTo>
                  <a:pt x="1111977" y="349171"/>
                </a:lnTo>
                <a:close/>
                <a:moveTo>
                  <a:pt x="1108215" y="895087"/>
                </a:moveTo>
                <a:lnTo>
                  <a:pt x="80201" y="453222"/>
                </a:lnTo>
                <a:cubicBezTo>
                  <a:pt x="88783" y="442459"/>
                  <a:pt x="100946" y="430105"/>
                  <a:pt x="115729" y="417151"/>
                </a:cubicBezTo>
                <a:cubicBezTo>
                  <a:pt x="181518" y="359516"/>
                  <a:pt x="291884" y="294936"/>
                  <a:pt x="364884" y="306614"/>
                </a:cubicBezTo>
                <a:lnTo>
                  <a:pt x="1462869" y="482217"/>
                </a:lnTo>
                <a:lnTo>
                  <a:pt x="1108215" y="895087"/>
                </a:lnTo>
                <a:lnTo>
                  <a:pt x="1108215" y="895087"/>
                </a:lnTo>
                <a:close/>
                <a:moveTo>
                  <a:pt x="388172" y="1733344"/>
                </a:moveTo>
                <a:lnTo>
                  <a:pt x="514702" y="1586040"/>
                </a:lnTo>
                <a:lnTo>
                  <a:pt x="93688" y="1525042"/>
                </a:lnTo>
                <a:cubicBezTo>
                  <a:pt x="67923" y="1521308"/>
                  <a:pt x="27584" y="1544149"/>
                  <a:pt x="0" y="1566505"/>
                </a:cubicBezTo>
                <a:lnTo>
                  <a:pt x="388172" y="1733344"/>
                </a:lnTo>
                <a:lnTo>
                  <a:pt x="388172" y="1733344"/>
                </a:lnTo>
                <a:close/>
                <a:moveTo>
                  <a:pt x="1933137" y="939521"/>
                </a:moveTo>
                <a:lnTo>
                  <a:pt x="2098796" y="2040383"/>
                </a:lnTo>
                <a:cubicBezTo>
                  <a:pt x="2109835" y="2113735"/>
                  <a:pt x="2045399" y="2224206"/>
                  <a:pt x="1987982" y="2289947"/>
                </a:cubicBezTo>
                <a:cubicBezTo>
                  <a:pt x="1975323" y="2304444"/>
                  <a:pt x="1963093" y="2316503"/>
                  <a:pt x="1952254" y="2325180"/>
                </a:cubicBezTo>
                <a:lnTo>
                  <a:pt x="1512113" y="1301176"/>
                </a:lnTo>
                <a:lnTo>
                  <a:pt x="1933137" y="939521"/>
                </a:lnTo>
                <a:lnTo>
                  <a:pt x="1933137" y="939521"/>
                </a:lnTo>
                <a:close/>
                <a:moveTo>
                  <a:pt x="884187" y="1840558"/>
                </a:moveTo>
                <a:lnTo>
                  <a:pt x="1451581" y="1353163"/>
                </a:lnTo>
                <a:lnTo>
                  <a:pt x="1893075" y="2380311"/>
                </a:lnTo>
                <a:cubicBezTo>
                  <a:pt x="1900761" y="2398180"/>
                  <a:pt x="1914077" y="2408038"/>
                  <a:pt x="1931965" y="2410734"/>
                </a:cubicBezTo>
                <a:cubicBezTo>
                  <a:pt x="1972104" y="2416801"/>
                  <a:pt x="2016233" y="2373015"/>
                  <a:pt x="2045113" y="2339944"/>
                </a:cubicBezTo>
                <a:cubicBezTo>
                  <a:pt x="2113131" y="2262068"/>
                  <a:pt x="2188778" y="2126651"/>
                  <a:pt x="2174091" y="2029067"/>
                </a:cubicBezTo>
                <a:lnTo>
                  <a:pt x="2076622" y="1381319"/>
                </a:lnTo>
                <a:lnTo>
                  <a:pt x="2241023" y="1216918"/>
                </a:lnTo>
                <a:cubicBezTo>
                  <a:pt x="2271741" y="1186200"/>
                  <a:pt x="2273160" y="1138537"/>
                  <a:pt x="2243604" y="1104266"/>
                </a:cubicBezTo>
                <a:lnTo>
                  <a:pt x="2126152" y="986546"/>
                </a:lnTo>
                <a:lnTo>
                  <a:pt x="2126075" y="986622"/>
                </a:lnTo>
                <a:cubicBezTo>
                  <a:pt x="2097481" y="956971"/>
                  <a:pt x="2048780" y="954571"/>
                  <a:pt x="2016414" y="981298"/>
                </a:cubicBezTo>
                <a:lnTo>
                  <a:pt x="2001317" y="880943"/>
                </a:lnTo>
                <a:lnTo>
                  <a:pt x="2266150" y="653448"/>
                </a:lnTo>
                <a:cubicBezTo>
                  <a:pt x="2286381" y="636074"/>
                  <a:pt x="2302936" y="617024"/>
                  <a:pt x="2316071" y="595612"/>
                </a:cubicBezTo>
                <a:cubicBezTo>
                  <a:pt x="2490721" y="577486"/>
                  <a:pt x="2669296" y="582934"/>
                  <a:pt x="2841974" y="611528"/>
                </a:cubicBezTo>
                <a:cubicBezTo>
                  <a:pt x="2853862" y="793684"/>
                  <a:pt x="2885427" y="981850"/>
                  <a:pt x="2957408" y="1134593"/>
                </a:cubicBezTo>
                <a:cubicBezTo>
                  <a:pt x="3145126" y="1532929"/>
                  <a:pt x="3549939" y="1412047"/>
                  <a:pt x="3591573" y="1629751"/>
                </a:cubicBezTo>
                <a:cubicBezTo>
                  <a:pt x="3639331" y="1879477"/>
                  <a:pt x="3416275" y="1923606"/>
                  <a:pt x="3412817" y="2223644"/>
                </a:cubicBezTo>
                <a:cubicBezTo>
                  <a:pt x="3410845" y="2394770"/>
                  <a:pt x="3503305" y="2529853"/>
                  <a:pt x="3660115" y="2612740"/>
                </a:cubicBezTo>
                <a:cubicBezTo>
                  <a:pt x="3889553" y="2734022"/>
                  <a:pt x="4205497" y="2723125"/>
                  <a:pt x="4472235" y="2651316"/>
                </a:cubicBezTo>
                <a:cubicBezTo>
                  <a:pt x="4429097" y="3422698"/>
                  <a:pt x="3936130" y="4085781"/>
                  <a:pt x="3233881" y="4361273"/>
                </a:cubicBezTo>
                <a:cubicBezTo>
                  <a:pt x="3223508" y="4197786"/>
                  <a:pt x="3246968" y="3971205"/>
                  <a:pt x="3189208" y="3849380"/>
                </a:cubicBezTo>
                <a:cubicBezTo>
                  <a:pt x="3124648" y="3713221"/>
                  <a:pt x="2974801" y="3675225"/>
                  <a:pt x="2611698" y="3847380"/>
                </a:cubicBezTo>
                <a:cubicBezTo>
                  <a:pt x="2400243" y="3947640"/>
                  <a:pt x="2204800" y="4016354"/>
                  <a:pt x="2052685" y="4034927"/>
                </a:cubicBezTo>
                <a:cubicBezTo>
                  <a:pt x="1831143" y="4061969"/>
                  <a:pt x="1732017" y="3984502"/>
                  <a:pt x="1775974" y="3761703"/>
                </a:cubicBezTo>
                <a:cubicBezTo>
                  <a:pt x="1804597" y="3616618"/>
                  <a:pt x="1783461" y="3477553"/>
                  <a:pt x="1646253" y="3415736"/>
                </a:cubicBezTo>
                <a:cubicBezTo>
                  <a:pt x="1444400" y="3324801"/>
                  <a:pt x="1080402" y="3451483"/>
                  <a:pt x="846934" y="3552600"/>
                </a:cubicBezTo>
                <a:cubicBezTo>
                  <a:pt x="582330" y="3116136"/>
                  <a:pt x="497767" y="2585908"/>
                  <a:pt x="618715" y="2082264"/>
                </a:cubicBezTo>
                <a:lnTo>
                  <a:pt x="788813" y="2477999"/>
                </a:lnTo>
                <a:cubicBezTo>
                  <a:pt x="794947" y="2492268"/>
                  <a:pt x="805463" y="2500593"/>
                  <a:pt x="819607" y="2503584"/>
                </a:cubicBezTo>
                <a:cubicBezTo>
                  <a:pt x="848392" y="2509937"/>
                  <a:pt x="873843" y="2487048"/>
                  <a:pt x="893426" y="2464579"/>
                </a:cubicBezTo>
                <a:cubicBezTo>
                  <a:pt x="927792" y="2425155"/>
                  <a:pt x="965930" y="2355556"/>
                  <a:pt x="958434" y="2303768"/>
                </a:cubicBezTo>
                <a:lnTo>
                  <a:pt x="896188" y="1874152"/>
                </a:lnTo>
                <a:lnTo>
                  <a:pt x="884187" y="1840558"/>
                </a:lnTo>
                <a:lnTo>
                  <a:pt x="884187" y="1840558"/>
                </a:lnTo>
                <a:close/>
                <a:moveTo>
                  <a:pt x="674951" y="2020285"/>
                </a:moveTo>
                <a:lnTo>
                  <a:pt x="841667" y="2408162"/>
                </a:lnTo>
                <a:cubicBezTo>
                  <a:pt x="864022" y="2380578"/>
                  <a:pt x="886854" y="2340239"/>
                  <a:pt x="883120" y="2314474"/>
                </a:cubicBezTo>
                <a:lnTo>
                  <a:pt x="822179" y="1893812"/>
                </a:lnTo>
                <a:lnTo>
                  <a:pt x="674951" y="2020285"/>
                </a:lnTo>
                <a:lnTo>
                  <a:pt x="674951" y="2020285"/>
                </a:lnTo>
                <a:close/>
                <a:moveTo>
                  <a:pt x="2017576" y="268818"/>
                </a:moveTo>
                <a:cubicBezTo>
                  <a:pt x="1969132" y="255874"/>
                  <a:pt x="1988906" y="182303"/>
                  <a:pt x="2037226" y="195295"/>
                </a:cubicBezTo>
                <a:cubicBezTo>
                  <a:pt x="2100348" y="212269"/>
                  <a:pt x="2153098" y="256807"/>
                  <a:pt x="2185368" y="313891"/>
                </a:cubicBezTo>
                <a:lnTo>
                  <a:pt x="2185483" y="313824"/>
                </a:lnTo>
                <a:cubicBezTo>
                  <a:pt x="2196941" y="334550"/>
                  <a:pt x="2204895" y="356229"/>
                  <a:pt x="2209162" y="377775"/>
                </a:cubicBezTo>
                <a:cubicBezTo>
                  <a:pt x="2218811" y="426848"/>
                  <a:pt x="2144144" y="441621"/>
                  <a:pt x="2134457" y="392358"/>
                </a:cubicBezTo>
                <a:cubicBezTo>
                  <a:pt x="2131695" y="378461"/>
                  <a:pt x="2126456" y="364249"/>
                  <a:pt x="2118808" y="350438"/>
                </a:cubicBezTo>
                <a:lnTo>
                  <a:pt x="2118922" y="350371"/>
                </a:lnTo>
                <a:cubicBezTo>
                  <a:pt x="2097996" y="312614"/>
                  <a:pt x="2059257" y="280096"/>
                  <a:pt x="2017576" y="268818"/>
                </a:cubicBezTo>
                <a:lnTo>
                  <a:pt x="2017576" y="268818"/>
                </a:lnTo>
                <a:close/>
                <a:moveTo>
                  <a:pt x="748179" y="1604166"/>
                </a:moveTo>
                <a:lnTo>
                  <a:pt x="598923" y="1753414"/>
                </a:lnTo>
                <a:cubicBezTo>
                  <a:pt x="563461" y="1788875"/>
                  <a:pt x="617334" y="1842758"/>
                  <a:pt x="652796" y="1807287"/>
                </a:cubicBezTo>
                <a:lnTo>
                  <a:pt x="802053" y="1658040"/>
                </a:lnTo>
                <a:cubicBezTo>
                  <a:pt x="837524" y="1622578"/>
                  <a:pt x="783641" y="1568705"/>
                  <a:pt x="748179" y="1604166"/>
                </a:cubicBezTo>
                <a:lnTo>
                  <a:pt x="748179" y="1604166"/>
                </a:lnTo>
                <a:close/>
                <a:moveTo>
                  <a:pt x="3207496" y="2735479"/>
                </a:moveTo>
                <a:cubicBezTo>
                  <a:pt x="3268637" y="2674891"/>
                  <a:pt x="3351333" y="2674824"/>
                  <a:pt x="3559597" y="2884974"/>
                </a:cubicBezTo>
                <a:cubicBezTo>
                  <a:pt x="3762775" y="3090000"/>
                  <a:pt x="4011092" y="3403991"/>
                  <a:pt x="3927367" y="3544533"/>
                </a:cubicBezTo>
                <a:lnTo>
                  <a:pt x="3927301" y="3544495"/>
                </a:lnTo>
                <a:cubicBezTo>
                  <a:pt x="3847795" y="3677635"/>
                  <a:pt x="3576409" y="3532445"/>
                  <a:pt x="3383871" y="3403944"/>
                </a:cubicBezTo>
                <a:cubicBezTo>
                  <a:pt x="2787101" y="3005656"/>
                  <a:pt x="2967771" y="3378236"/>
                  <a:pt x="2640806" y="3476086"/>
                </a:cubicBezTo>
                <a:cubicBezTo>
                  <a:pt x="2512076" y="3514615"/>
                  <a:pt x="2352694" y="3343479"/>
                  <a:pt x="2243233" y="3135205"/>
                </a:cubicBezTo>
                <a:cubicBezTo>
                  <a:pt x="2177082" y="3009332"/>
                  <a:pt x="2127666" y="2869363"/>
                  <a:pt x="2114493" y="2756625"/>
                </a:cubicBezTo>
                <a:cubicBezTo>
                  <a:pt x="2099453" y="2627780"/>
                  <a:pt x="2130514" y="2530244"/>
                  <a:pt x="2232041" y="2511327"/>
                </a:cubicBezTo>
                <a:cubicBezTo>
                  <a:pt x="2310737" y="2496668"/>
                  <a:pt x="2433571" y="2539560"/>
                  <a:pt x="2613289" y="2671043"/>
                </a:cubicBezTo>
                <a:cubicBezTo>
                  <a:pt x="3128629" y="3048080"/>
                  <a:pt x="3120314" y="2821871"/>
                  <a:pt x="3207496" y="2735479"/>
                </a:cubicBezTo>
                <a:lnTo>
                  <a:pt x="3207496" y="2735479"/>
                </a:lnTo>
                <a:close/>
                <a:moveTo>
                  <a:pt x="3505724" y="2938552"/>
                </a:moveTo>
                <a:cubicBezTo>
                  <a:pt x="3712293" y="3146997"/>
                  <a:pt x="3831269" y="3323305"/>
                  <a:pt x="3861083" y="3433995"/>
                </a:cubicBezTo>
                <a:cubicBezTo>
                  <a:pt x="3870065" y="3467333"/>
                  <a:pt x="3870465" y="3491631"/>
                  <a:pt x="3862188" y="3505537"/>
                </a:cubicBezTo>
                <a:lnTo>
                  <a:pt x="3862254" y="3505576"/>
                </a:lnTo>
                <a:cubicBezTo>
                  <a:pt x="3855453" y="3516462"/>
                  <a:pt x="3840814" y="3521958"/>
                  <a:pt x="3815667" y="3521387"/>
                </a:cubicBezTo>
                <a:cubicBezTo>
                  <a:pt x="3740992" y="3519701"/>
                  <a:pt x="3611833" y="3464761"/>
                  <a:pt x="3426152" y="3340831"/>
                </a:cubicBezTo>
                <a:cubicBezTo>
                  <a:pt x="2767279" y="2901090"/>
                  <a:pt x="2904620" y="3317695"/>
                  <a:pt x="2619089" y="3403153"/>
                </a:cubicBezTo>
                <a:cubicBezTo>
                  <a:pt x="2531193" y="3429461"/>
                  <a:pt x="2404710" y="3279004"/>
                  <a:pt x="2310518" y="3099782"/>
                </a:cubicBezTo>
                <a:cubicBezTo>
                  <a:pt x="2248443" y="2981662"/>
                  <a:pt x="2202209" y="2851503"/>
                  <a:pt x="2190122" y="2747986"/>
                </a:cubicBezTo>
                <a:cubicBezTo>
                  <a:pt x="2179911" y="2660565"/>
                  <a:pt x="2193989" y="2595681"/>
                  <a:pt x="2245767" y="2586032"/>
                </a:cubicBezTo>
                <a:cubicBezTo>
                  <a:pt x="2304984" y="2575002"/>
                  <a:pt x="2407596" y="2614721"/>
                  <a:pt x="2568378" y="2732355"/>
                </a:cubicBezTo>
                <a:cubicBezTo>
                  <a:pt x="3158385" y="3164047"/>
                  <a:pt x="3179760" y="2869963"/>
                  <a:pt x="3261103" y="2789353"/>
                </a:cubicBezTo>
                <a:cubicBezTo>
                  <a:pt x="3290097" y="2760597"/>
                  <a:pt x="3342084" y="2773417"/>
                  <a:pt x="3505724" y="2938552"/>
                </a:cubicBezTo>
                <a:lnTo>
                  <a:pt x="3505724" y="2938552"/>
                </a:lnTo>
                <a:close/>
                <a:moveTo>
                  <a:pt x="2258035" y="543539"/>
                </a:moveTo>
                <a:cubicBezTo>
                  <a:pt x="2248252" y="563551"/>
                  <a:pt x="2234384" y="580572"/>
                  <a:pt x="2216763" y="595707"/>
                </a:cubicBezTo>
                <a:lnTo>
                  <a:pt x="1937728" y="835394"/>
                </a:lnTo>
                <a:cubicBezTo>
                  <a:pt x="1936394" y="836394"/>
                  <a:pt x="1935137" y="837480"/>
                  <a:pt x="1933956" y="838642"/>
                </a:cubicBezTo>
                <a:lnTo>
                  <a:pt x="1443171" y="1260219"/>
                </a:lnTo>
                <a:cubicBezTo>
                  <a:pt x="1441895" y="1261181"/>
                  <a:pt x="1440685" y="1262219"/>
                  <a:pt x="1439551" y="1263324"/>
                </a:cubicBezTo>
                <a:lnTo>
                  <a:pt x="606085" y="1979261"/>
                </a:lnTo>
                <a:cubicBezTo>
                  <a:pt x="604914" y="1980147"/>
                  <a:pt x="603799" y="1981090"/>
                  <a:pt x="602742" y="1982080"/>
                </a:cubicBezTo>
                <a:cubicBezTo>
                  <a:pt x="563109" y="2017237"/>
                  <a:pt x="492585" y="2034182"/>
                  <a:pt x="453514" y="1995110"/>
                </a:cubicBezTo>
                <a:cubicBezTo>
                  <a:pt x="417233" y="1958839"/>
                  <a:pt x="387658" y="1940046"/>
                  <a:pt x="391011" y="1888783"/>
                </a:cubicBezTo>
                <a:cubicBezTo>
                  <a:pt x="393097" y="1856912"/>
                  <a:pt x="405946" y="1831099"/>
                  <a:pt x="429168" y="1802239"/>
                </a:cubicBezTo>
                <a:lnTo>
                  <a:pt x="1146077" y="967630"/>
                </a:lnTo>
                <a:cubicBezTo>
                  <a:pt x="1147172" y="966506"/>
                  <a:pt x="1148201" y="965306"/>
                  <a:pt x="1149163" y="964039"/>
                </a:cubicBezTo>
                <a:lnTo>
                  <a:pt x="1815322" y="188523"/>
                </a:lnTo>
                <a:cubicBezTo>
                  <a:pt x="1835391" y="165158"/>
                  <a:pt x="1857470" y="149480"/>
                  <a:pt x="1886445" y="139555"/>
                </a:cubicBezTo>
                <a:lnTo>
                  <a:pt x="2272122" y="7357"/>
                </a:lnTo>
                <a:cubicBezTo>
                  <a:pt x="2353808" y="-20627"/>
                  <a:pt x="2413083" y="34532"/>
                  <a:pt x="2388384" y="116771"/>
                </a:cubicBezTo>
                <a:lnTo>
                  <a:pt x="2267398" y="519535"/>
                </a:lnTo>
                <a:lnTo>
                  <a:pt x="2258035" y="543539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96E39B2-366E-D3D0-41CC-7E2A786B7FC3}"/>
              </a:ext>
            </a:extLst>
          </p:cNvPr>
          <p:cNvSpPr/>
          <p:nvPr/>
        </p:nvSpPr>
        <p:spPr>
          <a:xfrm>
            <a:off x="-6964347" y="1295400"/>
            <a:ext cx="6062172" cy="4267200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608DC89-6340-3A95-9C2E-38C24FD6D5D4}"/>
              </a:ext>
            </a:extLst>
          </p:cNvPr>
          <p:cNvSpPr txBox="1"/>
          <p:nvPr/>
        </p:nvSpPr>
        <p:spPr>
          <a:xfrm>
            <a:off x="-6369489" y="4004625"/>
            <a:ext cx="5501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158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BDE5B51-8116-D7D4-C440-57C4D5CA781F}"/>
              </a:ext>
            </a:extLst>
          </p:cNvPr>
          <p:cNvSpPr txBox="1"/>
          <p:nvPr/>
        </p:nvSpPr>
        <p:spPr>
          <a:xfrm>
            <a:off x="-6414870" y="5073885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4CEE46-D1A4-BBC4-5C6E-FC54FC1F5AA8}"/>
              </a:ext>
            </a:extLst>
          </p:cNvPr>
          <p:cNvSpPr txBox="1"/>
          <p:nvPr/>
        </p:nvSpPr>
        <p:spPr>
          <a:xfrm>
            <a:off x="-5453474" y="5073885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C022E5-6111-BA21-1CFE-6E79BBA8349A}"/>
              </a:ext>
            </a:extLst>
          </p:cNvPr>
          <p:cNvSpPr txBox="1"/>
          <p:nvPr/>
        </p:nvSpPr>
        <p:spPr>
          <a:xfrm>
            <a:off x="-4145100" y="5073885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48A0D1-881F-CF45-39F4-03587392EB8D}"/>
              </a:ext>
            </a:extLst>
          </p:cNvPr>
          <p:cNvSpPr txBox="1"/>
          <p:nvPr/>
        </p:nvSpPr>
        <p:spPr>
          <a:xfrm>
            <a:off x="-2693030" y="5073885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162461-F14E-388A-7B5D-D660DBD1125F}"/>
              </a:ext>
            </a:extLst>
          </p:cNvPr>
          <p:cNvSpPr txBox="1"/>
          <p:nvPr/>
        </p:nvSpPr>
        <p:spPr>
          <a:xfrm>
            <a:off x="-2628914" y="3606440"/>
            <a:ext cx="5501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240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B90AB58-37AD-B421-9B1B-D5D0D68BC677}"/>
              </a:ext>
            </a:extLst>
          </p:cNvPr>
          <p:cNvSpPr txBox="1"/>
          <p:nvPr/>
        </p:nvSpPr>
        <p:spPr>
          <a:xfrm>
            <a:off x="-4080979" y="3441184"/>
            <a:ext cx="5501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272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842891-B48A-2BEB-E5A9-61ACC586240B}"/>
              </a:ext>
            </a:extLst>
          </p:cNvPr>
          <p:cNvSpPr txBox="1"/>
          <p:nvPr/>
        </p:nvSpPr>
        <p:spPr>
          <a:xfrm>
            <a:off x="-5390578" y="3699020"/>
            <a:ext cx="5501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219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746AFCD-D90B-5F79-602B-8A37B565F89E}"/>
              </a:ext>
            </a:extLst>
          </p:cNvPr>
          <p:cNvSpPr txBox="1"/>
          <p:nvPr/>
        </p:nvSpPr>
        <p:spPr>
          <a:xfrm>
            <a:off x="-6414870" y="1382238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163E64"/>
                </a:solidFill>
                <a:latin typeface="Trebuchet MS" panose="020B0603020202020204" pitchFamily="34" charset="0"/>
              </a:rPr>
              <a:t>Cenário das Importações no Brasil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AFFA72E-A64A-643A-5CDF-E8D8916CF4A9}"/>
              </a:ext>
            </a:extLst>
          </p:cNvPr>
          <p:cNvSpPr txBox="1"/>
          <p:nvPr/>
        </p:nvSpPr>
        <p:spPr>
          <a:xfrm>
            <a:off x="-5044968" y="1913660"/>
            <a:ext cx="20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163E64"/>
                </a:solidFill>
                <a:latin typeface="Trebuchet MS" panose="020B0603020202020204" pitchFamily="34" charset="0"/>
              </a:rPr>
              <a:t>Em bilhões de dólares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88E58323-8227-F483-0BED-89C83147CC42}"/>
              </a:ext>
            </a:extLst>
          </p:cNvPr>
          <p:cNvSpPr/>
          <p:nvPr/>
        </p:nvSpPr>
        <p:spPr>
          <a:xfrm>
            <a:off x="-6452346" y="4453921"/>
            <a:ext cx="715867" cy="540000"/>
          </a:xfrm>
          <a:custGeom>
            <a:avLst/>
            <a:gdLst>
              <a:gd name="connsiteX0" fmla="*/ 461362 w 715867"/>
              <a:gd name="connsiteY0" fmla="*/ 0 h 616153"/>
              <a:gd name="connsiteX1" fmla="*/ 372066 w 715867"/>
              <a:gd name="connsiteY1" fmla="*/ 89297 h 616153"/>
              <a:gd name="connsiteX2" fmla="*/ 626564 w 715867"/>
              <a:gd name="connsiteY2" fmla="*/ 162222 h 616153"/>
              <a:gd name="connsiteX3" fmla="*/ 715861 w 715867"/>
              <a:gd name="connsiteY3" fmla="*/ 72925 h 616153"/>
              <a:gd name="connsiteX4" fmla="*/ 357930 w 715867"/>
              <a:gd name="connsiteY4" fmla="*/ 100460 h 616153"/>
              <a:gd name="connsiteX5" fmla="*/ 113852 w 715867"/>
              <a:gd name="connsiteY5" fmla="*/ 170410 h 616153"/>
              <a:gd name="connsiteX6" fmla="*/ 357930 w 715867"/>
              <a:gd name="connsiteY6" fmla="*/ 239615 h 616153"/>
              <a:gd name="connsiteX7" fmla="*/ 602009 w 715867"/>
              <a:gd name="connsiteY7" fmla="*/ 169665 h 616153"/>
              <a:gd name="connsiteX8" fmla="*/ 254498 w 715867"/>
              <a:gd name="connsiteY8" fmla="*/ 0 h 616153"/>
              <a:gd name="connsiteX9" fmla="*/ 0 w 715867"/>
              <a:gd name="connsiteY9" fmla="*/ 72925 h 616153"/>
              <a:gd name="connsiteX10" fmla="*/ 89297 w 715867"/>
              <a:gd name="connsiteY10" fmla="*/ 162222 h 616153"/>
              <a:gd name="connsiteX11" fmla="*/ 343795 w 715867"/>
              <a:gd name="connsiteY11" fmla="*/ 89297 h 616153"/>
              <a:gd name="connsiteX12" fmla="*/ 89297 w 715867"/>
              <a:gd name="connsiteY12" fmla="*/ 178594 h 616153"/>
              <a:gd name="connsiteX13" fmla="*/ 0 w 715867"/>
              <a:gd name="connsiteY13" fmla="*/ 267891 h 616153"/>
              <a:gd name="connsiteX14" fmla="*/ 254498 w 715867"/>
              <a:gd name="connsiteY14" fmla="*/ 340816 h 616153"/>
              <a:gd name="connsiteX15" fmla="*/ 343795 w 715867"/>
              <a:gd name="connsiteY15" fmla="*/ 251519 h 616153"/>
              <a:gd name="connsiteX16" fmla="*/ 261938 w 715867"/>
              <a:gd name="connsiteY16" fmla="*/ 354216 h 616153"/>
              <a:gd name="connsiteX17" fmla="*/ 254496 w 715867"/>
              <a:gd name="connsiteY17" fmla="*/ 356448 h 616153"/>
              <a:gd name="connsiteX18" fmla="*/ 93762 w 715867"/>
              <a:gd name="connsiteY18" fmla="*/ 310311 h 616153"/>
              <a:gd name="connsiteX19" fmla="*/ 93762 w 715867"/>
              <a:gd name="connsiteY19" fmla="*/ 543226 h 616153"/>
              <a:gd name="connsiteX20" fmla="*/ 349746 w 715867"/>
              <a:gd name="connsiteY20" fmla="*/ 616151 h 616153"/>
              <a:gd name="connsiteX21" fmla="*/ 349746 w 715867"/>
              <a:gd name="connsiteY21" fmla="*/ 265660 h 616153"/>
              <a:gd name="connsiteX22" fmla="*/ 461372 w 715867"/>
              <a:gd name="connsiteY22" fmla="*/ 355704 h 616153"/>
              <a:gd name="connsiteX23" fmla="*/ 459140 w 715867"/>
              <a:gd name="connsiteY23" fmla="*/ 355704 h 616153"/>
              <a:gd name="connsiteX24" fmla="*/ 453930 w 715867"/>
              <a:gd name="connsiteY24" fmla="*/ 353472 h 616153"/>
              <a:gd name="connsiteX25" fmla="*/ 365378 w 715867"/>
              <a:gd name="connsiteY25" fmla="*/ 265662 h 616153"/>
              <a:gd name="connsiteX26" fmla="*/ 365378 w 715867"/>
              <a:gd name="connsiteY26" fmla="*/ 616154 h 616153"/>
              <a:gd name="connsiteX27" fmla="*/ 621362 w 715867"/>
              <a:gd name="connsiteY27" fmla="*/ 543229 h 616153"/>
              <a:gd name="connsiteX28" fmla="*/ 621362 w 715867"/>
              <a:gd name="connsiteY28" fmla="*/ 309571 h 616153"/>
              <a:gd name="connsiteX29" fmla="*/ 436816 w 715867"/>
              <a:gd name="connsiteY29" fmla="*/ 520163 h 616153"/>
              <a:gd name="connsiteX30" fmla="*/ 431607 w 715867"/>
              <a:gd name="connsiteY30" fmla="*/ 522395 h 616153"/>
              <a:gd name="connsiteX31" fmla="*/ 426398 w 715867"/>
              <a:gd name="connsiteY31" fmla="*/ 520163 h 616153"/>
              <a:gd name="connsiteX32" fmla="*/ 417468 w 715867"/>
              <a:gd name="connsiteY32" fmla="*/ 511233 h 616153"/>
              <a:gd name="connsiteX33" fmla="*/ 417468 w 715867"/>
              <a:gd name="connsiteY33" fmla="*/ 573741 h 616153"/>
              <a:gd name="connsiteX34" fmla="*/ 410026 w 715867"/>
              <a:gd name="connsiteY34" fmla="*/ 581182 h 616153"/>
              <a:gd name="connsiteX35" fmla="*/ 402585 w 715867"/>
              <a:gd name="connsiteY35" fmla="*/ 573741 h 616153"/>
              <a:gd name="connsiteX36" fmla="*/ 402585 w 715867"/>
              <a:gd name="connsiteY36" fmla="*/ 511233 h 616153"/>
              <a:gd name="connsiteX37" fmla="*/ 393655 w 715867"/>
              <a:gd name="connsiteY37" fmla="*/ 520163 h 616153"/>
              <a:gd name="connsiteX38" fmla="*/ 383237 w 715867"/>
              <a:gd name="connsiteY38" fmla="*/ 520163 h 616153"/>
              <a:gd name="connsiteX39" fmla="*/ 383237 w 715867"/>
              <a:gd name="connsiteY39" fmla="*/ 509744 h 616153"/>
              <a:gd name="connsiteX40" fmla="*/ 404817 w 715867"/>
              <a:gd name="connsiteY40" fmla="*/ 488164 h 616153"/>
              <a:gd name="connsiteX41" fmla="*/ 415235 w 715867"/>
              <a:gd name="connsiteY41" fmla="*/ 488164 h 616153"/>
              <a:gd name="connsiteX42" fmla="*/ 436815 w 715867"/>
              <a:gd name="connsiteY42" fmla="*/ 509744 h 616153"/>
              <a:gd name="connsiteX43" fmla="*/ 436815 w 715867"/>
              <a:gd name="connsiteY43" fmla="*/ 520163 h 616153"/>
              <a:gd name="connsiteX44" fmla="*/ 500812 w 715867"/>
              <a:gd name="connsiteY44" fmla="*/ 505280 h 616153"/>
              <a:gd name="connsiteX45" fmla="*/ 495603 w 715867"/>
              <a:gd name="connsiteY45" fmla="*/ 507512 h 616153"/>
              <a:gd name="connsiteX46" fmla="*/ 490394 w 715867"/>
              <a:gd name="connsiteY46" fmla="*/ 505280 h 616153"/>
              <a:gd name="connsiteX47" fmla="*/ 481464 w 715867"/>
              <a:gd name="connsiteY47" fmla="*/ 496350 h 616153"/>
              <a:gd name="connsiteX48" fmla="*/ 481464 w 715867"/>
              <a:gd name="connsiteY48" fmla="*/ 555881 h 616153"/>
              <a:gd name="connsiteX49" fmla="*/ 474023 w 715867"/>
              <a:gd name="connsiteY49" fmla="*/ 563323 h 616153"/>
              <a:gd name="connsiteX50" fmla="*/ 466582 w 715867"/>
              <a:gd name="connsiteY50" fmla="*/ 555881 h 616153"/>
              <a:gd name="connsiteX51" fmla="*/ 466582 w 715867"/>
              <a:gd name="connsiteY51" fmla="*/ 496350 h 616153"/>
              <a:gd name="connsiteX52" fmla="*/ 457652 w 715867"/>
              <a:gd name="connsiteY52" fmla="*/ 505280 h 616153"/>
              <a:gd name="connsiteX53" fmla="*/ 447233 w 715867"/>
              <a:gd name="connsiteY53" fmla="*/ 505280 h 616153"/>
              <a:gd name="connsiteX54" fmla="*/ 447233 w 715867"/>
              <a:gd name="connsiteY54" fmla="*/ 494861 h 616153"/>
              <a:gd name="connsiteX55" fmla="*/ 468813 w 715867"/>
              <a:gd name="connsiteY55" fmla="*/ 473282 h 616153"/>
              <a:gd name="connsiteX56" fmla="*/ 479232 w 715867"/>
              <a:gd name="connsiteY56" fmla="*/ 473282 h 616153"/>
              <a:gd name="connsiteX57" fmla="*/ 500812 w 715867"/>
              <a:gd name="connsiteY57" fmla="*/ 494861 h 616153"/>
              <a:gd name="connsiteX58" fmla="*/ 500812 w 715867"/>
              <a:gd name="connsiteY58" fmla="*/ 505280 h 616153"/>
              <a:gd name="connsiteX59" fmla="*/ 626571 w 715867"/>
              <a:gd name="connsiteY59" fmla="*/ 178601 h 616153"/>
              <a:gd name="connsiteX60" fmla="*/ 372072 w 715867"/>
              <a:gd name="connsiteY60" fmla="*/ 251526 h 616153"/>
              <a:gd name="connsiteX61" fmla="*/ 461369 w 715867"/>
              <a:gd name="connsiteY61" fmla="*/ 340823 h 616153"/>
              <a:gd name="connsiteX62" fmla="*/ 715868 w 715867"/>
              <a:gd name="connsiteY62" fmla="*/ 267898 h 61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15867" h="616153">
                <a:moveTo>
                  <a:pt x="461362" y="0"/>
                </a:moveTo>
                <a:lnTo>
                  <a:pt x="372066" y="89297"/>
                </a:lnTo>
                <a:lnTo>
                  <a:pt x="626564" y="162222"/>
                </a:lnTo>
                <a:lnTo>
                  <a:pt x="715861" y="72925"/>
                </a:lnTo>
                <a:close/>
                <a:moveTo>
                  <a:pt x="357930" y="100460"/>
                </a:moveTo>
                <a:lnTo>
                  <a:pt x="113852" y="170410"/>
                </a:lnTo>
                <a:lnTo>
                  <a:pt x="357930" y="239615"/>
                </a:lnTo>
                <a:lnTo>
                  <a:pt x="602009" y="169665"/>
                </a:lnTo>
                <a:close/>
                <a:moveTo>
                  <a:pt x="254498" y="0"/>
                </a:moveTo>
                <a:lnTo>
                  <a:pt x="0" y="72925"/>
                </a:lnTo>
                <a:lnTo>
                  <a:pt x="89297" y="162222"/>
                </a:lnTo>
                <a:lnTo>
                  <a:pt x="343795" y="89297"/>
                </a:lnTo>
                <a:close/>
                <a:moveTo>
                  <a:pt x="89297" y="178594"/>
                </a:moveTo>
                <a:lnTo>
                  <a:pt x="0" y="267891"/>
                </a:lnTo>
                <a:lnTo>
                  <a:pt x="254498" y="340816"/>
                </a:lnTo>
                <a:lnTo>
                  <a:pt x="343795" y="251519"/>
                </a:lnTo>
                <a:close/>
                <a:moveTo>
                  <a:pt x="261938" y="354216"/>
                </a:moveTo>
                <a:cubicBezTo>
                  <a:pt x="259705" y="356448"/>
                  <a:pt x="257473" y="356448"/>
                  <a:pt x="254496" y="356448"/>
                </a:cubicBezTo>
                <a:lnTo>
                  <a:pt x="93762" y="310311"/>
                </a:lnTo>
                <a:lnTo>
                  <a:pt x="93762" y="543226"/>
                </a:lnTo>
                <a:lnTo>
                  <a:pt x="349746" y="616151"/>
                </a:lnTo>
                <a:lnTo>
                  <a:pt x="349746" y="265660"/>
                </a:lnTo>
                <a:close/>
                <a:moveTo>
                  <a:pt x="461372" y="355704"/>
                </a:moveTo>
                <a:lnTo>
                  <a:pt x="459140" y="355704"/>
                </a:lnTo>
                <a:cubicBezTo>
                  <a:pt x="456907" y="355704"/>
                  <a:pt x="455419" y="354960"/>
                  <a:pt x="453930" y="353472"/>
                </a:cubicBezTo>
                <a:lnTo>
                  <a:pt x="365378" y="265662"/>
                </a:lnTo>
                <a:lnTo>
                  <a:pt x="365378" y="616154"/>
                </a:lnTo>
                <a:lnTo>
                  <a:pt x="621362" y="543229"/>
                </a:lnTo>
                <a:lnTo>
                  <a:pt x="621362" y="309571"/>
                </a:lnTo>
                <a:close/>
                <a:moveTo>
                  <a:pt x="436816" y="520163"/>
                </a:moveTo>
                <a:cubicBezTo>
                  <a:pt x="435327" y="521651"/>
                  <a:pt x="433839" y="522395"/>
                  <a:pt x="431607" y="522395"/>
                </a:cubicBezTo>
                <a:cubicBezTo>
                  <a:pt x="429374" y="522395"/>
                  <a:pt x="427886" y="521651"/>
                  <a:pt x="426398" y="520163"/>
                </a:cubicBezTo>
                <a:lnTo>
                  <a:pt x="417468" y="511233"/>
                </a:lnTo>
                <a:lnTo>
                  <a:pt x="417468" y="573741"/>
                </a:lnTo>
                <a:cubicBezTo>
                  <a:pt x="417468" y="577461"/>
                  <a:pt x="413747" y="581182"/>
                  <a:pt x="410026" y="581182"/>
                </a:cubicBezTo>
                <a:cubicBezTo>
                  <a:pt x="406306" y="581182"/>
                  <a:pt x="402585" y="577462"/>
                  <a:pt x="402585" y="573741"/>
                </a:cubicBezTo>
                <a:lnTo>
                  <a:pt x="402585" y="511233"/>
                </a:lnTo>
                <a:lnTo>
                  <a:pt x="393655" y="520163"/>
                </a:lnTo>
                <a:cubicBezTo>
                  <a:pt x="390679" y="523139"/>
                  <a:pt x="386214" y="523139"/>
                  <a:pt x="383237" y="520163"/>
                </a:cubicBezTo>
                <a:cubicBezTo>
                  <a:pt x="380260" y="517186"/>
                  <a:pt x="380260" y="512721"/>
                  <a:pt x="383237" y="509744"/>
                </a:cubicBezTo>
                <a:lnTo>
                  <a:pt x="404817" y="488164"/>
                </a:lnTo>
                <a:cubicBezTo>
                  <a:pt x="407793" y="485188"/>
                  <a:pt x="412258" y="485188"/>
                  <a:pt x="415235" y="488164"/>
                </a:cubicBezTo>
                <a:lnTo>
                  <a:pt x="436815" y="509744"/>
                </a:lnTo>
                <a:cubicBezTo>
                  <a:pt x="439792" y="512721"/>
                  <a:pt x="439792" y="517186"/>
                  <a:pt x="436815" y="520163"/>
                </a:cubicBezTo>
                <a:close/>
                <a:moveTo>
                  <a:pt x="500812" y="505280"/>
                </a:moveTo>
                <a:cubicBezTo>
                  <a:pt x="499324" y="506768"/>
                  <a:pt x="497836" y="507512"/>
                  <a:pt x="495603" y="507512"/>
                </a:cubicBezTo>
                <a:cubicBezTo>
                  <a:pt x="493371" y="507512"/>
                  <a:pt x="491882" y="506768"/>
                  <a:pt x="490394" y="505280"/>
                </a:cubicBezTo>
                <a:lnTo>
                  <a:pt x="481464" y="496350"/>
                </a:lnTo>
                <a:lnTo>
                  <a:pt x="481464" y="555881"/>
                </a:lnTo>
                <a:cubicBezTo>
                  <a:pt x="481464" y="559602"/>
                  <a:pt x="477744" y="563323"/>
                  <a:pt x="474023" y="563323"/>
                </a:cubicBezTo>
                <a:cubicBezTo>
                  <a:pt x="470302" y="563323"/>
                  <a:pt x="466582" y="559602"/>
                  <a:pt x="466582" y="555881"/>
                </a:cubicBezTo>
                <a:lnTo>
                  <a:pt x="466582" y="496350"/>
                </a:lnTo>
                <a:lnTo>
                  <a:pt x="457652" y="505280"/>
                </a:lnTo>
                <a:cubicBezTo>
                  <a:pt x="454675" y="508256"/>
                  <a:pt x="450210" y="508256"/>
                  <a:pt x="447233" y="505280"/>
                </a:cubicBezTo>
                <a:cubicBezTo>
                  <a:pt x="444256" y="502303"/>
                  <a:pt x="444257" y="497838"/>
                  <a:pt x="447233" y="494861"/>
                </a:cubicBezTo>
                <a:lnTo>
                  <a:pt x="468813" y="473282"/>
                </a:lnTo>
                <a:cubicBezTo>
                  <a:pt x="471790" y="470305"/>
                  <a:pt x="476255" y="470305"/>
                  <a:pt x="479232" y="473282"/>
                </a:cubicBezTo>
                <a:lnTo>
                  <a:pt x="500812" y="494861"/>
                </a:lnTo>
                <a:cubicBezTo>
                  <a:pt x="503788" y="497838"/>
                  <a:pt x="503788" y="502303"/>
                  <a:pt x="500812" y="505280"/>
                </a:cubicBezTo>
                <a:close/>
                <a:moveTo>
                  <a:pt x="626571" y="178601"/>
                </a:moveTo>
                <a:lnTo>
                  <a:pt x="372072" y="251526"/>
                </a:lnTo>
                <a:lnTo>
                  <a:pt x="461369" y="340823"/>
                </a:lnTo>
                <a:lnTo>
                  <a:pt x="715868" y="267898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rgbClr val="163E64"/>
              </a:solidFill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D449637-8E7F-C969-D59A-265B2B6DF7E8}"/>
              </a:ext>
            </a:extLst>
          </p:cNvPr>
          <p:cNvSpPr/>
          <p:nvPr/>
        </p:nvSpPr>
        <p:spPr>
          <a:xfrm>
            <a:off x="-5610039" y="4261220"/>
            <a:ext cx="981467" cy="740350"/>
          </a:xfrm>
          <a:custGeom>
            <a:avLst/>
            <a:gdLst>
              <a:gd name="connsiteX0" fmla="*/ 461362 w 715867"/>
              <a:gd name="connsiteY0" fmla="*/ 0 h 616153"/>
              <a:gd name="connsiteX1" fmla="*/ 372066 w 715867"/>
              <a:gd name="connsiteY1" fmla="*/ 89297 h 616153"/>
              <a:gd name="connsiteX2" fmla="*/ 626564 w 715867"/>
              <a:gd name="connsiteY2" fmla="*/ 162222 h 616153"/>
              <a:gd name="connsiteX3" fmla="*/ 715861 w 715867"/>
              <a:gd name="connsiteY3" fmla="*/ 72925 h 616153"/>
              <a:gd name="connsiteX4" fmla="*/ 357930 w 715867"/>
              <a:gd name="connsiteY4" fmla="*/ 100460 h 616153"/>
              <a:gd name="connsiteX5" fmla="*/ 113852 w 715867"/>
              <a:gd name="connsiteY5" fmla="*/ 170410 h 616153"/>
              <a:gd name="connsiteX6" fmla="*/ 357930 w 715867"/>
              <a:gd name="connsiteY6" fmla="*/ 239615 h 616153"/>
              <a:gd name="connsiteX7" fmla="*/ 602009 w 715867"/>
              <a:gd name="connsiteY7" fmla="*/ 169665 h 616153"/>
              <a:gd name="connsiteX8" fmla="*/ 254498 w 715867"/>
              <a:gd name="connsiteY8" fmla="*/ 0 h 616153"/>
              <a:gd name="connsiteX9" fmla="*/ 0 w 715867"/>
              <a:gd name="connsiteY9" fmla="*/ 72925 h 616153"/>
              <a:gd name="connsiteX10" fmla="*/ 89297 w 715867"/>
              <a:gd name="connsiteY10" fmla="*/ 162222 h 616153"/>
              <a:gd name="connsiteX11" fmla="*/ 343795 w 715867"/>
              <a:gd name="connsiteY11" fmla="*/ 89297 h 616153"/>
              <a:gd name="connsiteX12" fmla="*/ 89297 w 715867"/>
              <a:gd name="connsiteY12" fmla="*/ 178594 h 616153"/>
              <a:gd name="connsiteX13" fmla="*/ 0 w 715867"/>
              <a:gd name="connsiteY13" fmla="*/ 267891 h 616153"/>
              <a:gd name="connsiteX14" fmla="*/ 254498 w 715867"/>
              <a:gd name="connsiteY14" fmla="*/ 340816 h 616153"/>
              <a:gd name="connsiteX15" fmla="*/ 343795 w 715867"/>
              <a:gd name="connsiteY15" fmla="*/ 251519 h 616153"/>
              <a:gd name="connsiteX16" fmla="*/ 261938 w 715867"/>
              <a:gd name="connsiteY16" fmla="*/ 354216 h 616153"/>
              <a:gd name="connsiteX17" fmla="*/ 254496 w 715867"/>
              <a:gd name="connsiteY17" fmla="*/ 356448 h 616153"/>
              <a:gd name="connsiteX18" fmla="*/ 93762 w 715867"/>
              <a:gd name="connsiteY18" fmla="*/ 310311 h 616153"/>
              <a:gd name="connsiteX19" fmla="*/ 93762 w 715867"/>
              <a:gd name="connsiteY19" fmla="*/ 543226 h 616153"/>
              <a:gd name="connsiteX20" fmla="*/ 349746 w 715867"/>
              <a:gd name="connsiteY20" fmla="*/ 616151 h 616153"/>
              <a:gd name="connsiteX21" fmla="*/ 349746 w 715867"/>
              <a:gd name="connsiteY21" fmla="*/ 265660 h 616153"/>
              <a:gd name="connsiteX22" fmla="*/ 461372 w 715867"/>
              <a:gd name="connsiteY22" fmla="*/ 355704 h 616153"/>
              <a:gd name="connsiteX23" fmla="*/ 459140 w 715867"/>
              <a:gd name="connsiteY23" fmla="*/ 355704 h 616153"/>
              <a:gd name="connsiteX24" fmla="*/ 453930 w 715867"/>
              <a:gd name="connsiteY24" fmla="*/ 353472 h 616153"/>
              <a:gd name="connsiteX25" fmla="*/ 365378 w 715867"/>
              <a:gd name="connsiteY25" fmla="*/ 265662 h 616153"/>
              <a:gd name="connsiteX26" fmla="*/ 365378 w 715867"/>
              <a:gd name="connsiteY26" fmla="*/ 616154 h 616153"/>
              <a:gd name="connsiteX27" fmla="*/ 621362 w 715867"/>
              <a:gd name="connsiteY27" fmla="*/ 543229 h 616153"/>
              <a:gd name="connsiteX28" fmla="*/ 621362 w 715867"/>
              <a:gd name="connsiteY28" fmla="*/ 309571 h 616153"/>
              <a:gd name="connsiteX29" fmla="*/ 436816 w 715867"/>
              <a:gd name="connsiteY29" fmla="*/ 520163 h 616153"/>
              <a:gd name="connsiteX30" fmla="*/ 431607 w 715867"/>
              <a:gd name="connsiteY30" fmla="*/ 522395 h 616153"/>
              <a:gd name="connsiteX31" fmla="*/ 426398 w 715867"/>
              <a:gd name="connsiteY31" fmla="*/ 520163 h 616153"/>
              <a:gd name="connsiteX32" fmla="*/ 417468 w 715867"/>
              <a:gd name="connsiteY32" fmla="*/ 511233 h 616153"/>
              <a:gd name="connsiteX33" fmla="*/ 417468 w 715867"/>
              <a:gd name="connsiteY33" fmla="*/ 573741 h 616153"/>
              <a:gd name="connsiteX34" fmla="*/ 410026 w 715867"/>
              <a:gd name="connsiteY34" fmla="*/ 581182 h 616153"/>
              <a:gd name="connsiteX35" fmla="*/ 402585 w 715867"/>
              <a:gd name="connsiteY35" fmla="*/ 573741 h 616153"/>
              <a:gd name="connsiteX36" fmla="*/ 402585 w 715867"/>
              <a:gd name="connsiteY36" fmla="*/ 511233 h 616153"/>
              <a:gd name="connsiteX37" fmla="*/ 393655 w 715867"/>
              <a:gd name="connsiteY37" fmla="*/ 520163 h 616153"/>
              <a:gd name="connsiteX38" fmla="*/ 383237 w 715867"/>
              <a:gd name="connsiteY38" fmla="*/ 520163 h 616153"/>
              <a:gd name="connsiteX39" fmla="*/ 383237 w 715867"/>
              <a:gd name="connsiteY39" fmla="*/ 509744 h 616153"/>
              <a:gd name="connsiteX40" fmla="*/ 404817 w 715867"/>
              <a:gd name="connsiteY40" fmla="*/ 488164 h 616153"/>
              <a:gd name="connsiteX41" fmla="*/ 415235 w 715867"/>
              <a:gd name="connsiteY41" fmla="*/ 488164 h 616153"/>
              <a:gd name="connsiteX42" fmla="*/ 436815 w 715867"/>
              <a:gd name="connsiteY42" fmla="*/ 509744 h 616153"/>
              <a:gd name="connsiteX43" fmla="*/ 436815 w 715867"/>
              <a:gd name="connsiteY43" fmla="*/ 520163 h 616153"/>
              <a:gd name="connsiteX44" fmla="*/ 500812 w 715867"/>
              <a:gd name="connsiteY44" fmla="*/ 505280 h 616153"/>
              <a:gd name="connsiteX45" fmla="*/ 495603 w 715867"/>
              <a:gd name="connsiteY45" fmla="*/ 507512 h 616153"/>
              <a:gd name="connsiteX46" fmla="*/ 490394 w 715867"/>
              <a:gd name="connsiteY46" fmla="*/ 505280 h 616153"/>
              <a:gd name="connsiteX47" fmla="*/ 481464 w 715867"/>
              <a:gd name="connsiteY47" fmla="*/ 496350 h 616153"/>
              <a:gd name="connsiteX48" fmla="*/ 481464 w 715867"/>
              <a:gd name="connsiteY48" fmla="*/ 555881 h 616153"/>
              <a:gd name="connsiteX49" fmla="*/ 474023 w 715867"/>
              <a:gd name="connsiteY49" fmla="*/ 563323 h 616153"/>
              <a:gd name="connsiteX50" fmla="*/ 466582 w 715867"/>
              <a:gd name="connsiteY50" fmla="*/ 555881 h 616153"/>
              <a:gd name="connsiteX51" fmla="*/ 466582 w 715867"/>
              <a:gd name="connsiteY51" fmla="*/ 496350 h 616153"/>
              <a:gd name="connsiteX52" fmla="*/ 457652 w 715867"/>
              <a:gd name="connsiteY52" fmla="*/ 505280 h 616153"/>
              <a:gd name="connsiteX53" fmla="*/ 447233 w 715867"/>
              <a:gd name="connsiteY53" fmla="*/ 505280 h 616153"/>
              <a:gd name="connsiteX54" fmla="*/ 447233 w 715867"/>
              <a:gd name="connsiteY54" fmla="*/ 494861 h 616153"/>
              <a:gd name="connsiteX55" fmla="*/ 468813 w 715867"/>
              <a:gd name="connsiteY55" fmla="*/ 473282 h 616153"/>
              <a:gd name="connsiteX56" fmla="*/ 479232 w 715867"/>
              <a:gd name="connsiteY56" fmla="*/ 473282 h 616153"/>
              <a:gd name="connsiteX57" fmla="*/ 500812 w 715867"/>
              <a:gd name="connsiteY57" fmla="*/ 494861 h 616153"/>
              <a:gd name="connsiteX58" fmla="*/ 500812 w 715867"/>
              <a:gd name="connsiteY58" fmla="*/ 505280 h 616153"/>
              <a:gd name="connsiteX59" fmla="*/ 626571 w 715867"/>
              <a:gd name="connsiteY59" fmla="*/ 178601 h 616153"/>
              <a:gd name="connsiteX60" fmla="*/ 372072 w 715867"/>
              <a:gd name="connsiteY60" fmla="*/ 251526 h 616153"/>
              <a:gd name="connsiteX61" fmla="*/ 461369 w 715867"/>
              <a:gd name="connsiteY61" fmla="*/ 340823 h 616153"/>
              <a:gd name="connsiteX62" fmla="*/ 715868 w 715867"/>
              <a:gd name="connsiteY62" fmla="*/ 267898 h 61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15867" h="616153">
                <a:moveTo>
                  <a:pt x="461362" y="0"/>
                </a:moveTo>
                <a:lnTo>
                  <a:pt x="372066" y="89297"/>
                </a:lnTo>
                <a:lnTo>
                  <a:pt x="626564" y="162222"/>
                </a:lnTo>
                <a:lnTo>
                  <a:pt x="715861" y="72925"/>
                </a:lnTo>
                <a:close/>
                <a:moveTo>
                  <a:pt x="357930" y="100460"/>
                </a:moveTo>
                <a:lnTo>
                  <a:pt x="113852" y="170410"/>
                </a:lnTo>
                <a:lnTo>
                  <a:pt x="357930" y="239615"/>
                </a:lnTo>
                <a:lnTo>
                  <a:pt x="602009" y="169665"/>
                </a:lnTo>
                <a:close/>
                <a:moveTo>
                  <a:pt x="254498" y="0"/>
                </a:moveTo>
                <a:lnTo>
                  <a:pt x="0" y="72925"/>
                </a:lnTo>
                <a:lnTo>
                  <a:pt x="89297" y="162222"/>
                </a:lnTo>
                <a:lnTo>
                  <a:pt x="343795" y="89297"/>
                </a:lnTo>
                <a:close/>
                <a:moveTo>
                  <a:pt x="89297" y="178594"/>
                </a:moveTo>
                <a:lnTo>
                  <a:pt x="0" y="267891"/>
                </a:lnTo>
                <a:lnTo>
                  <a:pt x="254498" y="340816"/>
                </a:lnTo>
                <a:lnTo>
                  <a:pt x="343795" y="251519"/>
                </a:lnTo>
                <a:close/>
                <a:moveTo>
                  <a:pt x="261938" y="354216"/>
                </a:moveTo>
                <a:cubicBezTo>
                  <a:pt x="259705" y="356448"/>
                  <a:pt x="257473" y="356448"/>
                  <a:pt x="254496" y="356448"/>
                </a:cubicBezTo>
                <a:lnTo>
                  <a:pt x="93762" y="310311"/>
                </a:lnTo>
                <a:lnTo>
                  <a:pt x="93762" y="543226"/>
                </a:lnTo>
                <a:lnTo>
                  <a:pt x="349746" y="616151"/>
                </a:lnTo>
                <a:lnTo>
                  <a:pt x="349746" y="265660"/>
                </a:lnTo>
                <a:close/>
                <a:moveTo>
                  <a:pt x="461372" y="355704"/>
                </a:moveTo>
                <a:lnTo>
                  <a:pt x="459140" y="355704"/>
                </a:lnTo>
                <a:cubicBezTo>
                  <a:pt x="456907" y="355704"/>
                  <a:pt x="455419" y="354960"/>
                  <a:pt x="453930" y="353472"/>
                </a:cubicBezTo>
                <a:lnTo>
                  <a:pt x="365378" y="265662"/>
                </a:lnTo>
                <a:lnTo>
                  <a:pt x="365378" y="616154"/>
                </a:lnTo>
                <a:lnTo>
                  <a:pt x="621362" y="543229"/>
                </a:lnTo>
                <a:lnTo>
                  <a:pt x="621362" y="309571"/>
                </a:lnTo>
                <a:close/>
                <a:moveTo>
                  <a:pt x="436816" y="520163"/>
                </a:moveTo>
                <a:cubicBezTo>
                  <a:pt x="435327" y="521651"/>
                  <a:pt x="433839" y="522395"/>
                  <a:pt x="431607" y="522395"/>
                </a:cubicBezTo>
                <a:cubicBezTo>
                  <a:pt x="429374" y="522395"/>
                  <a:pt x="427886" y="521651"/>
                  <a:pt x="426398" y="520163"/>
                </a:cubicBezTo>
                <a:lnTo>
                  <a:pt x="417468" y="511233"/>
                </a:lnTo>
                <a:lnTo>
                  <a:pt x="417468" y="573741"/>
                </a:lnTo>
                <a:cubicBezTo>
                  <a:pt x="417468" y="577461"/>
                  <a:pt x="413747" y="581182"/>
                  <a:pt x="410026" y="581182"/>
                </a:cubicBezTo>
                <a:cubicBezTo>
                  <a:pt x="406306" y="581182"/>
                  <a:pt x="402585" y="577462"/>
                  <a:pt x="402585" y="573741"/>
                </a:cubicBezTo>
                <a:lnTo>
                  <a:pt x="402585" y="511233"/>
                </a:lnTo>
                <a:lnTo>
                  <a:pt x="393655" y="520163"/>
                </a:lnTo>
                <a:cubicBezTo>
                  <a:pt x="390679" y="523139"/>
                  <a:pt x="386214" y="523139"/>
                  <a:pt x="383237" y="520163"/>
                </a:cubicBezTo>
                <a:cubicBezTo>
                  <a:pt x="380260" y="517186"/>
                  <a:pt x="380260" y="512721"/>
                  <a:pt x="383237" y="509744"/>
                </a:cubicBezTo>
                <a:lnTo>
                  <a:pt x="404817" y="488164"/>
                </a:lnTo>
                <a:cubicBezTo>
                  <a:pt x="407793" y="485188"/>
                  <a:pt x="412258" y="485188"/>
                  <a:pt x="415235" y="488164"/>
                </a:cubicBezTo>
                <a:lnTo>
                  <a:pt x="436815" y="509744"/>
                </a:lnTo>
                <a:cubicBezTo>
                  <a:pt x="439792" y="512721"/>
                  <a:pt x="439792" y="517186"/>
                  <a:pt x="436815" y="520163"/>
                </a:cubicBezTo>
                <a:close/>
                <a:moveTo>
                  <a:pt x="500812" y="505280"/>
                </a:moveTo>
                <a:cubicBezTo>
                  <a:pt x="499324" y="506768"/>
                  <a:pt x="497836" y="507512"/>
                  <a:pt x="495603" y="507512"/>
                </a:cubicBezTo>
                <a:cubicBezTo>
                  <a:pt x="493371" y="507512"/>
                  <a:pt x="491882" y="506768"/>
                  <a:pt x="490394" y="505280"/>
                </a:cubicBezTo>
                <a:lnTo>
                  <a:pt x="481464" y="496350"/>
                </a:lnTo>
                <a:lnTo>
                  <a:pt x="481464" y="555881"/>
                </a:lnTo>
                <a:cubicBezTo>
                  <a:pt x="481464" y="559602"/>
                  <a:pt x="477744" y="563323"/>
                  <a:pt x="474023" y="563323"/>
                </a:cubicBezTo>
                <a:cubicBezTo>
                  <a:pt x="470302" y="563323"/>
                  <a:pt x="466582" y="559602"/>
                  <a:pt x="466582" y="555881"/>
                </a:cubicBezTo>
                <a:lnTo>
                  <a:pt x="466582" y="496350"/>
                </a:lnTo>
                <a:lnTo>
                  <a:pt x="457652" y="505280"/>
                </a:lnTo>
                <a:cubicBezTo>
                  <a:pt x="454675" y="508256"/>
                  <a:pt x="450210" y="508256"/>
                  <a:pt x="447233" y="505280"/>
                </a:cubicBezTo>
                <a:cubicBezTo>
                  <a:pt x="444256" y="502303"/>
                  <a:pt x="444257" y="497838"/>
                  <a:pt x="447233" y="494861"/>
                </a:cubicBezTo>
                <a:lnTo>
                  <a:pt x="468813" y="473282"/>
                </a:lnTo>
                <a:cubicBezTo>
                  <a:pt x="471790" y="470305"/>
                  <a:pt x="476255" y="470305"/>
                  <a:pt x="479232" y="473282"/>
                </a:cubicBezTo>
                <a:lnTo>
                  <a:pt x="500812" y="494861"/>
                </a:lnTo>
                <a:cubicBezTo>
                  <a:pt x="503788" y="497838"/>
                  <a:pt x="503788" y="502303"/>
                  <a:pt x="500812" y="505280"/>
                </a:cubicBezTo>
                <a:close/>
                <a:moveTo>
                  <a:pt x="626571" y="178601"/>
                </a:moveTo>
                <a:lnTo>
                  <a:pt x="372072" y="251526"/>
                </a:lnTo>
                <a:lnTo>
                  <a:pt x="461369" y="340823"/>
                </a:lnTo>
                <a:lnTo>
                  <a:pt x="715868" y="267898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rgbClr val="163E64"/>
              </a:solidFill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EFB9F3D7-A181-EC8A-7203-E3EB69B1ACF4}"/>
              </a:ext>
            </a:extLst>
          </p:cNvPr>
          <p:cNvSpPr/>
          <p:nvPr/>
        </p:nvSpPr>
        <p:spPr>
          <a:xfrm>
            <a:off x="-4502132" y="4004625"/>
            <a:ext cx="1392459" cy="1050374"/>
          </a:xfrm>
          <a:custGeom>
            <a:avLst/>
            <a:gdLst>
              <a:gd name="connsiteX0" fmla="*/ 461362 w 715867"/>
              <a:gd name="connsiteY0" fmla="*/ 0 h 616153"/>
              <a:gd name="connsiteX1" fmla="*/ 372066 w 715867"/>
              <a:gd name="connsiteY1" fmla="*/ 89297 h 616153"/>
              <a:gd name="connsiteX2" fmla="*/ 626564 w 715867"/>
              <a:gd name="connsiteY2" fmla="*/ 162222 h 616153"/>
              <a:gd name="connsiteX3" fmla="*/ 715861 w 715867"/>
              <a:gd name="connsiteY3" fmla="*/ 72925 h 616153"/>
              <a:gd name="connsiteX4" fmla="*/ 357930 w 715867"/>
              <a:gd name="connsiteY4" fmla="*/ 100460 h 616153"/>
              <a:gd name="connsiteX5" fmla="*/ 113852 w 715867"/>
              <a:gd name="connsiteY5" fmla="*/ 170410 h 616153"/>
              <a:gd name="connsiteX6" fmla="*/ 357930 w 715867"/>
              <a:gd name="connsiteY6" fmla="*/ 239615 h 616153"/>
              <a:gd name="connsiteX7" fmla="*/ 602009 w 715867"/>
              <a:gd name="connsiteY7" fmla="*/ 169665 h 616153"/>
              <a:gd name="connsiteX8" fmla="*/ 254498 w 715867"/>
              <a:gd name="connsiteY8" fmla="*/ 0 h 616153"/>
              <a:gd name="connsiteX9" fmla="*/ 0 w 715867"/>
              <a:gd name="connsiteY9" fmla="*/ 72925 h 616153"/>
              <a:gd name="connsiteX10" fmla="*/ 89297 w 715867"/>
              <a:gd name="connsiteY10" fmla="*/ 162222 h 616153"/>
              <a:gd name="connsiteX11" fmla="*/ 343795 w 715867"/>
              <a:gd name="connsiteY11" fmla="*/ 89297 h 616153"/>
              <a:gd name="connsiteX12" fmla="*/ 89297 w 715867"/>
              <a:gd name="connsiteY12" fmla="*/ 178594 h 616153"/>
              <a:gd name="connsiteX13" fmla="*/ 0 w 715867"/>
              <a:gd name="connsiteY13" fmla="*/ 267891 h 616153"/>
              <a:gd name="connsiteX14" fmla="*/ 254498 w 715867"/>
              <a:gd name="connsiteY14" fmla="*/ 340816 h 616153"/>
              <a:gd name="connsiteX15" fmla="*/ 343795 w 715867"/>
              <a:gd name="connsiteY15" fmla="*/ 251519 h 616153"/>
              <a:gd name="connsiteX16" fmla="*/ 261938 w 715867"/>
              <a:gd name="connsiteY16" fmla="*/ 354216 h 616153"/>
              <a:gd name="connsiteX17" fmla="*/ 254496 w 715867"/>
              <a:gd name="connsiteY17" fmla="*/ 356448 h 616153"/>
              <a:gd name="connsiteX18" fmla="*/ 93762 w 715867"/>
              <a:gd name="connsiteY18" fmla="*/ 310311 h 616153"/>
              <a:gd name="connsiteX19" fmla="*/ 93762 w 715867"/>
              <a:gd name="connsiteY19" fmla="*/ 543226 h 616153"/>
              <a:gd name="connsiteX20" fmla="*/ 349746 w 715867"/>
              <a:gd name="connsiteY20" fmla="*/ 616151 h 616153"/>
              <a:gd name="connsiteX21" fmla="*/ 349746 w 715867"/>
              <a:gd name="connsiteY21" fmla="*/ 265660 h 616153"/>
              <a:gd name="connsiteX22" fmla="*/ 461372 w 715867"/>
              <a:gd name="connsiteY22" fmla="*/ 355704 h 616153"/>
              <a:gd name="connsiteX23" fmla="*/ 459140 w 715867"/>
              <a:gd name="connsiteY23" fmla="*/ 355704 h 616153"/>
              <a:gd name="connsiteX24" fmla="*/ 453930 w 715867"/>
              <a:gd name="connsiteY24" fmla="*/ 353472 h 616153"/>
              <a:gd name="connsiteX25" fmla="*/ 365378 w 715867"/>
              <a:gd name="connsiteY25" fmla="*/ 265662 h 616153"/>
              <a:gd name="connsiteX26" fmla="*/ 365378 w 715867"/>
              <a:gd name="connsiteY26" fmla="*/ 616154 h 616153"/>
              <a:gd name="connsiteX27" fmla="*/ 621362 w 715867"/>
              <a:gd name="connsiteY27" fmla="*/ 543229 h 616153"/>
              <a:gd name="connsiteX28" fmla="*/ 621362 w 715867"/>
              <a:gd name="connsiteY28" fmla="*/ 309571 h 616153"/>
              <a:gd name="connsiteX29" fmla="*/ 436816 w 715867"/>
              <a:gd name="connsiteY29" fmla="*/ 520163 h 616153"/>
              <a:gd name="connsiteX30" fmla="*/ 431607 w 715867"/>
              <a:gd name="connsiteY30" fmla="*/ 522395 h 616153"/>
              <a:gd name="connsiteX31" fmla="*/ 426398 w 715867"/>
              <a:gd name="connsiteY31" fmla="*/ 520163 h 616153"/>
              <a:gd name="connsiteX32" fmla="*/ 417468 w 715867"/>
              <a:gd name="connsiteY32" fmla="*/ 511233 h 616153"/>
              <a:gd name="connsiteX33" fmla="*/ 417468 w 715867"/>
              <a:gd name="connsiteY33" fmla="*/ 573741 h 616153"/>
              <a:gd name="connsiteX34" fmla="*/ 410026 w 715867"/>
              <a:gd name="connsiteY34" fmla="*/ 581182 h 616153"/>
              <a:gd name="connsiteX35" fmla="*/ 402585 w 715867"/>
              <a:gd name="connsiteY35" fmla="*/ 573741 h 616153"/>
              <a:gd name="connsiteX36" fmla="*/ 402585 w 715867"/>
              <a:gd name="connsiteY36" fmla="*/ 511233 h 616153"/>
              <a:gd name="connsiteX37" fmla="*/ 393655 w 715867"/>
              <a:gd name="connsiteY37" fmla="*/ 520163 h 616153"/>
              <a:gd name="connsiteX38" fmla="*/ 383237 w 715867"/>
              <a:gd name="connsiteY38" fmla="*/ 520163 h 616153"/>
              <a:gd name="connsiteX39" fmla="*/ 383237 w 715867"/>
              <a:gd name="connsiteY39" fmla="*/ 509744 h 616153"/>
              <a:gd name="connsiteX40" fmla="*/ 404817 w 715867"/>
              <a:gd name="connsiteY40" fmla="*/ 488164 h 616153"/>
              <a:gd name="connsiteX41" fmla="*/ 415235 w 715867"/>
              <a:gd name="connsiteY41" fmla="*/ 488164 h 616153"/>
              <a:gd name="connsiteX42" fmla="*/ 436815 w 715867"/>
              <a:gd name="connsiteY42" fmla="*/ 509744 h 616153"/>
              <a:gd name="connsiteX43" fmla="*/ 436815 w 715867"/>
              <a:gd name="connsiteY43" fmla="*/ 520163 h 616153"/>
              <a:gd name="connsiteX44" fmla="*/ 500812 w 715867"/>
              <a:gd name="connsiteY44" fmla="*/ 505280 h 616153"/>
              <a:gd name="connsiteX45" fmla="*/ 495603 w 715867"/>
              <a:gd name="connsiteY45" fmla="*/ 507512 h 616153"/>
              <a:gd name="connsiteX46" fmla="*/ 490394 w 715867"/>
              <a:gd name="connsiteY46" fmla="*/ 505280 h 616153"/>
              <a:gd name="connsiteX47" fmla="*/ 481464 w 715867"/>
              <a:gd name="connsiteY47" fmla="*/ 496350 h 616153"/>
              <a:gd name="connsiteX48" fmla="*/ 481464 w 715867"/>
              <a:gd name="connsiteY48" fmla="*/ 555881 h 616153"/>
              <a:gd name="connsiteX49" fmla="*/ 474023 w 715867"/>
              <a:gd name="connsiteY49" fmla="*/ 563323 h 616153"/>
              <a:gd name="connsiteX50" fmla="*/ 466582 w 715867"/>
              <a:gd name="connsiteY50" fmla="*/ 555881 h 616153"/>
              <a:gd name="connsiteX51" fmla="*/ 466582 w 715867"/>
              <a:gd name="connsiteY51" fmla="*/ 496350 h 616153"/>
              <a:gd name="connsiteX52" fmla="*/ 457652 w 715867"/>
              <a:gd name="connsiteY52" fmla="*/ 505280 h 616153"/>
              <a:gd name="connsiteX53" fmla="*/ 447233 w 715867"/>
              <a:gd name="connsiteY53" fmla="*/ 505280 h 616153"/>
              <a:gd name="connsiteX54" fmla="*/ 447233 w 715867"/>
              <a:gd name="connsiteY54" fmla="*/ 494861 h 616153"/>
              <a:gd name="connsiteX55" fmla="*/ 468813 w 715867"/>
              <a:gd name="connsiteY55" fmla="*/ 473282 h 616153"/>
              <a:gd name="connsiteX56" fmla="*/ 479232 w 715867"/>
              <a:gd name="connsiteY56" fmla="*/ 473282 h 616153"/>
              <a:gd name="connsiteX57" fmla="*/ 500812 w 715867"/>
              <a:gd name="connsiteY57" fmla="*/ 494861 h 616153"/>
              <a:gd name="connsiteX58" fmla="*/ 500812 w 715867"/>
              <a:gd name="connsiteY58" fmla="*/ 505280 h 616153"/>
              <a:gd name="connsiteX59" fmla="*/ 626571 w 715867"/>
              <a:gd name="connsiteY59" fmla="*/ 178601 h 616153"/>
              <a:gd name="connsiteX60" fmla="*/ 372072 w 715867"/>
              <a:gd name="connsiteY60" fmla="*/ 251526 h 616153"/>
              <a:gd name="connsiteX61" fmla="*/ 461369 w 715867"/>
              <a:gd name="connsiteY61" fmla="*/ 340823 h 616153"/>
              <a:gd name="connsiteX62" fmla="*/ 715868 w 715867"/>
              <a:gd name="connsiteY62" fmla="*/ 267898 h 61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15867" h="616153">
                <a:moveTo>
                  <a:pt x="461362" y="0"/>
                </a:moveTo>
                <a:lnTo>
                  <a:pt x="372066" y="89297"/>
                </a:lnTo>
                <a:lnTo>
                  <a:pt x="626564" y="162222"/>
                </a:lnTo>
                <a:lnTo>
                  <a:pt x="715861" y="72925"/>
                </a:lnTo>
                <a:close/>
                <a:moveTo>
                  <a:pt x="357930" y="100460"/>
                </a:moveTo>
                <a:lnTo>
                  <a:pt x="113852" y="170410"/>
                </a:lnTo>
                <a:lnTo>
                  <a:pt x="357930" y="239615"/>
                </a:lnTo>
                <a:lnTo>
                  <a:pt x="602009" y="169665"/>
                </a:lnTo>
                <a:close/>
                <a:moveTo>
                  <a:pt x="254498" y="0"/>
                </a:moveTo>
                <a:lnTo>
                  <a:pt x="0" y="72925"/>
                </a:lnTo>
                <a:lnTo>
                  <a:pt x="89297" y="162222"/>
                </a:lnTo>
                <a:lnTo>
                  <a:pt x="343795" y="89297"/>
                </a:lnTo>
                <a:close/>
                <a:moveTo>
                  <a:pt x="89297" y="178594"/>
                </a:moveTo>
                <a:lnTo>
                  <a:pt x="0" y="267891"/>
                </a:lnTo>
                <a:lnTo>
                  <a:pt x="254498" y="340816"/>
                </a:lnTo>
                <a:lnTo>
                  <a:pt x="343795" y="251519"/>
                </a:lnTo>
                <a:close/>
                <a:moveTo>
                  <a:pt x="261938" y="354216"/>
                </a:moveTo>
                <a:cubicBezTo>
                  <a:pt x="259705" y="356448"/>
                  <a:pt x="257473" y="356448"/>
                  <a:pt x="254496" y="356448"/>
                </a:cubicBezTo>
                <a:lnTo>
                  <a:pt x="93762" y="310311"/>
                </a:lnTo>
                <a:lnTo>
                  <a:pt x="93762" y="543226"/>
                </a:lnTo>
                <a:lnTo>
                  <a:pt x="349746" y="616151"/>
                </a:lnTo>
                <a:lnTo>
                  <a:pt x="349746" y="265660"/>
                </a:lnTo>
                <a:close/>
                <a:moveTo>
                  <a:pt x="461372" y="355704"/>
                </a:moveTo>
                <a:lnTo>
                  <a:pt x="459140" y="355704"/>
                </a:lnTo>
                <a:cubicBezTo>
                  <a:pt x="456907" y="355704"/>
                  <a:pt x="455419" y="354960"/>
                  <a:pt x="453930" y="353472"/>
                </a:cubicBezTo>
                <a:lnTo>
                  <a:pt x="365378" y="265662"/>
                </a:lnTo>
                <a:lnTo>
                  <a:pt x="365378" y="616154"/>
                </a:lnTo>
                <a:lnTo>
                  <a:pt x="621362" y="543229"/>
                </a:lnTo>
                <a:lnTo>
                  <a:pt x="621362" y="309571"/>
                </a:lnTo>
                <a:close/>
                <a:moveTo>
                  <a:pt x="436816" y="520163"/>
                </a:moveTo>
                <a:cubicBezTo>
                  <a:pt x="435327" y="521651"/>
                  <a:pt x="433839" y="522395"/>
                  <a:pt x="431607" y="522395"/>
                </a:cubicBezTo>
                <a:cubicBezTo>
                  <a:pt x="429374" y="522395"/>
                  <a:pt x="427886" y="521651"/>
                  <a:pt x="426398" y="520163"/>
                </a:cubicBezTo>
                <a:lnTo>
                  <a:pt x="417468" y="511233"/>
                </a:lnTo>
                <a:lnTo>
                  <a:pt x="417468" y="573741"/>
                </a:lnTo>
                <a:cubicBezTo>
                  <a:pt x="417468" y="577461"/>
                  <a:pt x="413747" y="581182"/>
                  <a:pt x="410026" y="581182"/>
                </a:cubicBezTo>
                <a:cubicBezTo>
                  <a:pt x="406306" y="581182"/>
                  <a:pt x="402585" y="577462"/>
                  <a:pt x="402585" y="573741"/>
                </a:cubicBezTo>
                <a:lnTo>
                  <a:pt x="402585" y="511233"/>
                </a:lnTo>
                <a:lnTo>
                  <a:pt x="393655" y="520163"/>
                </a:lnTo>
                <a:cubicBezTo>
                  <a:pt x="390679" y="523139"/>
                  <a:pt x="386214" y="523139"/>
                  <a:pt x="383237" y="520163"/>
                </a:cubicBezTo>
                <a:cubicBezTo>
                  <a:pt x="380260" y="517186"/>
                  <a:pt x="380260" y="512721"/>
                  <a:pt x="383237" y="509744"/>
                </a:cubicBezTo>
                <a:lnTo>
                  <a:pt x="404817" y="488164"/>
                </a:lnTo>
                <a:cubicBezTo>
                  <a:pt x="407793" y="485188"/>
                  <a:pt x="412258" y="485188"/>
                  <a:pt x="415235" y="488164"/>
                </a:cubicBezTo>
                <a:lnTo>
                  <a:pt x="436815" y="509744"/>
                </a:lnTo>
                <a:cubicBezTo>
                  <a:pt x="439792" y="512721"/>
                  <a:pt x="439792" y="517186"/>
                  <a:pt x="436815" y="520163"/>
                </a:cubicBezTo>
                <a:close/>
                <a:moveTo>
                  <a:pt x="500812" y="505280"/>
                </a:moveTo>
                <a:cubicBezTo>
                  <a:pt x="499324" y="506768"/>
                  <a:pt x="497836" y="507512"/>
                  <a:pt x="495603" y="507512"/>
                </a:cubicBezTo>
                <a:cubicBezTo>
                  <a:pt x="493371" y="507512"/>
                  <a:pt x="491882" y="506768"/>
                  <a:pt x="490394" y="505280"/>
                </a:cubicBezTo>
                <a:lnTo>
                  <a:pt x="481464" y="496350"/>
                </a:lnTo>
                <a:lnTo>
                  <a:pt x="481464" y="555881"/>
                </a:lnTo>
                <a:cubicBezTo>
                  <a:pt x="481464" y="559602"/>
                  <a:pt x="477744" y="563323"/>
                  <a:pt x="474023" y="563323"/>
                </a:cubicBezTo>
                <a:cubicBezTo>
                  <a:pt x="470302" y="563323"/>
                  <a:pt x="466582" y="559602"/>
                  <a:pt x="466582" y="555881"/>
                </a:cubicBezTo>
                <a:lnTo>
                  <a:pt x="466582" y="496350"/>
                </a:lnTo>
                <a:lnTo>
                  <a:pt x="457652" y="505280"/>
                </a:lnTo>
                <a:cubicBezTo>
                  <a:pt x="454675" y="508256"/>
                  <a:pt x="450210" y="508256"/>
                  <a:pt x="447233" y="505280"/>
                </a:cubicBezTo>
                <a:cubicBezTo>
                  <a:pt x="444256" y="502303"/>
                  <a:pt x="444257" y="497838"/>
                  <a:pt x="447233" y="494861"/>
                </a:cubicBezTo>
                <a:lnTo>
                  <a:pt x="468813" y="473282"/>
                </a:lnTo>
                <a:cubicBezTo>
                  <a:pt x="471790" y="470305"/>
                  <a:pt x="476255" y="470305"/>
                  <a:pt x="479232" y="473282"/>
                </a:cubicBezTo>
                <a:lnTo>
                  <a:pt x="500812" y="494861"/>
                </a:lnTo>
                <a:cubicBezTo>
                  <a:pt x="503788" y="497838"/>
                  <a:pt x="503788" y="502303"/>
                  <a:pt x="500812" y="505280"/>
                </a:cubicBezTo>
                <a:close/>
                <a:moveTo>
                  <a:pt x="626571" y="178601"/>
                </a:moveTo>
                <a:lnTo>
                  <a:pt x="372072" y="251526"/>
                </a:lnTo>
                <a:lnTo>
                  <a:pt x="461369" y="340823"/>
                </a:lnTo>
                <a:lnTo>
                  <a:pt x="715868" y="267898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rgbClr val="163E64"/>
              </a:solidFill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580327F1-B44B-6625-5E5A-1A28471F3AE7}"/>
              </a:ext>
            </a:extLst>
          </p:cNvPr>
          <p:cNvSpPr/>
          <p:nvPr/>
        </p:nvSpPr>
        <p:spPr>
          <a:xfrm>
            <a:off x="-2902253" y="4227626"/>
            <a:ext cx="1096831" cy="827373"/>
          </a:xfrm>
          <a:custGeom>
            <a:avLst/>
            <a:gdLst>
              <a:gd name="connsiteX0" fmla="*/ 461362 w 715867"/>
              <a:gd name="connsiteY0" fmla="*/ 0 h 616153"/>
              <a:gd name="connsiteX1" fmla="*/ 372066 w 715867"/>
              <a:gd name="connsiteY1" fmla="*/ 89297 h 616153"/>
              <a:gd name="connsiteX2" fmla="*/ 626564 w 715867"/>
              <a:gd name="connsiteY2" fmla="*/ 162222 h 616153"/>
              <a:gd name="connsiteX3" fmla="*/ 715861 w 715867"/>
              <a:gd name="connsiteY3" fmla="*/ 72925 h 616153"/>
              <a:gd name="connsiteX4" fmla="*/ 357930 w 715867"/>
              <a:gd name="connsiteY4" fmla="*/ 100460 h 616153"/>
              <a:gd name="connsiteX5" fmla="*/ 113852 w 715867"/>
              <a:gd name="connsiteY5" fmla="*/ 170410 h 616153"/>
              <a:gd name="connsiteX6" fmla="*/ 357930 w 715867"/>
              <a:gd name="connsiteY6" fmla="*/ 239615 h 616153"/>
              <a:gd name="connsiteX7" fmla="*/ 602009 w 715867"/>
              <a:gd name="connsiteY7" fmla="*/ 169665 h 616153"/>
              <a:gd name="connsiteX8" fmla="*/ 254498 w 715867"/>
              <a:gd name="connsiteY8" fmla="*/ 0 h 616153"/>
              <a:gd name="connsiteX9" fmla="*/ 0 w 715867"/>
              <a:gd name="connsiteY9" fmla="*/ 72925 h 616153"/>
              <a:gd name="connsiteX10" fmla="*/ 89297 w 715867"/>
              <a:gd name="connsiteY10" fmla="*/ 162222 h 616153"/>
              <a:gd name="connsiteX11" fmla="*/ 343795 w 715867"/>
              <a:gd name="connsiteY11" fmla="*/ 89297 h 616153"/>
              <a:gd name="connsiteX12" fmla="*/ 89297 w 715867"/>
              <a:gd name="connsiteY12" fmla="*/ 178594 h 616153"/>
              <a:gd name="connsiteX13" fmla="*/ 0 w 715867"/>
              <a:gd name="connsiteY13" fmla="*/ 267891 h 616153"/>
              <a:gd name="connsiteX14" fmla="*/ 254498 w 715867"/>
              <a:gd name="connsiteY14" fmla="*/ 340816 h 616153"/>
              <a:gd name="connsiteX15" fmla="*/ 343795 w 715867"/>
              <a:gd name="connsiteY15" fmla="*/ 251519 h 616153"/>
              <a:gd name="connsiteX16" fmla="*/ 261938 w 715867"/>
              <a:gd name="connsiteY16" fmla="*/ 354216 h 616153"/>
              <a:gd name="connsiteX17" fmla="*/ 254496 w 715867"/>
              <a:gd name="connsiteY17" fmla="*/ 356448 h 616153"/>
              <a:gd name="connsiteX18" fmla="*/ 93762 w 715867"/>
              <a:gd name="connsiteY18" fmla="*/ 310311 h 616153"/>
              <a:gd name="connsiteX19" fmla="*/ 93762 w 715867"/>
              <a:gd name="connsiteY19" fmla="*/ 543226 h 616153"/>
              <a:gd name="connsiteX20" fmla="*/ 349746 w 715867"/>
              <a:gd name="connsiteY20" fmla="*/ 616151 h 616153"/>
              <a:gd name="connsiteX21" fmla="*/ 349746 w 715867"/>
              <a:gd name="connsiteY21" fmla="*/ 265660 h 616153"/>
              <a:gd name="connsiteX22" fmla="*/ 461372 w 715867"/>
              <a:gd name="connsiteY22" fmla="*/ 355704 h 616153"/>
              <a:gd name="connsiteX23" fmla="*/ 459140 w 715867"/>
              <a:gd name="connsiteY23" fmla="*/ 355704 h 616153"/>
              <a:gd name="connsiteX24" fmla="*/ 453930 w 715867"/>
              <a:gd name="connsiteY24" fmla="*/ 353472 h 616153"/>
              <a:gd name="connsiteX25" fmla="*/ 365378 w 715867"/>
              <a:gd name="connsiteY25" fmla="*/ 265662 h 616153"/>
              <a:gd name="connsiteX26" fmla="*/ 365378 w 715867"/>
              <a:gd name="connsiteY26" fmla="*/ 616154 h 616153"/>
              <a:gd name="connsiteX27" fmla="*/ 621362 w 715867"/>
              <a:gd name="connsiteY27" fmla="*/ 543229 h 616153"/>
              <a:gd name="connsiteX28" fmla="*/ 621362 w 715867"/>
              <a:gd name="connsiteY28" fmla="*/ 309571 h 616153"/>
              <a:gd name="connsiteX29" fmla="*/ 436816 w 715867"/>
              <a:gd name="connsiteY29" fmla="*/ 520163 h 616153"/>
              <a:gd name="connsiteX30" fmla="*/ 431607 w 715867"/>
              <a:gd name="connsiteY30" fmla="*/ 522395 h 616153"/>
              <a:gd name="connsiteX31" fmla="*/ 426398 w 715867"/>
              <a:gd name="connsiteY31" fmla="*/ 520163 h 616153"/>
              <a:gd name="connsiteX32" fmla="*/ 417468 w 715867"/>
              <a:gd name="connsiteY32" fmla="*/ 511233 h 616153"/>
              <a:gd name="connsiteX33" fmla="*/ 417468 w 715867"/>
              <a:gd name="connsiteY33" fmla="*/ 573741 h 616153"/>
              <a:gd name="connsiteX34" fmla="*/ 410026 w 715867"/>
              <a:gd name="connsiteY34" fmla="*/ 581182 h 616153"/>
              <a:gd name="connsiteX35" fmla="*/ 402585 w 715867"/>
              <a:gd name="connsiteY35" fmla="*/ 573741 h 616153"/>
              <a:gd name="connsiteX36" fmla="*/ 402585 w 715867"/>
              <a:gd name="connsiteY36" fmla="*/ 511233 h 616153"/>
              <a:gd name="connsiteX37" fmla="*/ 393655 w 715867"/>
              <a:gd name="connsiteY37" fmla="*/ 520163 h 616153"/>
              <a:gd name="connsiteX38" fmla="*/ 383237 w 715867"/>
              <a:gd name="connsiteY38" fmla="*/ 520163 h 616153"/>
              <a:gd name="connsiteX39" fmla="*/ 383237 w 715867"/>
              <a:gd name="connsiteY39" fmla="*/ 509744 h 616153"/>
              <a:gd name="connsiteX40" fmla="*/ 404817 w 715867"/>
              <a:gd name="connsiteY40" fmla="*/ 488164 h 616153"/>
              <a:gd name="connsiteX41" fmla="*/ 415235 w 715867"/>
              <a:gd name="connsiteY41" fmla="*/ 488164 h 616153"/>
              <a:gd name="connsiteX42" fmla="*/ 436815 w 715867"/>
              <a:gd name="connsiteY42" fmla="*/ 509744 h 616153"/>
              <a:gd name="connsiteX43" fmla="*/ 436815 w 715867"/>
              <a:gd name="connsiteY43" fmla="*/ 520163 h 616153"/>
              <a:gd name="connsiteX44" fmla="*/ 500812 w 715867"/>
              <a:gd name="connsiteY44" fmla="*/ 505280 h 616153"/>
              <a:gd name="connsiteX45" fmla="*/ 495603 w 715867"/>
              <a:gd name="connsiteY45" fmla="*/ 507512 h 616153"/>
              <a:gd name="connsiteX46" fmla="*/ 490394 w 715867"/>
              <a:gd name="connsiteY46" fmla="*/ 505280 h 616153"/>
              <a:gd name="connsiteX47" fmla="*/ 481464 w 715867"/>
              <a:gd name="connsiteY47" fmla="*/ 496350 h 616153"/>
              <a:gd name="connsiteX48" fmla="*/ 481464 w 715867"/>
              <a:gd name="connsiteY48" fmla="*/ 555881 h 616153"/>
              <a:gd name="connsiteX49" fmla="*/ 474023 w 715867"/>
              <a:gd name="connsiteY49" fmla="*/ 563323 h 616153"/>
              <a:gd name="connsiteX50" fmla="*/ 466582 w 715867"/>
              <a:gd name="connsiteY50" fmla="*/ 555881 h 616153"/>
              <a:gd name="connsiteX51" fmla="*/ 466582 w 715867"/>
              <a:gd name="connsiteY51" fmla="*/ 496350 h 616153"/>
              <a:gd name="connsiteX52" fmla="*/ 457652 w 715867"/>
              <a:gd name="connsiteY52" fmla="*/ 505280 h 616153"/>
              <a:gd name="connsiteX53" fmla="*/ 447233 w 715867"/>
              <a:gd name="connsiteY53" fmla="*/ 505280 h 616153"/>
              <a:gd name="connsiteX54" fmla="*/ 447233 w 715867"/>
              <a:gd name="connsiteY54" fmla="*/ 494861 h 616153"/>
              <a:gd name="connsiteX55" fmla="*/ 468813 w 715867"/>
              <a:gd name="connsiteY55" fmla="*/ 473282 h 616153"/>
              <a:gd name="connsiteX56" fmla="*/ 479232 w 715867"/>
              <a:gd name="connsiteY56" fmla="*/ 473282 h 616153"/>
              <a:gd name="connsiteX57" fmla="*/ 500812 w 715867"/>
              <a:gd name="connsiteY57" fmla="*/ 494861 h 616153"/>
              <a:gd name="connsiteX58" fmla="*/ 500812 w 715867"/>
              <a:gd name="connsiteY58" fmla="*/ 505280 h 616153"/>
              <a:gd name="connsiteX59" fmla="*/ 626571 w 715867"/>
              <a:gd name="connsiteY59" fmla="*/ 178601 h 616153"/>
              <a:gd name="connsiteX60" fmla="*/ 372072 w 715867"/>
              <a:gd name="connsiteY60" fmla="*/ 251526 h 616153"/>
              <a:gd name="connsiteX61" fmla="*/ 461369 w 715867"/>
              <a:gd name="connsiteY61" fmla="*/ 340823 h 616153"/>
              <a:gd name="connsiteX62" fmla="*/ 715868 w 715867"/>
              <a:gd name="connsiteY62" fmla="*/ 267898 h 61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15867" h="616153">
                <a:moveTo>
                  <a:pt x="461362" y="0"/>
                </a:moveTo>
                <a:lnTo>
                  <a:pt x="372066" y="89297"/>
                </a:lnTo>
                <a:lnTo>
                  <a:pt x="626564" y="162222"/>
                </a:lnTo>
                <a:lnTo>
                  <a:pt x="715861" y="72925"/>
                </a:lnTo>
                <a:close/>
                <a:moveTo>
                  <a:pt x="357930" y="100460"/>
                </a:moveTo>
                <a:lnTo>
                  <a:pt x="113852" y="170410"/>
                </a:lnTo>
                <a:lnTo>
                  <a:pt x="357930" y="239615"/>
                </a:lnTo>
                <a:lnTo>
                  <a:pt x="602009" y="169665"/>
                </a:lnTo>
                <a:close/>
                <a:moveTo>
                  <a:pt x="254498" y="0"/>
                </a:moveTo>
                <a:lnTo>
                  <a:pt x="0" y="72925"/>
                </a:lnTo>
                <a:lnTo>
                  <a:pt x="89297" y="162222"/>
                </a:lnTo>
                <a:lnTo>
                  <a:pt x="343795" y="89297"/>
                </a:lnTo>
                <a:close/>
                <a:moveTo>
                  <a:pt x="89297" y="178594"/>
                </a:moveTo>
                <a:lnTo>
                  <a:pt x="0" y="267891"/>
                </a:lnTo>
                <a:lnTo>
                  <a:pt x="254498" y="340816"/>
                </a:lnTo>
                <a:lnTo>
                  <a:pt x="343795" y="251519"/>
                </a:lnTo>
                <a:close/>
                <a:moveTo>
                  <a:pt x="261938" y="354216"/>
                </a:moveTo>
                <a:cubicBezTo>
                  <a:pt x="259705" y="356448"/>
                  <a:pt x="257473" y="356448"/>
                  <a:pt x="254496" y="356448"/>
                </a:cubicBezTo>
                <a:lnTo>
                  <a:pt x="93762" y="310311"/>
                </a:lnTo>
                <a:lnTo>
                  <a:pt x="93762" y="543226"/>
                </a:lnTo>
                <a:lnTo>
                  <a:pt x="349746" y="616151"/>
                </a:lnTo>
                <a:lnTo>
                  <a:pt x="349746" y="265660"/>
                </a:lnTo>
                <a:close/>
                <a:moveTo>
                  <a:pt x="461372" y="355704"/>
                </a:moveTo>
                <a:lnTo>
                  <a:pt x="459140" y="355704"/>
                </a:lnTo>
                <a:cubicBezTo>
                  <a:pt x="456907" y="355704"/>
                  <a:pt x="455419" y="354960"/>
                  <a:pt x="453930" y="353472"/>
                </a:cubicBezTo>
                <a:lnTo>
                  <a:pt x="365378" y="265662"/>
                </a:lnTo>
                <a:lnTo>
                  <a:pt x="365378" y="616154"/>
                </a:lnTo>
                <a:lnTo>
                  <a:pt x="621362" y="543229"/>
                </a:lnTo>
                <a:lnTo>
                  <a:pt x="621362" y="309571"/>
                </a:lnTo>
                <a:close/>
                <a:moveTo>
                  <a:pt x="436816" y="520163"/>
                </a:moveTo>
                <a:cubicBezTo>
                  <a:pt x="435327" y="521651"/>
                  <a:pt x="433839" y="522395"/>
                  <a:pt x="431607" y="522395"/>
                </a:cubicBezTo>
                <a:cubicBezTo>
                  <a:pt x="429374" y="522395"/>
                  <a:pt x="427886" y="521651"/>
                  <a:pt x="426398" y="520163"/>
                </a:cubicBezTo>
                <a:lnTo>
                  <a:pt x="417468" y="511233"/>
                </a:lnTo>
                <a:lnTo>
                  <a:pt x="417468" y="573741"/>
                </a:lnTo>
                <a:cubicBezTo>
                  <a:pt x="417468" y="577461"/>
                  <a:pt x="413747" y="581182"/>
                  <a:pt x="410026" y="581182"/>
                </a:cubicBezTo>
                <a:cubicBezTo>
                  <a:pt x="406306" y="581182"/>
                  <a:pt x="402585" y="577462"/>
                  <a:pt x="402585" y="573741"/>
                </a:cubicBezTo>
                <a:lnTo>
                  <a:pt x="402585" y="511233"/>
                </a:lnTo>
                <a:lnTo>
                  <a:pt x="393655" y="520163"/>
                </a:lnTo>
                <a:cubicBezTo>
                  <a:pt x="390679" y="523139"/>
                  <a:pt x="386214" y="523139"/>
                  <a:pt x="383237" y="520163"/>
                </a:cubicBezTo>
                <a:cubicBezTo>
                  <a:pt x="380260" y="517186"/>
                  <a:pt x="380260" y="512721"/>
                  <a:pt x="383237" y="509744"/>
                </a:cubicBezTo>
                <a:lnTo>
                  <a:pt x="404817" y="488164"/>
                </a:lnTo>
                <a:cubicBezTo>
                  <a:pt x="407793" y="485188"/>
                  <a:pt x="412258" y="485188"/>
                  <a:pt x="415235" y="488164"/>
                </a:cubicBezTo>
                <a:lnTo>
                  <a:pt x="436815" y="509744"/>
                </a:lnTo>
                <a:cubicBezTo>
                  <a:pt x="439792" y="512721"/>
                  <a:pt x="439792" y="517186"/>
                  <a:pt x="436815" y="520163"/>
                </a:cubicBezTo>
                <a:close/>
                <a:moveTo>
                  <a:pt x="500812" y="505280"/>
                </a:moveTo>
                <a:cubicBezTo>
                  <a:pt x="499324" y="506768"/>
                  <a:pt x="497836" y="507512"/>
                  <a:pt x="495603" y="507512"/>
                </a:cubicBezTo>
                <a:cubicBezTo>
                  <a:pt x="493371" y="507512"/>
                  <a:pt x="491882" y="506768"/>
                  <a:pt x="490394" y="505280"/>
                </a:cubicBezTo>
                <a:lnTo>
                  <a:pt x="481464" y="496350"/>
                </a:lnTo>
                <a:lnTo>
                  <a:pt x="481464" y="555881"/>
                </a:lnTo>
                <a:cubicBezTo>
                  <a:pt x="481464" y="559602"/>
                  <a:pt x="477744" y="563323"/>
                  <a:pt x="474023" y="563323"/>
                </a:cubicBezTo>
                <a:cubicBezTo>
                  <a:pt x="470302" y="563323"/>
                  <a:pt x="466582" y="559602"/>
                  <a:pt x="466582" y="555881"/>
                </a:cubicBezTo>
                <a:lnTo>
                  <a:pt x="466582" y="496350"/>
                </a:lnTo>
                <a:lnTo>
                  <a:pt x="457652" y="505280"/>
                </a:lnTo>
                <a:cubicBezTo>
                  <a:pt x="454675" y="508256"/>
                  <a:pt x="450210" y="508256"/>
                  <a:pt x="447233" y="505280"/>
                </a:cubicBezTo>
                <a:cubicBezTo>
                  <a:pt x="444256" y="502303"/>
                  <a:pt x="444257" y="497838"/>
                  <a:pt x="447233" y="494861"/>
                </a:cubicBezTo>
                <a:lnTo>
                  <a:pt x="468813" y="473282"/>
                </a:lnTo>
                <a:cubicBezTo>
                  <a:pt x="471790" y="470305"/>
                  <a:pt x="476255" y="470305"/>
                  <a:pt x="479232" y="473282"/>
                </a:cubicBezTo>
                <a:lnTo>
                  <a:pt x="500812" y="494861"/>
                </a:lnTo>
                <a:cubicBezTo>
                  <a:pt x="503788" y="497838"/>
                  <a:pt x="503788" y="502303"/>
                  <a:pt x="500812" y="505280"/>
                </a:cubicBezTo>
                <a:close/>
                <a:moveTo>
                  <a:pt x="626571" y="178601"/>
                </a:moveTo>
                <a:lnTo>
                  <a:pt x="372072" y="251526"/>
                </a:lnTo>
                <a:lnTo>
                  <a:pt x="461369" y="340823"/>
                </a:lnTo>
                <a:lnTo>
                  <a:pt x="715868" y="267898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rgbClr val="163E64"/>
              </a:solidFill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FD3A781-FD57-95C5-D532-EA0254F3E752}"/>
              </a:ext>
            </a:extLst>
          </p:cNvPr>
          <p:cNvGrpSpPr/>
          <p:nvPr/>
        </p:nvGrpSpPr>
        <p:grpSpPr>
          <a:xfrm>
            <a:off x="-6414870" y="3066894"/>
            <a:ext cx="4400231" cy="724212"/>
            <a:chOff x="784675" y="2679700"/>
            <a:chExt cx="4400231" cy="724212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1553070F-0F7D-CEE6-4326-0F9FDE4E8379}"/>
                </a:ext>
              </a:extLst>
            </p:cNvPr>
            <p:cNvCxnSpPr/>
            <p:nvPr/>
          </p:nvCxnSpPr>
          <p:spPr>
            <a:xfrm flipV="1">
              <a:off x="784675" y="2679700"/>
              <a:ext cx="2608966" cy="724212"/>
            </a:xfrm>
            <a:prstGeom prst="line">
              <a:avLst/>
            </a:prstGeom>
            <a:ln w="28575">
              <a:solidFill>
                <a:srgbClr val="163E6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5066892D-942D-7E24-AEF3-913F06638F93}"/>
                </a:ext>
              </a:extLst>
            </p:cNvPr>
            <p:cNvCxnSpPr/>
            <p:nvPr/>
          </p:nvCxnSpPr>
          <p:spPr>
            <a:xfrm>
              <a:off x="3393641" y="2679700"/>
              <a:ext cx="1791265" cy="374290"/>
            </a:xfrm>
            <a:prstGeom prst="straightConnector1">
              <a:avLst/>
            </a:prstGeom>
            <a:ln w="28575">
              <a:solidFill>
                <a:srgbClr val="163E6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AAE976B4-4421-F1A5-A87A-32928F81D674}"/>
              </a:ext>
            </a:extLst>
          </p:cNvPr>
          <p:cNvSpPr/>
          <p:nvPr/>
        </p:nvSpPr>
        <p:spPr>
          <a:xfrm rot="784958">
            <a:off x="13601376" y="-53401"/>
            <a:ext cx="3461502" cy="3582149"/>
          </a:xfrm>
          <a:custGeom>
            <a:avLst/>
            <a:gdLst>
              <a:gd name="connsiteX0" fmla="*/ 1613161 w 1659530"/>
              <a:gd name="connsiteY0" fmla="*/ 856530 h 1717371"/>
              <a:gd name="connsiteX1" fmla="*/ 1365878 w 1659530"/>
              <a:gd name="connsiteY1" fmla="*/ 300143 h 1717371"/>
              <a:gd name="connsiteX2" fmla="*/ 747241 w 1659530"/>
              <a:gd name="connsiteY2" fmla="*/ 87420 h 1717371"/>
              <a:gd name="connsiteX3" fmla="*/ 229492 w 1659530"/>
              <a:gd name="connsiteY3" fmla="*/ 83985 h 1717371"/>
              <a:gd name="connsiteX4" fmla="*/ 368159 w 1659530"/>
              <a:gd name="connsiteY4" fmla="*/ 776893 h 1717371"/>
              <a:gd name="connsiteX5" fmla="*/ 451660 w 1659530"/>
              <a:gd name="connsiteY5" fmla="*/ 850520 h 1717371"/>
              <a:gd name="connsiteX6" fmla="*/ 483215 w 1659530"/>
              <a:gd name="connsiteY6" fmla="*/ 834850 h 1717371"/>
              <a:gd name="connsiteX7" fmla="*/ 475487 w 1659530"/>
              <a:gd name="connsiteY7" fmla="*/ 819395 h 1717371"/>
              <a:gd name="connsiteX8" fmla="*/ 395850 w 1659530"/>
              <a:gd name="connsiteY8" fmla="*/ 749203 h 1717371"/>
              <a:gd name="connsiteX9" fmla="*/ 193859 w 1659530"/>
              <a:gd name="connsiteY9" fmla="*/ 394163 h 1717371"/>
              <a:gd name="connsiteX10" fmla="*/ 257397 w 1659530"/>
              <a:gd name="connsiteY10" fmla="*/ 111891 h 1717371"/>
              <a:gd name="connsiteX11" fmla="*/ 452734 w 1659530"/>
              <a:gd name="connsiteY11" fmla="*/ 39337 h 1717371"/>
              <a:gd name="connsiteX12" fmla="*/ 718692 w 1659530"/>
              <a:gd name="connsiteY12" fmla="*/ 116184 h 1717371"/>
              <a:gd name="connsiteX13" fmla="*/ 304836 w 1659530"/>
              <a:gd name="connsiteY13" fmla="*/ 529610 h 1717371"/>
              <a:gd name="connsiteX14" fmla="*/ 437493 w 1659530"/>
              <a:gd name="connsiteY14" fmla="*/ 707559 h 1717371"/>
              <a:gd name="connsiteX15" fmla="*/ 511549 w 1659530"/>
              <a:gd name="connsiteY15" fmla="*/ 772815 h 1717371"/>
              <a:gd name="connsiteX16" fmla="*/ 542030 w 1659530"/>
              <a:gd name="connsiteY16" fmla="*/ 834850 h 1717371"/>
              <a:gd name="connsiteX17" fmla="*/ 517560 w 1659530"/>
              <a:gd name="connsiteY17" fmla="*/ 891734 h 1717371"/>
              <a:gd name="connsiteX18" fmla="*/ 463466 w 1659530"/>
              <a:gd name="connsiteY18" fmla="*/ 913414 h 1717371"/>
              <a:gd name="connsiteX19" fmla="*/ 463466 w 1659530"/>
              <a:gd name="connsiteY19" fmla="*/ 913414 h 1717371"/>
              <a:gd name="connsiteX20" fmla="*/ 415598 w 1659530"/>
              <a:gd name="connsiteY20" fmla="*/ 897100 h 1717371"/>
              <a:gd name="connsiteX21" fmla="*/ 326516 w 1659530"/>
              <a:gd name="connsiteY21" fmla="*/ 818536 h 1717371"/>
              <a:gd name="connsiteX22" fmla="*/ 189781 w 1659530"/>
              <a:gd name="connsiteY22" fmla="*/ 644665 h 1717371"/>
              <a:gd name="connsiteX23" fmla="*/ 49181 w 1659530"/>
              <a:gd name="connsiteY23" fmla="*/ 785265 h 1717371"/>
              <a:gd name="connsiteX24" fmla="*/ 256968 w 1659530"/>
              <a:gd name="connsiteY24" fmla="*/ 1408839 h 1717371"/>
              <a:gd name="connsiteX25" fmla="*/ 880542 w 1659530"/>
              <a:gd name="connsiteY25" fmla="*/ 1616625 h 1717371"/>
              <a:gd name="connsiteX26" fmla="*/ 1278942 w 1659530"/>
              <a:gd name="connsiteY26" fmla="*/ 1218225 h 1717371"/>
              <a:gd name="connsiteX27" fmla="*/ 1264346 w 1659530"/>
              <a:gd name="connsiteY27" fmla="*/ 1442110 h 1717371"/>
              <a:gd name="connsiteX28" fmla="*/ 1327240 w 1659530"/>
              <a:gd name="connsiteY28" fmla="*/ 1538061 h 1717371"/>
              <a:gd name="connsiteX29" fmla="*/ 1421044 w 1659530"/>
              <a:gd name="connsiteY29" fmla="*/ 1465722 h 1717371"/>
              <a:gd name="connsiteX30" fmla="*/ 1387558 w 1659530"/>
              <a:gd name="connsiteY30" fmla="*/ 1625211 h 1717371"/>
              <a:gd name="connsiteX31" fmla="*/ 1427055 w 1659530"/>
              <a:gd name="connsiteY31" fmla="*/ 1714723 h 1717371"/>
              <a:gd name="connsiteX32" fmla="*/ 1509912 w 1659530"/>
              <a:gd name="connsiteY32" fmla="*/ 1658268 h 1717371"/>
              <a:gd name="connsiteX33" fmla="*/ 1556062 w 1659530"/>
              <a:gd name="connsiteY33" fmla="*/ 1406692 h 1717371"/>
              <a:gd name="connsiteX34" fmla="*/ 1596203 w 1659530"/>
              <a:gd name="connsiteY34" fmla="*/ 1471733 h 1717371"/>
              <a:gd name="connsiteX35" fmla="*/ 1650725 w 1659530"/>
              <a:gd name="connsiteY35" fmla="*/ 1416137 h 1717371"/>
              <a:gd name="connsiteX36" fmla="*/ 1613161 w 1659530"/>
              <a:gd name="connsiteY36" fmla="*/ 856530 h 1717371"/>
              <a:gd name="connsiteX37" fmla="*/ 1254257 w 1659530"/>
              <a:gd name="connsiteY37" fmla="*/ 843222 h 1717371"/>
              <a:gd name="connsiteX38" fmla="*/ 1005686 w 1659530"/>
              <a:gd name="connsiteY38" fmla="*/ 660550 h 1717371"/>
              <a:gd name="connsiteX39" fmla="*/ 791460 w 1659530"/>
              <a:gd name="connsiteY39" fmla="*/ 336420 h 1717371"/>
              <a:gd name="connsiteX40" fmla="*/ 797685 w 1659530"/>
              <a:gd name="connsiteY40" fmla="*/ 147953 h 1717371"/>
              <a:gd name="connsiteX41" fmla="*/ 986152 w 1659530"/>
              <a:gd name="connsiteY41" fmla="*/ 141728 h 1717371"/>
              <a:gd name="connsiteX42" fmla="*/ 1310282 w 1659530"/>
              <a:gd name="connsiteY42" fmla="*/ 355954 h 1717371"/>
              <a:gd name="connsiteX43" fmla="*/ 1524508 w 1659530"/>
              <a:gd name="connsiteY43" fmla="*/ 680084 h 1717371"/>
              <a:gd name="connsiteX44" fmla="*/ 1541466 w 1659530"/>
              <a:gd name="connsiteY44" fmla="*/ 750061 h 1717371"/>
              <a:gd name="connsiteX45" fmla="*/ 1254257 w 1659530"/>
              <a:gd name="connsiteY45" fmla="*/ 843222 h 17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659530" h="1717371">
                <a:moveTo>
                  <a:pt x="1613161" y="856530"/>
                </a:moveTo>
                <a:cubicBezTo>
                  <a:pt x="1655019" y="720439"/>
                  <a:pt x="1558638" y="492904"/>
                  <a:pt x="1365878" y="300143"/>
                </a:cubicBezTo>
                <a:cubicBezTo>
                  <a:pt x="1139416" y="73897"/>
                  <a:pt x="865087" y="-19693"/>
                  <a:pt x="747241" y="87420"/>
                </a:cubicBezTo>
                <a:cubicBezTo>
                  <a:pt x="553407" y="-24416"/>
                  <a:pt x="346050" y="-32573"/>
                  <a:pt x="229492" y="83985"/>
                </a:cubicBezTo>
                <a:cubicBezTo>
                  <a:pt x="76443" y="237035"/>
                  <a:pt x="138478" y="547212"/>
                  <a:pt x="368159" y="776893"/>
                </a:cubicBezTo>
                <a:cubicBezTo>
                  <a:pt x="394991" y="803725"/>
                  <a:pt x="423111" y="828410"/>
                  <a:pt x="451660" y="850520"/>
                </a:cubicBezTo>
                <a:cubicBezTo>
                  <a:pt x="464540" y="860394"/>
                  <a:pt x="483215" y="851164"/>
                  <a:pt x="483215" y="834850"/>
                </a:cubicBezTo>
                <a:cubicBezTo>
                  <a:pt x="483215" y="828840"/>
                  <a:pt x="480424" y="823044"/>
                  <a:pt x="475487" y="819395"/>
                </a:cubicBezTo>
                <a:cubicBezTo>
                  <a:pt x="448011" y="798144"/>
                  <a:pt x="421179" y="774532"/>
                  <a:pt x="395850" y="749203"/>
                </a:cubicBezTo>
                <a:cubicBezTo>
                  <a:pt x="290240" y="643592"/>
                  <a:pt x="218545" y="517375"/>
                  <a:pt x="193859" y="394163"/>
                </a:cubicBezTo>
                <a:cubicBezTo>
                  <a:pt x="170247" y="276531"/>
                  <a:pt x="192786" y="176287"/>
                  <a:pt x="257397" y="111891"/>
                </a:cubicBezTo>
                <a:cubicBezTo>
                  <a:pt x="304836" y="64452"/>
                  <a:pt x="372453" y="39337"/>
                  <a:pt x="452734" y="39337"/>
                </a:cubicBezTo>
                <a:cubicBezTo>
                  <a:pt x="537952" y="39337"/>
                  <a:pt x="630039" y="66813"/>
                  <a:pt x="718692" y="116184"/>
                </a:cubicBezTo>
                <a:lnTo>
                  <a:pt x="304836" y="529610"/>
                </a:lnTo>
                <a:cubicBezTo>
                  <a:pt x="337678" y="592075"/>
                  <a:pt x="382541" y="652608"/>
                  <a:pt x="437493" y="707559"/>
                </a:cubicBezTo>
                <a:cubicBezTo>
                  <a:pt x="460891" y="730957"/>
                  <a:pt x="485791" y="752852"/>
                  <a:pt x="511549" y="772815"/>
                </a:cubicBezTo>
                <a:cubicBezTo>
                  <a:pt x="530868" y="787841"/>
                  <a:pt x="542030" y="810379"/>
                  <a:pt x="542030" y="834850"/>
                </a:cubicBezTo>
                <a:cubicBezTo>
                  <a:pt x="542030" y="856530"/>
                  <a:pt x="533444" y="876923"/>
                  <a:pt x="517560" y="891734"/>
                </a:cubicBezTo>
                <a:cubicBezTo>
                  <a:pt x="502963" y="905686"/>
                  <a:pt x="483644" y="913414"/>
                  <a:pt x="463466" y="913414"/>
                </a:cubicBezTo>
                <a:lnTo>
                  <a:pt x="463466" y="913414"/>
                </a:lnTo>
                <a:cubicBezTo>
                  <a:pt x="446079" y="913414"/>
                  <a:pt x="429551" y="907833"/>
                  <a:pt x="415598" y="897100"/>
                </a:cubicBezTo>
                <a:cubicBezTo>
                  <a:pt x="384688" y="873059"/>
                  <a:pt x="354636" y="846656"/>
                  <a:pt x="326516" y="818536"/>
                </a:cubicBezTo>
                <a:cubicBezTo>
                  <a:pt x="272852" y="764873"/>
                  <a:pt x="226916" y="706057"/>
                  <a:pt x="189781" y="644665"/>
                </a:cubicBezTo>
                <a:lnTo>
                  <a:pt x="49181" y="785265"/>
                </a:lnTo>
                <a:cubicBezTo>
                  <a:pt x="-65659" y="900105"/>
                  <a:pt x="27501" y="1179158"/>
                  <a:pt x="256968" y="1408839"/>
                </a:cubicBezTo>
                <a:cubicBezTo>
                  <a:pt x="486649" y="1638520"/>
                  <a:pt x="765701" y="1731466"/>
                  <a:pt x="880542" y="1616625"/>
                </a:cubicBezTo>
                <a:lnTo>
                  <a:pt x="1278942" y="1218225"/>
                </a:lnTo>
                <a:cubicBezTo>
                  <a:pt x="1280660" y="1293140"/>
                  <a:pt x="1275722" y="1367840"/>
                  <a:pt x="1264346" y="1442110"/>
                </a:cubicBezTo>
                <a:cubicBezTo>
                  <a:pt x="1257906" y="1485471"/>
                  <a:pt x="1284523" y="1528187"/>
                  <a:pt x="1327240" y="1538061"/>
                </a:cubicBezTo>
                <a:cubicBezTo>
                  <a:pt x="1369742" y="1547721"/>
                  <a:pt x="1413531" y="1515737"/>
                  <a:pt x="1421044" y="1465722"/>
                </a:cubicBezTo>
                <a:cubicBezTo>
                  <a:pt x="1412887" y="1519386"/>
                  <a:pt x="1401725" y="1572621"/>
                  <a:pt x="1387558" y="1625211"/>
                </a:cubicBezTo>
                <a:cubicBezTo>
                  <a:pt x="1377254" y="1663635"/>
                  <a:pt x="1393783" y="1703561"/>
                  <a:pt x="1427055" y="1714723"/>
                </a:cubicBezTo>
                <a:cubicBezTo>
                  <a:pt x="1460111" y="1725885"/>
                  <a:pt x="1498535" y="1700770"/>
                  <a:pt x="1509912" y="1658268"/>
                </a:cubicBezTo>
                <a:cubicBezTo>
                  <a:pt x="1532236" y="1575411"/>
                  <a:pt x="1547691" y="1491267"/>
                  <a:pt x="1556062" y="1406692"/>
                </a:cubicBezTo>
                <a:cubicBezTo>
                  <a:pt x="1552843" y="1438891"/>
                  <a:pt x="1570230" y="1467869"/>
                  <a:pt x="1596203" y="1471733"/>
                </a:cubicBezTo>
                <a:cubicBezTo>
                  <a:pt x="1622176" y="1475597"/>
                  <a:pt x="1647291" y="1450697"/>
                  <a:pt x="1650725" y="1416137"/>
                </a:cubicBezTo>
                <a:cubicBezTo>
                  <a:pt x="1670044" y="1229387"/>
                  <a:pt x="1657594" y="1040275"/>
                  <a:pt x="1613161" y="856530"/>
                </a:cubicBezTo>
                <a:close/>
                <a:moveTo>
                  <a:pt x="1254257" y="843222"/>
                </a:moveTo>
                <a:cubicBezTo>
                  <a:pt x="1170541" y="801793"/>
                  <a:pt x="1082962" y="738041"/>
                  <a:pt x="1005686" y="660550"/>
                </a:cubicBezTo>
                <a:cubicBezTo>
                  <a:pt x="904583" y="559447"/>
                  <a:pt x="826449" y="441172"/>
                  <a:pt x="791460" y="336420"/>
                </a:cubicBezTo>
                <a:cubicBezTo>
                  <a:pt x="762911" y="250773"/>
                  <a:pt x="765272" y="180366"/>
                  <a:pt x="797685" y="147953"/>
                </a:cubicBezTo>
                <a:cubicBezTo>
                  <a:pt x="830098" y="115540"/>
                  <a:pt x="900719" y="113179"/>
                  <a:pt x="986152" y="141728"/>
                </a:cubicBezTo>
                <a:cubicBezTo>
                  <a:pt x="1091119" y="176717"/>
                  <a:pt x="1209179" y="254851"/>
                  <a:pt x="1310282" y="355954"/>
                </a:cubicBezTo>
                <a:cubicBezTo>
                  <a:pt x="1411385" y="457057"/>
                  <a:pt x="1489519" y="575332"/>
                  <a:pt x="1524508" y="680084"/>
                </a:cubicBezTo>
                <a:cubicBezTo>
                  <a:pt x="1532665" y="704769"/>
                  <a:pt x="1538461" y="728381"/>
                  <a:pt x="1541466" y="750061"/>
                </a:cubicBezTo>
                <a:cubicBezTo>
                  <a:pt x="1445730" y="780972"/>
                  <a:pt x="1349993" y="812097"/>
                  <a:pt x="1254257" y="843222"/>
                </a:cubicBezTo>
                <a:close/>
              </a:path>
            </a:pathLst>
          </a:custGeom>
          <a:solidFill>
            <a:srgbClr val="F28911">
              <a:alpha val="88000"/>
            </a:srgbClr>
          </a:soli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2BD9512-50BE-646C-2088-9FA7B874CC04}"/>
              </a:ext>
            </a:extLst>
          </p:cNvPr>
          <p:cNvSpPr txBox="1"/>
          <p:nvPr/>
        </p:nvSpPr>
        <p:spPr>
          <a:xfrm>
            <a:off x="13450211" y="1590910"/>
            <a:ext cx="35210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163E64"/>
                </a:solidFill>
                <a:latin typeface="Bahnschrift SemiBold" panose="020B0502040204020203" pitchFamily="34" charset="0"/>
              </a:defRPr>
            </a:lvl1pPr>
          </a:lstStyle>
          <a:p>
            <a:pPr algn="ctr"/>
            <a:r>
              <a:rPr lang="pt-BR" sz="2100" dirty="0">
                <a:latin typeface="Trebuchet MS" panose="020B0603020202020204" pitchFamily="34" charset="0"/>
              </a:rPr>
              <a:t>Acumulado</a:t>
            </a:r>
          </a:p>
          <a:p>
            <a:pPr algn="ctr"/>
            <a:r>
              <a:rPr lang="pt-BR" sz="2100" dirty="0">
                <a:latin typeface="Trebuchet MS" panose="020B0603020202020204" pitchFamily="34" charset="0"/>
              </a:rPr>
              <a:t>Janeiro a Abril de 2024</a:t>
            </a:r>
          </a:p>
          <a:p>
            <a:pPr algn="ctr"/>
            <a:r>
              <a:rPr lang="pt-BR" sz="2100" dirty="0">
                <a:latin typeface="Trebuchet MS" panose="020B0603020202020204" pitchFamily="34" charset="0"/>
              </a:rPr>
              <a:t>US$ 64 bilhões</a:t>
            </a:r>
          </a:p>
        </p:txBody>
      </p:sp>
    </p:spTree>
    <p:extLst>
      <p:ext uri="{BB962C8B-B14F-4D97-AF65-F5344CB8AC3E}">
        <p14:creationId xmlns:p14="http://schemas.microsoft.com/office/powerpoint/2010/main" val="111419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oalha&#10;&#10;Descrição gerada automaticamente">
            <a:extLst>
              <a:ext uri="{FF2B5EF4-FFF2-40B4-BE49-F238E27FC236}">
                <a16:creationId xmlns:a16="http://schemas.microsoft.com/office/drawing/2014/main" id="{9B8BBE6A-A554-0D0B-4B7C-DA6437DA88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31" t="15230" r="845" b="1523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4140F201-1FD8-5CAD-2773-552C438C0C18}"/>
              </a:ext>
            </a:extLst>
          </p:cNvPr>
          <p:cNvSpPr/>
          <p:nvPr/>
        </p:nvSpPr>
        <p:spPr>
          <a:xfrm>
            <a:off x="388953" y="1295400"/>
            <a:ext cx="6062172" cy="4267200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D7A09D-2CCC-49EA-CDFF-16EF39FDA646}"/>
              </a:ext>
            </a:extLst>
          </p:cNvPr>
          <p:cNvSpPr txBox="1"/>
          <p:nvPr/>
        </p:nvSpPr>
        <p:spPr>
          <a:xfrm>
            <a:off x="983811" y="4004625"/>
            <a:ext cx="5501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158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917A0F-383A-6C94-10E4-613AE8DC7531}"/>
              </a:ext>
            </a:extLst>
          </p:cNvPr>
          <p:cNvSpPr txBox="1"/>
          <p:nvPr/>
        </p:nvSpPr>
        <p:spPr>
          <a:xfrm>
            <a:off x="938430" y="5073885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585E82-A8D0-63B8-0F59-5F0610E10885}"/>
              </a:ext>
            </a:extLst>
          </p:cNvPr>
          <p:cNvSpPr txBox="1"/>
          <p:nvPr/>
        </p:nvSpPr>
        <p:spPr>
          <a:xfrm>
            <a:off x="1899826" y="5073885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A460F91-B754-0C62-31CF-12E05606CEDA}"/>
              </a:ext>
            </a:extLst>
          </p:cNvPr>
          <p:cNvSpPr txBox="1"/>
          <p:nvPr/>
        </p:nvSpPr>
        <p:spPr>
          <a:xfrm>
            <a:off x="3208200" y="5073885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CD855F-44B3-12AC-F01E-DB057EDF0B5D}"/>
              </a:ext>
            </a:extLst>
          </p:cNvPr>
          <p:cNvSpPr txBox="1"/>
          <p:nvPr/>
        </p:nvSpPr>
        <p:spPr>
          <a:xfrm>
            <a:off x="4660270" y="5073885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C08F9A-4E3C-047E-F0C7-79C90AEE0D73}"/>
              </a:ext>
            </a:extLst>
          </p:cNvPr>
          <p:cNvSpPr txBox="1"/>
          <p:nvPr/>
        </p:nvSpPr>
        <p:spPr>
          <a:xfrm>
            <a:off x="4724386" y="3606440"/>
            <a:ext cx="5501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240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2207B2-BCE8-1343-0B3C-1464FC22CC7A}"/>
              </a:ext>
            </a:extLst>
          </p:cNvPr>
          <p:cNvSpPr txBox="1"/>
          <p:nvPr/>
        </p:nvSpPr>
        <p:spPr>
          <a:xfrm>
            <a:off x="3272321" y="3441184"/>
            <a:ext cx="5501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272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CD6343-7B28-6B0B-EB4C-99E147B3BED8}"/>
              </a:ext>
            </a:extLst>
          </p:cNvPr>
          <p:cNvSpPr txBox="1"/>
          <p:nvPr/>
        </p:nvSpPr>
        <p:spPr>
          <a:xfrm>
            <a:off x="1962722" y="3699020"/>
            <a:ext cx="5501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219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8B9D9A2-0128-5D17-EB90-E93EF191E395}"/>
              </a:ext>
            </a:extLst>
          </p:cNvPr>
          <p:cNvSpPr txBox="1"/>
          <p:nvPr/>
        </p:nvSpPr>
        <p:spPr>
          <a:xfrm>
            <a:off x="938430" y="1382238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163E64"/>
                </a:solidFill>
                <a:latin typeface="Trebuchet MS" panose="020B0603020202020204" pitchFamily="34" charset="0"/>
              </a:rPr>
              <a:t>Cenário das Importações no Brasil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80C6E6E-8625-12D4-A9F1-FEE5FE27C907}"/>
              </a:ext>
            </a:extLst>
          </p:cNvPr>
          <p:cNvSpPr txBox="1"/>
          <p:nvPr/>
        </p:nvSpPr>
        <p:spPr>
          <a:xfrm>
            <a:off x="2308332" y="1913660"/>
            <a:ext cx="20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163E64"/>
                </a:solidFill>
                <a:latin typeface="Trebuchet MS" panose="020B0603020202020204" pitchFamily="34" charset="0"/>
              </a:rPr>
              <a:t>Em bilhões de dólares</a:t>
            </a: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06FAEAA-29DB-AF63-FFE1-93FE44BDC5A8}"/>
              </a:ext>
            </a:extLst>
          </p:cNvPr>
          <p:cNvSpPr/>
          <p:nvPr/>
        </p:nvSpPr>
        <p:spPr>
          <a:xfrm>
            <a:off x="900954" y="4453921"/>
            <a:ext cx="715867" cy="540000"/>
          </a:xfrm>
          <a:custGeom>
            <a:avLst/>
            <a:gdLst>
              <a:gd name="connsiteX0" fmla="*/ 461362 w 715867"/>
              <a:gd name="connsiteY0" fmla="*/ 0 h 616153"/>
              <a:gd name="connsiteX1" fmla="*/ 372066 w 715867"/>
              <a:gd name="connsiteY1" fmla="*/ 89297 h 616153"/>
              <a:gd name="connsiteX2" fmla="*/ 626564 w 715867"/>
              <a:gd name="connsiteY2" fmla="*/ 162222 h 616153"/>
              <a:gd name="connsiteX3" fmla="*/ 715861 w 715867"/>
              <a:gd name="connsiteY3" fmla="*/ 72925 h 616153"/>
              <a:gd name="connsiteX4" fmla="*/ 357930 w 715867"/>
              <a:gd name="connsiteY4" fmla="*/ 100460 h 616153"/>
              <a:gd name="connsiteX5" fmla="*/ 113852 w 715867"/>
              <a:gd name="connsiteY5" fmla="*/ 170410 h 616153"/>
              <a:gd name="connsiteX6" fmla="*/ 357930 w 715867"/>
              <a:gd name="connsiteY6" fmla="*/ 239615 h 616153"/>
              <a:gd name="connsiteX7" fmla="*/ 602009 w 715867"/>
              <a:gd name="connsiteY7" fmla="*/ 169665 h 616153"/>
              <a:gd name="connsiteX8" fmla="*/ 254498 w 715867"/>
              <a:gd name="connsiteY8" fmla="*/ 0 h 616153"/>
              <a:gd name="connsiteX9" fmla="*/ 0 w 715867"/>
              <a:gd name="connsiteY9" fmla="*/ 72925 h 616153"/>
              <a:gd name="connsiteX10" fmla="*/ 89297 w 715867"/>
              <a:gd name="connsiteY10" fmla="*/ 162222 h 616153"/>
              <a:gd name="connsiteX11" fmla="*/ 343795 w 715867"/>
              <a:gd name="connsiteY11" fmla="*/ 89297 h 616153"/>
              <a:gd name="connsiteX12" fmla="*/ 89297 w 715867"/>
              <a:gd name="connsiteY12" fmla="*/ 178594 h 616153"/>
              <a:gd name="connsiteX13" fmla="*/ 0 w 715867"/>
              <a:gd name="connsiteY13" fmla="*/ 267891 h 616153"/>
              <a:gd name="connsiteX14" fmla="*/ 254498 w 715867"/>
              <a:gd name="connsiteY14" fmla="*/ 340816 h 616153"/>
              <a:gd name="connsiteX15" fmla="*/ 343795 w 715867"/>
              <a:gd name="connsiteY15" fmla="*/ 251519 h 616153"/>
              <a:gd name="connsiteX16" fmla="*/ 261938 w 715867"/>
              <a:gd name="connsiteY16" fmla="*/ 354216 h 616153"/>
              <a:gd name="connsiteX17" fmla="*/ 254496 w 715867"/>
              <a:gd name="connsiteY17" fmla="*/ 356448 h 616153"/>
              <a:gd name="connsiteX18" fmla="*/ 93762 w 715867"/>
              <a:gd name="connsiteY18" fmla="*/ 310311 h 616153"/>
              <a:gd name="connsiteX19" fmla="*/ 93762 w 715867"/>
              <a:gd name="connsiteY19" fmla="*/ 543226 h 616153"/>
              <a:gd name="connsiteX20" fmla="*/ 349746 w 715867"/>
              <a:gd name="connsiteY20" fmla="*/ 616151 h 616153"/>
              <a:gd name="connsiteX21" fmla="*/ 349746 w 715867"/>
              <a:gd name="connsiteY21" fmla="*/ 265660 h 616153"/>
              <a:gd name="connsiteX22" fmla="*/ 461372 w 715867"/>
              <a:gd name="connsiteY22" fmla="*/ 355704 h 616153"/>
              <a:gd name="connsiteX23" fmla="*/ 459140 w 715867"/>
              <a:gd name="connsiteY23" fmla="*/ 355704 h 616153"/>
              <a:gd name="connsiteX24" fmla="*/ 453930 w 715867"/>
              <a:gd name="connsiteY24" fmla="*/ 353472 h 616153"/>
              <a:gd name="connsiteX25" fmla="*/ 365378 w 715867"/>
              <a:gd name="connsiteY25" fmla="*/ 265662 h 616153"/>
              <a:gd name="connsiteX26" fmla="*/ 365378 w 715867"/>
              <a:gd name="connsiteY26" fmla="*/ 616154 h 616153"/>
              <a:gd name="connsiteX27" fmla="*/ 621362 w 715867"/>
              <a:gd name="connsiteY27" fmla="*/ 543229 h 616153"/>
              <a:gd name="connsiteX28" fmla="*/ 621362 w 715867"/>
              <a:gd name="connsiteY28" fmla="*/ 309571 h 616153"/>
              <a:gd name="connsiteX29" fmla="*/ 436816 w 715867"/>
              <a:gd name="connsiteY29" fmla="*/ 520163 h 616153"/>
              <a:gd name="connsiteX30" fmla="*/ 431607 w 715867"/>
              <a:gd name="connsiteY30" fmla="*/ 522395 h 616153"/>
              <a:gd name="connsiteX31" fmla="*/ 426398 w 715867"/>
              <a:gd name="connsiteY31" fmla="*/ 520163 h 616153"/>
              <a:gd name="connsiteX32" fmla="*/ 417468 w 715867"/>
              <a:gd name="connsiteY32" fmla="*/ 511233 h 616153"/>
              <a:gd name="connsiteX33" fmla="*/ 417468 w 715867"/>
              <a:gd name="connsiteY33" fmla="*/ 573741 h 616153"/>
              <a:gd name="connsiteX34" fmla="*/ 410026 w 715867"/>
              <a:gd name="connsiteY34" fmla="*/ 581182 h 616153"/>
              <a:gd name="connsiteX35" fmla="*/ 402585 w 715867"/>
              <a:gd name="connsiteY35" fmla="*/ 573741 h 616153"/>
              <a:gd name="connsiteX36" fmla="*/ 402585 w 715867"/>
              <a:gd name="connsiteY36" fmla="*/ 511233 h 616153"/>
              <a:gd name="connsiteX37" fmla="*/ 393655 w 715867"/>
              <a:gd name="connsiteY37" fmla="*/ 520163 h 616153"/>
              <a:gd name="connsiteX38" fmla="*/ 383237 w 715867"/>
              <a:gd name="connsiteY38" fmla="*/ 520163 h 616153"/>
              <a:gd name="connsiteX39" fmla="*/ 383237 w 715867"/>
              <a:gd name="connsiteY39" fmla="*/ 509744 h 616153"/>
              <a:gd name="connsiteX40" fmla="*/ 404817 w 715867"/>
              <a:gd name="connsiteY40" fmla="*/ 488164 h 616153"/>
              <a:gd name="connsiteX41" fmla="*/ 415235 w 715867"/>
              <a:gd name="connsiteY41" fmla="*/ 488164 h 616153"/>
              <a:gd name="connsiteX42" fmla="*/ 436815 w 715867"/>
              <a:gd name="connsiteY42" fmla="*/ 509744 h 616153"/>
              <a:gd name="connsiteX43" fmla="*/ 436815 w 715867"/>
              <a:gd name="connsiteY43" fmla="*/ 520163 h 616153"/>
              <a:gd name="connsiteX44" fmla="*/ 500812 w 715867"/>
              <a:gd name="connsiteY44" fmla="*/ 505280 h 616153"/>
              <a:gd name="connsiteX45" fmla="*/ 495603 w 715867"/>
              <a:gd name="connsiteY45" fmla="*/ 507512 h 616153"/>
              <a:gd name="connsiteX46" fmla="*/ 490394 w 715867"/>
              <a:gd name="connsiteY46" fmla="*/ 505280 h 616153"/>
              <a:gd name="connsiteX47" fmla="*/ 481464 w 715867"/>
              <a:gd name="connsiteY47" fmla="*/ 496350 h 616153"/>
              <a:gd name="connsiteX48" fmla="*/ 481464 w 715867"/>
              <a:gd name="connsiteY48" fmla="*/ 555881 h 616153"/>
              <a:gd name="connsiteX49" fmla="*/ 474023 w 715867"/>
              <a:gd name="connsiteY49" fmla="*/ 563323 h 616153"/>
              <a:gd name="connsiteX50" fmla="*/ 466582 w 715867"/>
              <a:gd name="connsiteY50" fmla="*/ 555881 h 616153"/>
              <a:gd name="connsiteX51" fmla="*/ 466582 w 715867"/>
              <a:gd name="connsiteY51" fmla="*/ 496350 h 616153"/>
              <a:gd name="connsiteX52" fmla="*/ 457652 w 715867"/>
              <a:gd name="connsiteY52" fmla="*/ 505280 h 616153"/>
              <a:gd name="connsiteX53" fmla="*/ 447233 w 715867"/>
              <a:gd name="connsiteY53" fmla="*/ 505280 h 616153"/>
              <a:gd name="connsiteX54" fmla="*/ 447233 w 715867"/>
              <a:gd name="connsiteY54" fmla="*/ 494861 h 616153"/>
              <a:gd name="connsiteX55" fmla="*/ 468813 w 715867"/>
              <a:gd name="connsiteY55" fmla="*/ 473282 h 616153"/>
              <a:gd name="connsiteX56" fmla="*/ 479232 w 715867"/>
              <a:gd name="connsiteY56" fmla="*/ 473282 h 616153"/>
              <a:gd name="connsiteX57" fmla="*/ 500812 w 715867"/>
              <a:gd name="connsiteY57" fmla="*/ 494861 h 616153"/>
              <a:gd name="connsiteX58" fmla="*/ 500812 w 715867"/>
              <a:gd name="connsiteY58" fmla="*/ 505280 h 616153"/>
              <a:gd name="connsiteX59" fmla="*/ 626571 w 715867"/>
              <a:gd name="connsiteY59" fmla="*/ 178601 h 616153"/>
              <a:gd name="connsiteX60" fmla="*/ 372072 w 715867"/>
              <a:gd name="connsiteY60" fmla="*/ 251526 h 616153"/>
              <a:gd name="connsiteX61" fmla="*/ 461369 w 715867"/>
              <a:gd name="connsiteY61" fmla="*/ 340823 h 616153"/>
              <a:gd name="connsiteX62" fmla="*/ 715868 w 715867"/>
              <a:gd name="connsiteY62" fmla="*/ 267898 h 61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15867" h="616153">
                <a:moveTo>
                  <a:pt x="461362" y="0"/>
                </a:moveTo>
                <a:lnTo>
                  <a:pt x="372066" y="89297"/>
                </a:lnTo>
                <a:lnTo>
                  <a:pt x="626564" y="162222"/>
                </a:lnTo>
                <a:lnTo>
                  <a:pt x="715861" y="72925"/>
                </a:lnTo>
                <a:close/>
                <a:moveTo>
                  <a:pt x="357930" y="100460"/>
                </a:moveTo>
                <a:lnTo>
                  <a:pt x="113852" y="170410"/>
                </a:lnTo>
                <a:lnTo>
                  <a:pt x="357930" y="239615"/>
                </a:lnTo>
                <a:lnTo>
                  <a:pt x="602009" y="169665"/>
                </a:lnTo>
                <a:close/>
                <a:moveTo>
                  <a:pt x="254498" y="0"/>
                </a:moveTo>
                <a:lnTo>
                  <a:pt x="0" y="72925"/>
                </a:lnTo>
                <a:lnTo>
                  <a:pt x="89297" y="162222"/>
                </a:lnTo>
                <a:lnTo>
                  <a:pt x="343795" y="89297"/>
                </a:lnTo>
                <a:close/>
                <a:moveTo>
                  <a:pt x="89297" y="178594"/>
                </a:moveTo>
                <a:lnTo>
                  <a:pt x="0" y="267891"/>
                </a:lnTo>
                <a:lnTo>
                  <a:pt x="254498" y="340816"/>
                </a:lnTo>
                <a:lnTo>
                  <a:pt x="343795" y="251519"/>
                </a:lnTo>
                <a:close/>
                <a:moveTo>
                  <a:pt x="261938" y="354216"/>
                </a:moveTo>
                <a:cubicBezTo>
                  <a:pt x="259705" y="356448"/>
                  <a:pt x="257473" y="356448"/>
                  <a:pt x="254496" y="356448"/>
                </a:cubicBezTo>
                <a:lnTo>
                  <a:pt x="93762" y="310311"/>
                </a:lnTo>
                <a:lnTo>
                  <a:pt x="93762" y="543226"/>
                </a:lnTo>
                <a:lnTo>
                  <a:pt x="349746" y="616151"/>
                </a:lnTo>
                <a:lnTo>
                  <a:pt x="349746" y="265660"/>
                </a:lnTo>
                <a:close/>
                <a:moveTo>
                  <a:pt x="461372" y="355704"/>
                </a:moveTo>
                <a:lnTo>
                  <a:pt x="459140" y="355704"/>
                </a:lnTo>
                <a:cubicBezTo>
                  <a:pt x="456907" y="355704"/>
                  <a:pt x="455419" y="354960"/>
                  <a:pt x="453930" y="353472"/>
                </a:cubicBezTo>
                <a:lnTo>
                  <a:pt x="365378" y="265662"/>
                </a:lnTo>
                <a:lnTo>
                  <a:pt x="365378" y="616154"/>
                </a:lnTo>
                <a:lnTo>
                  <a:pt x="621362" y="543229"/>
                </a:lnTo>
                <a:lnTo>
                  <a:pt x="621362" y="309571"/>
                </a:lnTo>
                <a:close/>
                <a:moveTo>
                  <a:pt x="436816" y="520163"/>
                </a:moveTo>
                <a:cubicBezTo>
                  <a:pt x="435327" y="521651"/>
                  <a:pt x="433839" y="522395"/>
                  <a:pt x="431607" y="522395"/>
                </a:cubicBezTo>
                <a:cubicBezTo>
                  <a:pt x="429374" y="522395"/>
                  <a:pt x="427886" y="521651"/>
                  <a:pt x="426398" y="520163"/>
                </a:cubicBezTo>
                <a:lnTo>
                  <a:pt x="417468" y="511233"/>
                </a:lnTo>
                <a:lnTo>
                  <a:pt x="417468" y="573741"/>
                </a:lnTo>
                <a:cubicBezTo>
                  <a:pt x="417468" y="577461"/>
                  <a:pt x="413747" y="581182"/>
                  <a:pt x="410026" y="581182"/>
                </a:cubicBezTo>
                <a:cubicBezTo>
                  <a:pt x="406306" y="581182"/>
                  <a:pt x="402585" y="577462"/>
                  <a:pt x="402585" y="573741"/>
                </a:cubicBezTo>
                <a:lnTo>
                  <a:pt x="402585" y="511233"/>
                </a:lnTo>
                <a:lnTo>
                  <a:pt x="393655" y="520163"/>
                </a:lnTo>
                <a:cubicBezTo>
                  <a:pt x="390679" y="523139"/>
                  <a:pt x="386214" y="523139"/>
                  <a:pt x="383237" y="520163"/>
                </a:cubicBezTo>
                <a:cubicBezTo>
                  <a:pt x="380260" y="517186"/>
                  <a:pt x="380260" y="512721"/>
                  <a:pt x="383237" y="509744"/>
                </a:cubicBezTo>
                <a:lnTo>
                  <a:pt x="404817" y="488164"/>
                </a:lnTo>
                <a:cubicBezTo>
                  <a:pt x="407793" y="485188"/>
                  <a:pt x="412258" y="485188"/>
                  <a:pt x="415235" y="488164"/>
                </a:cubicBezTo>
                <a:lnTo>
                  <a:pt x="436815" y="509744"/>
                </a:lnTo>
                <a:cubicBezTo>
                  <a:pt x="439792" y="512721"/>
                  <a:pt x="439792" y="517186"/>
                  <a:pt x="436815" y="520163"/>
                </a:cubicBezTo>
                <a:close/>
                <a:moveTo>
                  <a:pt x="500812" y="505280"/>
                </a:moveTo>
                <a:cubicBezTo>
                  <a:pt x="499324" y="506768"/>
                  <a:pt x="497836" y="507512"/>
                  <a:pt x="495603" y="507512"/>
                </a:cubicBezTo>
                <a:cubicBezTo>
                  <a:pt x="493371" y="507512"/>
                  <a:pt x="491882" y="506768"/>
                  <a:pt x="490394" y="505280"/>
                </a:cubicBezTo>
                <a:lnTo>
                  <a:pt x="481464" y="496350"/>
                </a:lnTo>
                <a:lnTo>
                  <a:pt x="481464" y="555881"/>
                </a:lnTo>
                <a:cubicBezTo>
                  <a:pt x="481464" y="559602"/>
                  <a:pt x="477744" y="563323"/>
                  <a:pt x="474023" y="563323"/>
                </a:cubicBezTo>
                <a:cubicBezTo>
                  <a:pt x="470302" y="563323"/>
                  <a:pt x="466582" y="559602"/>
                  <a:pt x="466582" y="555881"/>
                </a:cubicBezTo>
                <a:lnTo>
                  <a:pt x="466582" y="496350"/>
                </a:lnTo>
                <a:lnTo>
                  <a:pt x="457652" y="505280"/>
                </a:lnTo>
                <a:cubicBezTo>
                  <a:pt x="454675" y="508256"/>
                  <a:pt x="450210" y="508256"/>
                  <a:pt x="447233" y="505280"/>
                </a:cubicBezTo>
                <a:cubicBezTo>
                  <a:pt x="444256" y="502303"/>
                  <a:pt x="444257" y="497838"/>
                  <a:pt x="447233" y="494861"/>
                </a:cubicBezTo>
                <a:lnTo>
                  <a:pt x="468813" y="473282"/>
                </a:lnTo>
                <a:cubicBezTo>
                  <a:pt x="471790" y="470305"/>
                  <a:pt x="476255" y="470305"/>
                  <a:pt x="479232" y="473282"/>
                </a:cubicBezTo>
                <a:lnTo>
                  <a:pt x="500812" y="494861"/>
                </a:lnTo>
                <a:cubicBezTo>
                  <a:pt x="503788" y="497838"/>
                  <a:pt x="503788" y="502303"/>
                  <a:pt x="500812" y="505280"/>
                </a:cubicBezTo>
                <a:close/>
                <a:moveTo>
                  <a:pt x="626571" y="178601"/>
                </a:moveTo>
                <a:lnTo>
                  <a:pt x="372072" y="251526"/>
                </a:lnTo>
                <a:lnTo>
                  <a:pt x="461369" y="340823"/>
                </a:lnTo>
                <a:lnTo>
                  <a:pt x="715868" y="267898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rgbClr val="163E64"/>
              </a:solidFill>
            </a:endParaRP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FA02FA86-9646-9081-F1F2-0DB928B6E475}"/>
              </a:ext>
            </a:extLst>
          </p:cNvPr>
          <p:cNvSpPr/>
          <p:nvPr/>
        </p:nvSpPr>
        <p:spPr>
          <a:xfrm>
            <a:off x="1743261" y="4261220"/>
            <a:ext cx="981467" cy="740350"/>
          </a:xfrm>
          <a:custGeom>
            <a:avLst/>
            <a:gdLst>
              <a:gd name="connsiteX0" fmla="*/ 461362 w 715867"/>
              <a:gd name="connsiteY0" fmla="*/ 0 h 616153"/>
              <a:gd name="connsiteX1" fmla="*/ 372066 w 715867"/>
              <a:gd name="connsiteY1" fmla="*/ 89297 h 616153"/>
              <a:gd name="connsiteX2" fmla="*/ 626564 w 715867"/>
              <a:gd name="connsiteY2" fmla="*/ 162222 h 616153"/>
              <a:gd name="connsiteX3" fmla="*/ 715861 w 715867"/>
              <a:gd name="connsiteY3" fmla="*/ 72925 h 616153"/>
              <a:gd name="connsiteX4" fmla="*/ 357930 w 715867"/>
              <a:gd name="connsiteY4" fmla="*/ 100460 h 616153"/>
              <a:gd name="connsiteX5" fmla="*/ 113852 w 715867"/>
              <a:gd name="connsiteY5" fmla="*/ 170410 h 616153"/>
              <a:gd name="connsiteX6" fmla="*/ 357930 w 715867"/>
              <a:gd name="connsiteY6" fmla="*/ 239615 h 616153"/>
              <a:gd name="connsiteX7" fmla="*/ 602009 w 715867"/>
              <a:gd name="connsiteY7" fmla="*/ 169665 h 616153"/>
              <a:gd name="connsiteX8" fmla="*/ 254498 w 715867"/>
              <a:gd name="connsiteY8" fmla="*/ 0 h 616153"/>
              <a:gd name="connsiteX9" fmla="*/ 0 w 715867"/>
              <a:gd name="connsiteY9" fmla="*/ 72925 h 616153"/>
              <a:gd name="connsiteX10" fmla="*/ 89297 w 715867"/>
              <a:gd name="connsiteY10" fmla="*/ 162222 h 616153"/>
              <a:gd name="connsiteX11" fmla="*/ 343795 w 715867"/>
              <a:gd name="connsiteY11" fmla="*/ 89297 h 616153"/>
              <a:gd name="connsiteX12" fmla="*/ 89297 w 715867"/>
              <a:gd name="connsiteY12" fmla="*/ 178594 h 616153"/>
              <a:gd name="connsiteX13" fmla="*/ 0 w 715867"/>
              <a:gd name="connsiteY13" fmla="*/ 267891 h 616153"/>
              <a:gd name="connsiteX14" fmla="*/ 254498 w 715867"/>
              <a:gd name="connsiteY14" fmla="*/ 340816 h 616153"/>
              <a:gd name="connsiteX15" fmla="*/ 343795 w 715867"/>
              <a:gd name="connsiteY15" fmla="*/ 251519 h 616153"/>
              <a:gd name="connsiteX16" fmla="*/ 261938 w 715867"/>
              <a:gd name="connsiteY16" fmla="*/ 354216 h 616153"/>
              <a:gd name="connsiteX17" fmla="*/ 254496 w 715867"/>
              <a:gd name="connsiteY17" fmla="*/ 356448 h 616153"/>
              <a:gd name="connsiteX18" fmla="*/ 93762 w 715867"/>
              <a:gd name="connsiteY18" fmla="*/ 310311 h 616153"/>
              <a:gd name="connsiteX19" fmla="*/ 93762 w 715867"/>
              <a:gd name="connsiteY19" fmla="*/ 543226 h 616153"/>
              <a:gd name="connsiteX20" fmla="*/ 349746 w 715867"/>
              <a:gd name="connsiteY20" fmla="*/ 616151 h 616153"/>
              <a:gd name="connsiteX21" fmla="*/ 349746 w 715867"/>
              <a:gd name="connsiteY21" fmla="*/ 265660 h 616153"/>
              <a:gd name="connsiteX22" fmla="*/ 461372 w 715867"/>
              <a:gd name="connsiteY22" fmla="*/ 355704 h 616153"/>
              <a:gd name="connsiteX23" fmla="*/ 459140 w 715867"/>
              <a:gd name="connsiteY23" fmla="*/ 355704 h 616153"/>
              <a:gd name="connsiteX24" fmla="*/ 453930 w 715867"/>
              <a:gd name="connsiteY24" fmla="*/ 353472 h 616153"/>
              <a:gd name="connsiteX25" fmla="*/ 365378 w 715867"/>
              <a:gd name="connsiteY25" fmla="*/ 265662 h 616153"/>
              <a:gd name="connsiteX26" fmla="*/ 365378 w 715867"/>
              <a:gd name="connsiteY26" fmla="*/ 616154 h 616153"/>
              <a:gd name="connsiteX27" fmla="*/ 621362 w 715867"/>
              <a:gd name="connsiteY27" fmla="*/ 543229 h 616153"/>
              <a:gd name="connsiteX28" fmla="*/ 621362 w 715867"/>
              <a:gd name="connsiteY28" fmla="*/ 309571 h 616153"/>
              <a:gd name="connsiteX29" fmla="*/ 436816 w 715867"/>
              <a:gd name="connsiteY29" fmla="*/ 520163 h 616153"/>
              <a:gd name="connsiteX30" fmla="*/ 431607 w 715867"/>
              <a:gd name="connsiteY30" fmla="*/ 522395 h 616153"/>
              <a:gd name="connsiteX31" fmla="*/ 426398 w 715867"/>
              <a:gd name="connsiteY31" fmla="*/ 520163 h 616153"/>
              <a:gd name="connsiteX32" fmla="*/ 417468 w 715867"/>
              <a:gd name="connsiteY32" fmla="*/ 511233 h 616153"/>
              <a:gd name="connsiteX33" fmla="*/ 417468 w 715867"/>
              <a:gd name="connsiteY33" fmla="*/ 573741 h 616153"/>
              <a:gd name="connsiteX34" fmla="*/ 410026 w 715867"/>
              <a:gd name="connsiteY34" fmla="*/ 581182 h 616153"/>
              <a:gd name="connsiteX35" fmla="*/ 402585 w 715867"/>
              <a:gd name="connsiteY35" fmla="*/ 573741 h 616153"/>
              <a:gd name="connsiteX36" fmla="*/ 402585 w 715867"/>
              <a:gd name="connsiteY36" fmla="*/ 511233 h 616153"/>
              <a:gd name="connsiteX37" fmla="*/ 393655 w 715867"/>
              <a:gd name="connsiteY37" fmla="*/ 520163 h 616153"/>
              <a:gd name="connsiteX38" fmla="*/ 383237 w 715867"/>
              <a:gd name="connsiteY38" fmla="*/ 520163 h 616153"/>
              <a:gd name="connsiteX39" fmla="*/ 383237 w 715867"/>
              <a:gd name="connsiteY39" fmla="*/ 509744 h 616153"/>
              <a:gd name="connsiteX40" fmla="*/ 404817 w 715867"/>
              <a:gd name="connsiteY40" fmla="*/ 488164 h 616153"/>
              <a:gd name="connsiteX41" fmla="*/ 415235 w 715867"/>
              <a:gd name="connsiteY41" fmla="*/ 488164 h 616153"/>
              <a:gd name="connsiteX42" fmla="*/ 436815 w 715867"/>
              <a:gd name="connsiteY42" fmla="*/ 509744 h 616153"/>
              <a:gd name="connsiteX43" fmla="*/ 436815 w 715867"/>
              <a:gd name="connsiteY43" fmla="*/ 520163 h 616153"/>
              <a:gd name="connsiteX44" fmla="*/ 500812 w 715867"/>
              <a:gd name="connsiteY44" fmla="*/ 505280 h 616153"/>
              <a:gd name="connsiteX45" fmla="*/ 495603 w 715867"/>
              <a:gd name="connsiteY45" fmla="*/ 507512 h 616153"/>
              <a:gd name="connsiteX46" fmla="*/ 490394 w 715867"/>
              <a:gd name="connsiteY46" fmla="*/ 505280 h 616153"/>
              <a:gd name="connsiteX47" fmla="*/ 481464 w 715867"/>
              <a:gd name="connsiteY47" fmla="*/ 496350 h 616153"/>
              <a:gd name="connsiteX48" fmla="*/ 481464 w 715867"/>
              <a:gd name="connsiteY48" fmla="*/ 555881 h 616153"/>
              <a:gd name="connsiteX49" fmla="*/ 474023 w 715867"/>
              <a:gd name="connsiteY49" fmla="*/ 563323 h 616153"/>
              <a:gd name="connsiteX50" fmla="*/ 466582 w 715867"/>
              <a:gd name="connsiteY50" fmla="*/ 555881 h 616153"/>
              <a:gd name="connsiteX51" fmla="*/ 466582 w 715867"/>
              <a:gd name="connsiteY51" fmla="*/ 496350 h 616153"/>
              <a:gd name="connsiteX52" fmla="*/ 457652 w 715867"/>
              <a:gd name="connsiteY52" fmla="*/ 505280 h 616153"/>
              <a:gd name="connsiteX53" fmla="*/ 447233 w 715867"/>
              <a:gd name="connsiteY53" fmla="*/ 505280 h 616153"/>
              <a:gd name="connsiteX54" fmla="*/ 447233 w 715867"/>
              <a:gd name="connsiteY54" fmla="*/ 494861 h 616153"/>
              <a:gd name="connsiteX55" fmla="*/ 468813 w 715867"/>
              <a:gd name="connsiteY55" fmla="*/ 473282 h 616153"/>
              <a:gd name="connsiteX56" fmla="*/ 479232 w 715867"/>
              <a:gd name="connsiteY56" fmla="*/ 473282 h 616153"/>
              <a:gd name="connsiteX57" fmla="*/ 500812 w 715867"/>
              <a:gd name="connsiteY57" fmla="*/ 494861 h 616153"/>
              <a:gd name="connsiteX58" fmla="*/ 500812 w 715867"/>
              <a:gd name="connsiteY58" fmla="*/ 505280 h 616153"/>
              <a:gd name="connsiteX59" fmla="*/ 626571 w 715867"/>
              <a:gd name="connsiteY59" fmla="*/ 178601 h 616153"/>
              <a:gd name="connsiteX60" fmla="*/ 372072 w 715867"/>
              <a:gd name="connsiteY60" fmla="*/ 251526 h 616153"/>
              <a:gd name="connsiteX61" fmla="*/ 461369 w 715867"/>
              <a:gd name="connsiteY61" fmla="*/ 340823 h 616153"/>
              <a:gd name="connsiteX62" fmla="*/ 715868 w 715867"/>
              <a:gd name="connsiteY62" fmla="*/ 267898 h 61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15867" h="616153">
                <a:moveTo>
                  <a:pt x="461362" y="0"/>
                </a:moveTo>
                <a:lnTo>
                  <a:pt x="372066" y="89297"/>
                </a:lnTo>
                <a:lnTo>
                  <a:pt x="626564" y="162222"/>
                </a:lnTo>
                <a:lnTo>
                  <a:pt x="715861" y="72925"/>
                </a:lnTo>
                <a:close/>
                <a:moveTo>
                  <a:pt x="357930" y="100460"/>
                </a:moveTo>
                <a:lnTo>
                  <a:pt x="113852" y="170410"/>
                </a:lnTo>
                <a:lnTo>
                  <a:pt x="357930" y="239615"/>
                </a:lnTo>
                <a:lnTo>
                  <a:pt x="602009" y="169665"/>
                </a:lnTo>
                <a:close/>
                <a:moveTo>
                  <a:pt x="254498" y="0"/>
                </a:moveTo>
                <a:lnTo>
                  <a:pt x="0" y="72925"/>
                </a:lnTo>
                <a:lnTo>
                  <a:pt x="89297" y="162222"/>
                </a:lnTo>
                <a:lnTo>
                  <a:pt x="343795" y="89297"/>
                </a:lnTo>
                <a:close/>
                <a:moveTo>
                  <a:pt x="89297" y="178594"/>
                </a:moveTo>
                <a:lnTo>
                  <a:pt x="0" y="267891"/>
                </a:lnTo>
                <a:lnTo>
                  <a:pt x="254498" y="340816"/>
                </a:lnTo>
                <a:lnTo>
                  <a:pt x="343795" y="251519"/>
                </a:lnTo>
                <a:close/>
                <a:moveTo>
                  <a:pt x="261938" y="354216"/>
                </a:moveTo>
                <a:cubicBezTo>
                  <a:pt x="259705" y="356448"/>
                  <a:pt x="257473" y="356448"/>
                  <a:pt x="254496" y="356448"/>
                </a:cubicBezTo>
                <a:lnTo>
                  <a:pt x="93762" y="310311"/>
                </a:lnTo>
                <a:lnTo>
                  <a:pt x="93762" y="543226"/>
                </a:lnTo>
                <a:lnTo>
                  <a:pt x="349746" y="616151"/>
                </a:lnTo>
                <a:lnTo>
                  <a:pt x="349746" y="265660"/>
                </a:lnTo>
                <a:close/>
                <a:moveTo>
                  <a:pt x="461372" y="355704"/>
                </a:moveTo>
                <a:lnTo>
                  <a:pt x="459140" y="355704"/>
                </a:lnTo>
                <a:cubicBezTo>
                  <a:pt x="456907" y="355704"/>
                  <a:pt x="455419" y="354960"/>
                  <a:pt x="453930" y="353472"/>
                </a:cubicBezTo>
                <a:lnTo>
                  <a:pt x="365378" y="265662"/>
                </a:lnTo>
                <a:lnTo>
                  <a:pt x="365378" y="616154"/>
                </a:lnTo>
                <a:lnTo>
                  <a:pt x="621362" y="543229"/>
                </a:lnTo>
                <a:lnTo>
                  <a:pt x="621362" y="309571"/>
                </a:lnTo>
                <a:close/>
                <a:moveTo>
                  <a:pt x="436816" y="520163"/>
                </a:moveTo>
                <a:cubicBezTo>
                  <a:pt x="435327" y="521651"/>
                  <a:pt x="433839" y="522395"/>
                  <a:pt x="431607" y="522395"/>
                </a:cubicBezTo>
                <a:cubicBezTo>
                  <a:pt x="429374" y="522395"/>
                  <a:pt x="427886" y="521651"/>
                  <a:pt x="426398" y="520163"/>
                </a:cubicBezTo>
                <a:lnTo>
                  <a:pt x="417468" y="511233"/>
                </a:lnTo>
                <a:lnTo>
                  <a:pt x="417468" y="573741"/>
                </a:lnTo>
                <a:cubicBezTo>
                  <a:pt x="417468" y="577461"/>
                  <a:pt x="413747" y="581182"/>
                  <a:pt x="410026" y="581182"/>
                </a:cubicBezTo>
                <a:cubicBezTo>
                  <a:pt x="406306" y="581182"/>
                  <a:pt x="402585" y="577462"/>
                  <a:pt x="402585" y="573741"/>
                </a:cubicBezTo>
                <a:lnTo>
                  <a:pt x="402585" y="511233"/>
                </a:lnTo>
                <a:lnTo>
                  <a:pt x="393655" y="520163"/>
                </a:lnTo>
                <a:cubicBezTo>
                  <a:pt x="390679" y="523139"/>
                  <a:pt x="386214" y="523139"/>
                  <a:pt x="383237" y="520163"/>
                </a:cubicBezTo>
                <a:cubicBezTo>
                  <a:pt x="380260" y="517186"/>
                  <a:pt x="380260" y="512721"/>
                  <a:pt x="383237" y="509744"/>
                </a:cubicBezTo>
                <a:lnTo>
                  <a:pt x="404817" y="488164"/>
                </a:lnTo>
                <a:cubicBezTo>
                  <a:pt x="407793" y="485188"/>
                  <a:pt x="412258" y="485188"/>
                  <a:pt x="415235" y="488164"/>
                </a:cubicBezTo>
                <a:lnTo>
                  <a:pt x="436815" y="509744"/>
                </a:lnTo>
                <a:cubicBezTo>
                  <a:pt x="439792" y="512721"/>
                  <a:pt x="439792" y="517186"/>
                  <a:pt x="436815" y="520163"/>
                </a:cubicBezTo>
                <a:close/>
                <a:moveTo>
                  <a:pt x="500812" y="505280"/>
                </a:moveTo>
                <a:cubicBezTo>
                  <a:pt x="499324" y="506768"/>
                  <a:pt x="497836" y="507512"/>
                  <a:pt x="495603" y="507512"/>
                </a:cubicBezTo>
                <a:cubicBezTo>
                  <a:pt x="493371" y="507512"/>
                  <a:pt x="491882" y="506768"/>
                  <a:pt x="490394" y="505280"/>
                </a:cubicBezTo>
                <a:lnTo>
                  <a:pt x="481464" y="496350"/>
                </a:lnTo>
                <a:lnTo>
                  <a:pt x="481464" y="555881"/>
                </a:lnTo>
                <a:cubicBezTo>
                  <a:pt x="481464" y="559602"/>
                  <a:pt x="477744" y="563323"/>
                  <a:pt x="474023" y="563323"/>
                </a:cubicBezTo>
                <a:cubicBezTo>
                  <a:pt x="470302" y="563323"/>
                  <a:pt x="466582" y="559602"/>
                  <a:pt x="466582" y="555881"/>
                </a:cubicBezTo>
                <a:lnTo>
                  <a:pt x="466582" y="496350"/>
                </a:lnTo>
                <a:lnTo>
                  <a:pt x="457652" y="505280"/>
                </a:lnTo>
                <a:cubicBezTo>
                  <a:pt x="454675" y="508256"/>
                  <a:pt x="450210" y="508256"/>
                  <a:pt x="447233" y="505280"/>
                </a:cubicBezTo>
                <a:cubicBezTo>
                  <a:pt x="444256" y="502303"/>
                  <a:pt x="444257" y="497838"/>
                  <a:pt x="447233" y="494861"/>
                </a:cubicBezTo>
                <a:lnTo>
                  <a:pt x="468813" y="473282"/>
                </a:lnTo>
                <a:cubicBezTo>
                  <a:pt x="471790" y="470305"/>
                  <a:pt x="476255" y="470305"/>
                  <a:pt x="479232" y="473282"/>
                </a:cubicBezTo>
                <a:lnTo>
                  <a:pt x="500812" y="494861"/>
                </a:lnTo>
                <a:cubicBezTo>
                  <a:pt x="503788" y="497838"/>
                  <a:pt x="503788" y="502303"/>
                  <a:pt x="500812" y="505280"/>
                </a:cubicBezTo>
                <a:close/>
                <a:moveTo>
                  <a:pt x="626571" y="178601"/>
                </a:moveTo>
                <a:lnTo>
                  <a:pt x="372072" y="251526"/>
                </a:lnTo>
                <a:lnTo>
                  <a:pt x="461369" y="340823"/>
                </a:lnTo>
                <a:lnTo>
                  <a:pt x="715868" y="267898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>
              <a:solidFill>
                <a:srgbClr val="163E64"/>
              </a:solidFill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06974BDF-3068-F522-A7B7-D00D4459337B}"/>
              </a:ext>
            </a:extLst>
          </p:cNvPr>
          <p:cNvSpPr/>
          <p:nvPr/>
        </p:nvSpPr>
        <p:spPr>
          <a:xfrm>
            <a:off x="2851168" y="4004625"/>
            <a:ext cx="1392459" cy="1050374"/>
          </a:xfrm>
          <a:custGeom>
            <a:avLst/>
            <a:gdLst>
              <a:gd name="connsiteX0" fmla="*/ 461362 w 715867"/>
              <a:gd name="connsiteY0" fmla="*/ 0 h 616153"/>
              <a:gd name="connsiteX1" fmla="*/ 372066 w 715867"/>
              <a:gd name="connsiteY1" fmla="*/ 89297 h 616153"/>
              <a:gd name="connsiteX2" fmla="*/ 626564 w 715867"/>
              <a:gd name="connsiteY2" fmla="*/ 162222 h 616153"/>
              <a:gd name="connsiteX3" fmla="*/ 715861 w 715867"/>
              <a:gd name="connsiteY3" fmla="*/ 72925 h 616153"/>
              <a:gd name="connsiteX4" fmla="*/ 357930 w 715867"/>
              <a:gd name="connsiteY4" fmla="*/ 100460 h 616153"/>
              <a:gd name="connsiteX5" fmla="*/ 113852 w 715867"/>
              <a:gd name="connsiteY5" fmla="*/ 170410 h 616153"/>
              <a:gd name="connsiteX6" fmla="*/ 357930 w 715867"/>
              <a:gd name="connsiteY6" fmla="*/ 239615 h 616153"/>
              <a:gd name="connsiteX7" fmla="*/ 602009 w 715867"/>
              <a:gd name="connsiteY7" fmla="*/ 169665 h 616153"/>
              <a:gd name="connsiteX8" fmla="*/ 254498 w 715867"/>
              <a:gd name="connsiteY8" fmla="*/ 0 h 616153"/>
              <a:gd name="connsiteX9" fmla="*/ 0 w 715867"/>
              <a:gd name="connsiteY9" fmla="*/ 72925 h 616153"/>
              <a:gd name="connsiteX10" fmla="*/ 89297 w 715867"/>
              <a:gd name="connsiteY10" fmla="*/ 162222 h 616153"/>
              <a:gd name="connsiteX11" fmla="*/ 343795 w 715867"/>
              <a:gd name="connsiteY11" fmla="*/ 89297 h 616153"/>
              <a:gd name="connsiteX12" fmla="*/ 89297 w 715867"/>
              <a:gd name="connsiteY12" fmla="*/ 178594 h 616153"/>
              <a:gd name="connsiteX13" fmla="*/ 0 w 715867"/>
              <a:gd name="connsiteY13" fmla="*/ 267891 h 616153"/>
              <a:gd name="connsiteX14" fmla="*/ 254498 w 715867"/>
              <a:gd name="connsiteY14" fmla="*/ 340816 h 616153"/>
              <a:gd name="connsiteX15" fmla="*/ 343795 w 715867"/>
              <a:gd name="connsiteY15" fmla="*/ 251519 h 616153"/>
              <a:gd name="connsiteX16" fmla="*/ 261938 w 715867"/>
              <a:gd name="connsiteY16" fmla="*/ 354216 h 616153"/>
              <a:gd name="connsiteX17" fmla="*/ 254496 w 715867"/>
              <a:gd name="connsiteY17" fmla="*/ 356448 h 616153"/>
              <a:gd name="connsiteX18" fmla="*/ 93762 w 715867"/>
              <a:gd name="connsiteY18" fmla="*/ 310311 h 616153"/>
              <a:gd name="connsiteX19" fmla="*/ 93762 w 715867"/>
              <a:gd name="connsiteY19" fmla="*/ 543226 h 616153"/>
              <a:gd name="connsiteX20" fmla="*/ 349746 w 715867"/>
              <a:gd name="connsiteY20" fmla="*/ 616151 h 616153"/>
              <a:gd name="connsiteX21" fmla="*/ 349746 w 715867"/>
              <a:gd name="connsiteY21" fmla="*/ 265660 h 616153"/>
              <a:gd name="connsiteX22" fmla="*/ 461372 w 715867"/>
              <a:gd name="connsiteY22" fmla="*/ 355704 h 616153"/>
              <a:gd name="connsiteX23" fmla="*/ 459140 w 715867"/>
              <a:gd name="connsiteY23" fmla="*/ 355704 h 616153"/>
              <a:gd name="connsiteX24" fmla="*/ 453930 w 715867"/>
              <a:gd name="connsiteY24" fmla="*/ 353472 h 616153"/>
              <a:gd name="connsiteX25" fmla="*/ 365378 w 715867"/>
              <a:gd name="connsiteY25" fmla="*/ 265662 h 616153"/>
              <a:gd name="connsiteX26" fmla="*/ 365378 w 715867"/>
              <a:gd name="connsiteY26" fmla="*/ 616154 h 616153"/>
              <a:gd name="connsiteX27" fmla="*/ 621362 w 715867"/>
              <a:gd name="connsiteY27" fmla="*/ 543229 h 616153"/>
              <a:gd name="connsiteX28" fmla="*/ 621362 w 715867"/>
              <a:gd name="connsiteY28" fmla="*/ 309571 h 616153"/>
              <a:gd name="connsiteX29" fmla="*/ 436816 w 715867"/>
              <a:gd name="connsiteY29" fmla="*/ 520163 h 616153"/>
              <a:gd name="connsiteX30" fmla="*/ 431607 w 715867"/>
              <a:gd name="connsiteY30" fmla="*/ 522395 h 616153"/>
              <a:gd name="connsiteX31" fmla="*/ 426398 w 715867"/>
              <a:gd name="connsiteY31" fmla="*/ 520163 h 616153"/>
              <a:gd name="connsiteX32" fmla="*/ 417468 w 715867"/>
              <a:gd name="connsiteY32" fmla="*/ 511233 h 616153"/>
              <a:gd name="connsiteX33" fmla="*/ 417468 w 715867"/>
              <a:gd name="connsiteY33" fmla="*/ 573741 h 616153"/>
              <a:gd name="connsiteX34" fmla="*/ 410026 w 715867"/>
              <a:gd name="connsiteY34" fmla="*/ 581182 h 616153"/>
              <a:gd name="connsiteX35" fmla="*/ 402585 w 715867"/>
              <a:gd name="connsiteY35" fmla="*/ 573741 h 616153"/>
              <a:gd name="connsiteX36" fmla="*/ 402585 w 715867"/>
              <a:gd name="connsiteY36" fmla="*/ 511233 h 616153"/>
              <a:gd name="connsiteX37" fmla="*/ 393655 w 715867"/>
              <a:gd name="connsiteY37" fmla="*/ 520163 h 616153"/>
              <a:gd name="connsiteX38" fmla="*/ 383237 w 715867"/>
              <a:gd name="connsiteY38" fmla="*/ 520163 h 616153"/>
              <a:gd name="connsiteX39" fmla="*/ 383237 w 715867"/>
              <a:gd name="connsiteY39" fmla="*/ 509744 h 616153"/>
              <a:gd name="connsiteX40" fmla="*/ 404817 w 715867"/>
              <a:gd name="connsiteY40" fmla="*/ 488164 h 616153"/>
              <a:gd name="connsiteX41" fmla="*/ 415235 w 715867"/>
              <a:gd name="connsiteY41" fmla="*/ 488164 h 616153"/>
              <a:gd name="connsiteX42" fmla="*/ 436815 w 715867"/>
              <a:gd name="connsiteY42" fmla="*/ 509744 h 616153"/>
              <a:gd name="connsiteX43" fmla="*/ 436815 w 715867"/>
              <a:gd name="connsiteY43" fmla="*/ 520163 h 616153"/>
              <a:gd name="connsiteX44" fmla="*/ 500812 w 715867"/>
              <a:gd name="connsiteY44" fmla="*/ 505280 h 616153"/>
              <a:gd name="connsiteX45" fmla="*/ 495603 w 715867"/>
              <a:gd name="connsiteY45" fmla="*/ 507512 h 616153"/>
              <a:gd name="connsiteX46" fmla="*/ 490394 w 715867"/>
              <a:gd name="connsiteY46" fmla="*/ 505280 h 616153"/>
              <a:gd name="connsiteX47" fmla="*/ 481464 w 715867"/>
              <a:gd name="connsiteY47" fmla="*/ 496350 h 616153"/>
              <a:gd name="connsiteX48" fmla="*/ 481464 w 715867"/>
              <a:gd name="connsiteY48" fmla="*/ 555881 h 616153"/>
              <a:gd name="connsiteX49" fmla="*/ 474023 w 715867"/>
              <a:gd name="connsiteY49" fmla="*/ 563323 h 616153"/>
              <a:gd name="connsiteX50" fmla="*/ 466582 w 715867"/>
              <a:gd name="connsiteY50" fmla="*/ 555881 h 616153"/>
              <a:gd name="connsiteX51" fmla="*/ 466582 w 715867"/>
              <a:gd name="connsiteY51" fmla="*/ 496350 h 616153"/>
              <a:gd name="connsiteX52" fmla="*/ 457652 w 715867"/>
              <a:gd name="connsiteY52" fmla="*/ 505280 h 616153"/>
              <a:gd name="connsiteX53" fmla="*/ 447233 w 715867"/>
              <a:gd name="connsiteY53" fmla="*/ 505280 h 616153"/>
              <a:gd name="connsiteX54" fmla="*/ 447233 w 715867"/>
              <a:gd name="connsiteY54" fmla="*/ 494861 h 616153"/>
              <a:gd name="connsiteX55" fmla="*/ 468813 w 715867"/>
              <a:gd name="connsiteY55" fmla="*/ 473282 h 616153"/>
              <a:gd name="connsiteX56" fmla="*/ 479232 w 715867"/>
              <a:gd name="connsiteY56" fmla="*/ 473282 h 616153"/>
              <a:gd name="connsiteX57" fmla="*/ 500812 w 715867"/>
              <a:gd name="connsiteY57" fmla="*/ 494861 h 616153"/>
              <a:gd name="connsiteX58" fmla="*/ 500812 w 715867"/>
              <a:gd name="connsiteY58" fmla="*/ 505280 h 616153"/>
              <a:gd name="connsiteX59" fmla="*/ 626571 w 715867"/>
              <a:gd name="connsiteY59" fmla="*/ 178601 h 616153"/>
              <a:gd name="connsiteX60" fmla="*/ 372072 w 715867"/>
              <a:gd name="connsiteY60" fmla="*/ 251526 h 616153"/>
              <a:gd name="connsiteX61" fmla="*/ 461369 w 715867"/>
              <a:gd name="connsiteY61" fmla="*/ 340823 h 616153"/>
              <a:gd name="connsiteX62" fmla="*/ 715868 w 715867"/>
              <a:gd name="connsiteY62" fmla="*/ 267898 h 61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15867" h="616153">
                <a:moveTo>
                  <a:pt x="461362" y="0"/>
                </a:moveTo>
                <a:lnTo>
                  <a:pt x="372066" y="89297"/>
                </a:lnTo>
                <a:lnTo>
                  <a:pt x="626564" y="162222"/>
                </a:lnTo>
                <a:lnTo>
                  <a:pt x="715861" y="72925"/>
                </a:lnTo>
                <a:close/>
                <a:moveTo>
                  <a:pt x="357930" y="100460"/>
                </a:moveTo>
                <a:lnTo>
                  <a:pt x="113852" y="170410"/>
                </a:lnTo>
                <a:lnTo>
                  <a:pt x="357930" y="239615"/>
                </a:lnTo>
                <a:lnTo>
                  <a:pt x="602009" y="169665"/>
                </a:lnTo>
                <a:close/>
                <a:moveTo>
                  <a:pt x="254498" y="0"/>
                </a:moveTo>
                <a:lnTo>
                  <a:pt x="0" y="72925"/>
                </a:lnTo>
                <a:lnTo>
                  <a:pt x="89297" y="162222"/>
                </a:lnTo>
                <a:lnTo>
                  <a:pt x="343795" y="89297"/>
                </a:lnTo>
                <a:close/>
                <a:moveTo>
                  <a:pt x="89297" y="178594"/>
                </a:moveTo>
                <a:lnTo>
                  <a:pt x="0" y="267891"/>
                </a:lnTo>
                <a:lnTo>
                  <a:pt x="254498" y="340816"/>
                </a:lnTo>
                <a:lnTo>
                  <a:pt x="343795" y="251519"/>
                </a:lnTo>
                <a:close/>
                <a:moveTo>
                  <a:pt x="261938" y="354216"/>
                </a:moveTo>
                <a:cubicBezTo>
                  <a:pt x="259705" y="356448"/>
                  <a:pt x="257473" y="356448"/>
                  <a:pt x="254496" y="356448"/>
                </a:cubicBezTo>
                <a:lnTo>
                  <a:pt x="93762" y="310311"/>
                </a:lnTo>
                <a:lnTo>
                  <a:pt x="93762" y="543226"/>
                </a:lnTo>
                <a:lnTo>
                  <a:pt x="349746" y="616151"/>
                </a:lnTo>
                <a:lnTo>
                  <a:pt x="349746" y="265660"/>
                </a:lnTo>
                <a:close/>
                <a:moveTo>
                  <a:pt x="461372" y="355704"/>
                </a:moveTo>
                <a:lnTo>
                  <a:pt x="459140" y="355704"/>
                </a:lnTo>
                <a:cubicBezTo>
                  <a:pt x="456907" y="355704"/>
                  <a:pt x="455419" y="354960"/>
                  <a:pt x="453930" y="353472"/>
                </a:cubicBezTo>
                <a:lnTo>
                  <a:pt x="365378" y="265662"/>
                </a:lnTo>
                <a:lnTo>
                  <a:pt x="365378" y="616154"/>
                </a:lnTo>
                <a:lnTo>
                  <a:pt x="621362" y="543229"/>
                </a:lnTo>
                <a:lnTo>
                  <a:pt x="621362" y="309571"/>
                </a:lnTo>
                <a:close/>
                <a:moveTo>
                  <a:pt x="436816" y="520163"/>
                </a:moveTo>
                <a:cubicBezTo>
                  <a:pt x="435327" y="521651"/>
                  <a:pt x="433839" y="522395"/>
                  <a:pt x="431607" y="522395"/>
                </a:cubicBezTo>
                <a:cubicBezTo>
                  <a:pt x="429374" y="522395"/>
                  <a:pt x="427886" y="521651"/>
                  <a:pt x="426398" y="520163"/>
                </a:cubicBezTo>
                <a:lnTo>
                  <a:pt x="417468" y="511233"/>
                </a:lnTo>
                <a:lnTo>
                  <a:pt x="417468" y="573741"/>
                </a:lnTo>
                <a:cubicBezTo>
                  <a:pt x="417468" y="577461"/>
                  <a:pt x="413747" y="581182"/>
                  <a:pt x="410026" y="581182"/>
                </a:cubicBezTo>
                <a:cubicBezTo>
                  <a:pt x="406306" y="581182"/>
                  <a:pt x="402585" y="577462"/>
                  <a:pt x="402585" y="573741"/>
                </a:cubicBezTo>
                <a:lnTo>
                  <a:pt x="402585" y="511233"/>
                </a:lnTo>
                <a:lnTo>
                  <a:pt x="393655" y="520163"/>
                </a:lnTo>
                <a:cubicBezTo>
                  <a:pt x="390679" y="523139"/>
                  <a:pt x="386214" y="523139"/>
                  <a:pt x="383237" y="520163"/>
                </a:cubicBezTo>
                <a:cubicBezTo>
                  <a:pt x="380260" y="517186"/>
                  <a:pt x="380260" y="512721"/>
                  <a:pt x="383237" y="509744"/>
                </a:cubicBezTo>
                <a:lnTo>
                  <a:pt x="404817" y="488164"/>
                </a:lnTo>
                <a:cubicBezTo>
                  <a:pt x="407793" y="485188"/>
                  <a:pt x="412258" y="485188"/>
                  <a:pt x="415235" y="488164"/>
                </a:cubicBezTo>
                <a:lnTo>
                  <a:pt x="436815" y="509744"/>
                </a:lnTo>
                <a:cubicBezTo>
                  <a:pt x="439792" y="512721"/>
                  <a:pt x="439792" y="517186"/>
                  <a:pt x="436815" y="520163"/>
                </a:cubicBezTo>
                <a:close/>
                <a:moveTo>
                  <a:pt x="500812" y="505280"/>
                </a:moveTo>
                <a:cubicBezTo>
                  <a:pt x="499324" y="506768"/>
                  <a:pt x="497836" y="507512"/>
                  <a:pt x="495603" y="507512"/>
                </a:cubicBezTo>
                <a:cubicBezTo>
                  <a:pt x="493371" y="507512"/>
                  <a:pt x="491882" y="506768"/>
                  <a:pt x="490394" y="505280"/>
                </a:cubicBezTo>
                <a:lnTo>
                  <a:pt x="481464" y="496350"/>
                </a:lnTo>
                <a:lnTo>
                  <a:pt x="481464" y="555881"/>
                </a:lnTo>
                <a:cubicBezTo>
                  <a:pt x="481464" y="559602"/>
                  <a:pt x="477744" y="563323"/>
                  <a:pt x="474023" y="563323"/>
                </a:cubicBezTo>
                <a:cubicBezTo>
                  <a:pt x="470302" y="563323"/>
                  <a:pt x="466582" y="559602"/>
                  <a:pt x="466582" y="555881"/>
                </a:cubicBezTo>
                <a:lnTo>
                  <a:pt x="466582" y="496350"/>
                </a:lnTo>
                <a:lnTo>
                  <a:pt x="457652" y="505280"/>
                </a:lnTo>
                <a:cubicBezTo>
                  <a:pt x="454675" y="508256"/>
                  <a:pt x="450210" y="508256"/>
                  <a:pt x="447233" y="505280"/>
                </a:cubicBezTo>
                <a:cubicBezTo>
                  <a:pt x="444256" y="502303"/>
                  <a:pt x="444257" y="497838"/>
                  <a:pt x="447233" y="494861"/>
                </a:cubicBezTo>
                <a:lnTo>
                  <a:pt x="468813" y="473282"/>
                </a:lnTo>
                <a:cubicBezTo>
                  <a:pt x="471790" y="470305"/>
                  <a:pt x="476255" y="470305"/>
                  <a:pt x="479232" y="473282"/>
                </a:cubicBezTo>
                <a:lnTo>
                  <a:pt x="500812" y="494861"/>
                </a:lnTo>
                <a:cubicBezTo>
                  <a:pt x="503788" y="497838"/>
                  <a:pt x="503788" y="502303"/>
                  <a:pt x="500812" y="505280"/>
                </a:cubicBezTo>
                <a:close/>
                <a:moveTo>
                  <a:pt x="626571" y="178601"/>
                </a:moveTo>
                <a:lnTo>
                  <a:pt x="372072" y="251526"/>
                </a:lnTo>
                <a:lnTo>
                  <a:pt x="461369" y="340823"/>
                </a:lnTo>
                <a:lnTo>
                  <a:pt x="715868" y="267898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rgbClr val="163E64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3CBC3928-BE3F-47A1-8E66-1EC1CC55C2A8}"/>
              </a:ext>
            </a:extLst>
          </p:cNvPr>
          <p:cNvSpPr/>
          <p:nvPr/>
        </p:nvSpPr>
        <p:spPr>
          <a:xfrm>
            <a:off x="4451047" y="4227626"/>
            <a:ext cx="1096831" cy="827373"/>
          </a:xfrm>
          <a:custGeom>
            <a:avLst/>
            <a:gdLst>
              <a:gd name="connsiteX0" fmla="*/ 461362 w 715867"/>
              <a:gd name="connsiteY0" fmla="*/ 0 h 616153"/>
              <a:gd name="connsiteX1" fmla="*/ 372066 w 715867"/>
              <a:gd name="connsiteY1" fmla="*/ 89297 h 616153"/>
              <a:gd name="connsiteX2" fmla="*/ 626564 w 715867"/>
              <a:gd name="connsiteY2" fmla="*/ 162222 h 616153"/>
              <a:gd name="connsiteX3" fmla="*/ 715861 w 715867"/>
              <a:gd name="connsiteY3" fmla="*/ 72925 h 616153"/>
              <a:gd name="connsiteX4" fmla="*/ 357930 w 715867"/>
              <a:gd name="connsiteY4" fmla="*/ 100460 h 616153"/>
              <a:gd name="connsiteX5" fmla="*/ 113852 w 715867"/>
              <a:gd name="connsiteY5" fmla="*/ 170410 h 616153"/>
              <a:gd name="connsiteX6" fmla="*/ 357930 w 715867"/>
              <a:gd name="connsiteY6" fmla="*/ 239615 h 616153"/>
              <a:gd name="connsiteX7" fmla="*/ 602009 w 715867"/>
              <a:gd name="connsiteY7" fmla="*/ 169665 h 616153"/>
              <a:gd name="connsiteX8" fmla="*/ 254498 w 715867"/>
              <a:gd name="connsiteY8" fmla="*/ 0 h 616153"/>
              <a:gd name="connsiteX9" fmla="*/ 0 w 715867"/>
              <a:gd name="connsiteY9" fmla="*/ 72925 h 616153"/>
              <a:gd name="connsiteX10" fmla="*/ 89297 w 715867"/>
              <a:gd name="connsiteY10" fmla="*/ 162222 h 616153"/>
              <a:gd name="connsiteX11" fmla="*/ 343795 w 715867"/>
              <a:gd name="connsiteY11" fmla="*/ 89297 h 616153"/>
              <a:gd name="connsiteX12" fmla="*/ 89297 w 715867"/>
              <a:gd name="connsiteY12" fmla="*/ 178594 h 616153"/>
              <a:gd name="connsiteX13" fmla="*/ 0 w 715867"/>
              <a:gd name="connsiteY13" fmla="*/ 267891 h 616153"/>
              <a:gd name="connsiteX14" fmla="*/ 254498 w 715867"/>
              <a:gd name="connsiteY14" fmla="*/ 340816 h 616153"/>
              <a:gd name="connsiteX15" fmla="*/ 343795 w 715867"/>
              <a:gd name="connsiteY15" fmla="*/ 251519 h 616153"/>
              <a:gd name="connsiteX16" fmla="*/ 261938 w 715867"/>
              <a:gd name="connsiteY16" fmla="*/ 354216 h 616153"/>
              <a:gd name="connsiteX17" fmla="*/ 254496 w 715867"/>
              <a:gd name="connsiteY17" fmla="*/ 356448 h 616153"/>
              <a:gd name="connsiteX18" fmla="*/ 93762 w 715867"/>
              <a:gd name="connsiteY18" fmla="*/ 310311 h 616153"/>
              <a:gd name="connsiteX19" fmla="*/ 93762 w 715867"/>
              <a:gd name="connsiteY19" fmla="*/ 543226 h 616153"/>
              <a:gd name="connsiteX20" fmla="*/ 349746 w 715867"/>
              <a:gd name="connsiteY20" fmla="*/ 616151 h 616153"/>
              <a:gd name="connsiteX21" fmla="*/ 349746 w 715867"/>
              <a:gd name="connsiteY21" fmla="*/ 265660 h 616153"/>
              <a:gd name="connsiteX22" fmla="*/ 461372 w 715867"/>
              <a:gd name="connsiteY22" fmla="*/ 355704 h 616153"/>
              <a:gd name="connsiteX23" fmla="*/ 459140 w 715867"/>
              <a:gd name="connsiteY23" fmla="*/ 355704 h 616153"/>
              <a:gd name="connsiteX24" fmla="*/ 453930 w 715867"/>
              <a:gd name="connsiteY24" fmla="*/ 353472 h 616153"/>
              <a:gd name="connsiteX25" fmla="*/ 365378 w 715867"/>
              <a:gd name="connsiteY25" fmla="*/ 265662 h 616153"/>
              <a:gd name="connsiteX26" fmla="*/ 365378 w 715867"/>
              <a:gd name="connsiteY26" fmla="*/ 616154 h 616153"/>
              <a:gd name="connsiteX27" fmla="*/ 621362 w 715867"/>
              <a:gd name="connsiteY27" fmla="*/ 543229 h 616153"/>
              <a:gd name="connsiteX28" fmla="*/ 621362 w 715867"/>
              <a:gd name="connsiteY28" fmla="*/ 309571 h 616153"/>
              <a:gd name="connsiteX29" fmla="*/ 436816 w 715867"/>
              <a:gd name="connsiteY29" fmla="*/ 520163 h 616153"/>
              <a:gd name="connsiteX30" fmla="*/ 431607 w 715867"/>
              <a:gd name="connsiteY30" fmla="*/ 522395 h 616153"/>
              <a:gd name="connsiteX31" fmla="*/ 426398 w 715867"/>
              <a:gd name="connsiteY31" fmla="*/ 520163 h 616153"/>
              <a:gd name="connsiteX32" fmla="*/ 417468 w 715867"/>
              <a:gd name="connsiteY32" fmla="*/ 511233 h 616153"/>
              <a:gd name="connsiteX33" fmla="*/ 417468 w 715867"/>
              <a:gd name="connsiteY33" fmla="*/ 573741 h 616153"/>
              <a:gd name="connsiteX34" fmla="*/ 410026 w 715867"/>
              <a:gd name="connsiteY34" fmla="*/ 581182 h 616153"/>
              <a:gd name="connsiteX35" fmla="*/ 402585 w 715867"/>
              <a:gd name="connsiteY35" fmla="*/ 573741 h 616153"/>
              <a:gd name="connsiteX36" fmla="*/ 402585 w 715867"/>
              <a:gd name="connsiteY36" fmla="*/ 511233 h 616153"/>
              <a:gd name="connsiteX37" fmla="*/ 393655 w 715867"/>
              <a:gd name="connsiteY37" fmla="*/ 520163 h 616153"/>
              <a:gd name="connsiteX38" fmla="*/ 383237 w 715867"/>
              <a:gd name="connsiteY38" fmla="*/ 520163 h 616153"/>
              <a:gd name="connsiteX39" fmla="*/ 383237 w 715867"/>
              <a:gd name="connsiteY39" fmla="*/ 509744 h 616153"/>
              <a:gd name="connsiteX40" fmla="*/ 404817 w 715867"/>
              <a:gd name="connsiteY40" fmla="*/ 488164 h 616153"/>
              <a:gd name="connsiteX41" fmla="*/ 415235 w 715867"/>
              <a:gd name="connsiteY41" fmla="*/ 488164 h 616153"/>
              <a:gd name="connsiteX42" fmla="*/ 436815 w 715867"/>
              <a:gd name="connsiteY42" fmla="*/ 509744 h 616153"/>
              <a:gd name="connsiteX43" fmla="*/ 436815 w 715867"/>
              <a:gd name="connsiteY43" fmla="*/ 520163 h 616153"/>
              <a:gd name="connsiteX44" fmla="*/ 500812 w 715867"/>
              <a:gd name="connsiteY44" fmla="*/ 505280 h 616153"/>
              <a:gd name="connsiteX45" fmla="*/ 495603 w 715867"/>
              <a:gd name="connsiteY45" fmla="*/ 507512 h 616153"/>
              <a:gd name="connsiteX46" fmla="*/ 490394 w 715867"/>
              <a:gd name="connsiteY46" fmla="*/ 505280 h 616153"/>
              <a:gd name="connsiteX47" fmla="*/ 481464 w 715867"/>
              <a:gd name="connsiteY47" fmla="*/ 496350 h 616153"/>
              <a:gd name="connsiteX48" fmla="*/ 481464 w 715867"/>
              <a:gd name="connsiteY48" fmla="*/ 555881 h 616153"/>
              <a:gd name="connsiteX49" fmla="*/ 474023 w 715867"/>
              <a:gd name="connsiteY49" fmla="*/ 563323 h 616153"/>
              <a:gd name="connsiteX50" fmla="*/ 466582 w 715867"/>
              <a:gd name="connsiteY50" fmla="*/ 555881 h 616153"/>
              <a:gd name="connsiteX51" fmla="*/ 466582 w 715867"/>
              <a:gd name="connsiteY51" fmla="*/ 496350 h 616153"/>
              <a:gd name="connsiteX52" fmla="*/ 457652 w 715867"/>
              <a:gd name="connsiteY52" fmla="*/ 505280 h 616153"/>
              <a:gd name="connsiteX53" fmla="*/ 447233 w 715867"/>
              <a:gd name="connsiteY53" fmla="*/ 505280 h 616153"/>
              <a:gd name="connsiteX54" fmla="*/ 447233 w 715867"/>
              <a:gd name="connsiteY54" fmla="*/ 494861 h 616153"/>
              <a:gd name="connsiteX55" fmla="*/ 468813 w 715867"/>
              <a:gd name="connsiteY55" fmla="*/ 473282 h 616153"/>
              <a:gd name="connsiteX56" fmla="*/ 479232 w 715867"/>
              <a:gd name="connsiteY56" fmla="*/ 473282 h 616153"/>
              <a:gd name="connsiteX57" fmla="*/ 500812 w 715867"/>
              <a:gd name="connsiteY57" fmla="*/ 494861 h 616153"/>
              <a:gd name="connsiteX58" fmla="*/ 500812 w 715867"/>
              <a:gd name="connsiteY58" fmla="*/ 505280 h 616153"/>
              <a:gd name="connsiteX59" fmla="*/ 626571 w 715867"/>
              <a:gd name="connsiteY59" fmla="*/ 178601 h 616153"/>
              <a:gd name="connsiteX60" fmla="*/ 372072 w 715867"/>
              <a:gd name="connsiteY60" fmla="*/ 251526 h 616153"/>
              <a:gd name="connsiteX61" fmla="*/ 461369 w 715867"/>
              <a:gd name="connsiteY61" fmla="*/ 340823 h 616153"/>
              <a:gd name="connsiteX62" fmla="*/ 715868 w 715867"/>
              <a:gd name="connsiteY62" fmla="*/ 267898 h 61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715867" h="616153">
                <a:moveTo>
                  <a:pt x="461362" y="0"/>
                </a:moveTo>
                <a:lnTo>
                  <a:pt x="372066" y="89297"/>
                </a:lnTo>
                <a:lnTo>
                  <a:pt x="626564" y="162222"/>
                </a:lnTo>
                <a:lnTo>
                  <a:pt x="715861" y="72925"/>
                </a:lnTo>
                <a:close/>
                <a:moveTo>
                  <a:pt x="357930" y="100460"/>
                </a:moveTo>
                <a:lnTo>
                  <a:pt x="113852" y="170410"/>
                </a:lnTo>
                <a:lnTo>
                  <a:pt x="357930" y="239615"/>
                </a:lnTo>
                <a:lnTo>
                  <a:pt x="602009" y="169665"/>
                </a:lnTo>
                <a:close/>
                <a:moveTo>
                  <a:pt x="254498" y="0"/>
                </a:moveTo>
                <a:lnTo>
                  <a:pt x="0" y="72925"/>
                </a:lnTo>
                <a:lnTo>
                  <a:pt x="89297" y="162222"/>
                </a:lnTo>
                <a:lnTo>
                  <a:pt x="343795" y="89297"/>
                </a:lnTo>
                <a:close/>
                <a:moveTo>
                  <a:pt x="89297" y="178594"/>
                </a:moveTo>
                <a:lnTo>
                  <a:pt x="0" y="267891"/>
                </a:lnTo>
                <a:lnTo>
                  <a:pt x="254498" y="340816"/>
                </a:lnTo>
                <a:lnTo>
                  <a:pt x="343795" y="251519"/>
                </a:lnTo>
                <a:close/>
                <a:moveTo>
                  <a:pt x="261938" y="354216"/>
                </a:moveTo>
                <a:cubicBezTo>
                  <a:pt x="259705" y="356448"/>
                  <a:pt x="257473" y="356448"/>
                  <a:pt x="254496" y="356448"/>
                </a:cubicBezTo>
                <a:lnTo>
                  <a:pt x="93762" y="310311"/>
                </a:lnTo>
                <a:lnTo>
                  <a:pt x="93762" y="543226"/>
                </a:lnTo>
                <a:lnTo>
                  <a:pt x="349746" y="616151"/>
                </a:lnTo>
                <a:lnTo>
                  <a:pt x="349746" y="265660"/>
                </a:lnTo>
                <a:close/>
                <a:moveTo>
                  <a:pt x="461372" y="355704"/>
                </a:moveTo>
                <a:lnTo>
                  <a:pt x="459140" y="355704"/>
                </a:lnTo>
                <a:cubicBezTo>
                  <a:pt x="456907" y="355704"/>
                  <a:pt x="455419" y="354960"/>
                  <a:pt x="453930" y="353472"/>
                </a:cubicBezTo>
                <a:lnTo>
                  <a:pt x="365378" y="265662"/>
                </a:lnTo>
                <a:lnTo>
                  <a:pt x="365378" y="616154"/>
                </a:lnTo>
                <a:lnTo>
                  <a:pt x="621362" y="543229"/>
                </a:lnTo>
                <a:lnTo>
                  <a:pt x="621362" y="309571"/>
                </a:lnTo>
                <a:close/>
                <a:moveTo>
                  <a:pt x="436816" y="520163"/>
                </a:moveTo>
                <a:cubicBezTo>
                  <a:pt x="435327" y="521651"/>
                  <a:pt x="433839" y="522395"/>
                  <a:pt x="431607" y="522395"/>
                </a:cubicBezTo>
                <a:cubicBezTo>
                  <a:pt x="429374" y="522395"/>
                  <a:pt x="427886" y="521651"/>
                  <a:pt x="426398" y="520163"/>
                </a:cubicBezTo>
                <a:lnTo>
                  <a:pt x="417468" y="511233"/>
                </a:lnTo>
                <a:lnTo>
                  <a:pt x="417468" y="573741"/>
                </a:lnTo>
                <a:cubicBezTo>
                  <a:pt x="417468" y="577461"/>
                  <a:pt x="413747" y="581182"/>
                  <a:pt x="410026" y="581182"/>
                </a:cubicBezTo>
                <a:cubicBezTo>
                  <a:pt x="406306" y="581182"/>
                  <a:pt x="402585" y="577462"/>
                  <a:pt x="402585" y="573741"/>
                </a:cubicBezTo>
                <a:lnTo>
                  <a:pt x="402585" y="511233"/>
                </a:lnTo>
                <a:lnTo>
                  <a:pt x="393655" y="520163"/>
                </a:lnTo>
                <a:cubicBezTo>
                  <a:pt x="390679" y="523139"/>
                  <a:pt x="386214" y="523139"/>
                  <a:pt x="383237" y="520163"/>
                </a:cubicBezTo>
                <a:cubicBezTo>
                  <a:pt x="380260" y="517186"/>
                  <a:pt x="380260" y="512721"/>
                  <a:pt x="383237" y="509744"/>
                </a:cubicBezTo>
                <a:lnTo>
                  <a:pt x="404817" y="488164"/>
                </a:lnTo>
                <a:cubicBezTo>
                  <a:pt x="407793" y="485188"/>
                  <a:pt x="412258" y="485188"/>
                  <a:pt x="415235" y="488164"/>
                </a:cubicBezTo>
                <a:lnTo>
                  <a:pt x="436815" y="509744"/>
                </a:lnTo>
                <a:cubicBezTo>
                  <a:pt x="439792" y="512721"/>
                  <a:pt x="439792" y="517186"/>
                  <a:pt x="436815" y="520163"/>
                </a:cubicBezTo>
                <a:close/>
                <a:moveTo>
                  <a:pt x="500812" y="505280"/>
                </a:moveTo>
                <a:cubicBezTo>
                  <a:pt x="499324" y="506768"/>
                  <a:pt x="497836" y="507512"/>
                  <a:pt x="495603" y="507512"/>
                </a:cubicBezTo>
                <a:cubicBezTo>
                  <a:pt x="493371" y="507512"/>
                  <a:pt x="491882" y="506768"/>
                  <a:pt x="490394" y="505280"/>
                </a:cubicBezTo>
                <a:lnTo>
                  <a:pt x="481464" y="496350"/>
                </a:lnTo>
                <a:lnTo>
                  <a:pt x="481464" y="555881"/>
                </a:lnTo>
                <a:cubicBezTo>
                  <a:pt x="481464" y="559602"/>
                  <a:pt x="477744" y="563323"/>
                  <a:pt x="474023" y="563323"/>
                </a:cubicBezTo>
                <a:cubicBezTo>
                  <a:pt x="470302" y="563323"/>
                  <a:pt x="466582" y="559602"/>
                  <a:pt x="466582" y="555881"/>
                </a:cubicBezTo>
                <a:lnTo>
                  <a:pt x="466582" y="496350"/>
                </a:lnTo>
                <a:lnTo>
                  <a:pt x="457652" y="505280"/>
                </a:lnTo>
                <a:cubicBezTo>
                  <a:pt x="454675" y="508256"/>
                  <a:pt x="450210" y="508256"/>
                  <a:pt x="447233" y="505280"/>
                </a:cubicBezTo>
                <a:cubicBezTo>
                  <a:pt x="444256" y="502303"/>
                  <a:pt x="444257" y="497838"/>
                  <a:pt x="447233" y="494861"/>
                </a:cubicBezTo>
                <a:lnTo>
                  <a:pt x="468813" y="473282"/>
                </a:lnTo>
                <a:cubicBezTo>
                  <a:pt x="471790" y="470305"/>
                  <a:pt x="476255" y="470305"/>
                  <a:pt x="479232" y="473282"/>
                </a:cubicBezTo>
                <a:lnTo>
                  <a:pt x="500812" y="494861"/>
                </a:lnTo>
                <a:cubicBezTo>
                  <a:pt x="503788" y="497838"/>
                  <a:pt x="503788" y="502303"/>
                  <a:pt x="500812" y="505280"/>
                </a:cubicBezTo>
                <a:close/>
                <a:moveTo>
                  <a:pt x="626571" y="178601"/>
                </a:moveTo>
                <a:lnTo>
                  <a:pt x="372072" y="251526"/>
                </a:lnTo>
                <a:lnTo>
                  <a:pt x="461369" y="340823"/>
                </a:lnTo>
                <a:lnTo>
                  <a:pt x="715868" y="267898"/>
                </a:lnTo>
                <a:close/>
              </a:path>
            </a:pathLst>
          </a:custGeom>
          <a:solidFill>
            <a:srgbClr val="163E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>
              <a:solidFill>
                <a:srgbClr val="163E64"/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C69A5E2-D438-8DA5-785F-6962FCC9EB1F}"/>
              </a:ext>
            </a:extLst>
          </p:cNvPr>
          <p:cNvGrpSpPr/>
          <p:nvPr/>
        </p:nvGrpSpPr>
        <p:grpSpPr>
          <a:xfrm>
            <a:off x="938430" y="3066894"/>
            <a:ext cx="4390071" cy="724212"/>
            <a:chOff x="938430" y="3066894"/>
            <a:chExt cx="4390071" cy="724212"/>
          </a:xfrm>
        </p:grpSpPr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4BB3504B-B803-9D90-5C18-7D38B4042891}"/>
                </a:ext>
              </a:extLst>
            </p:cNvPr>
            <p:cNvCxnSpPr/>
            <p:nvPr/>
          </p:nvCxnSpPr>
          <p:spPr>
            <a:xfrm flipV="1">
              <a:off x="938430" y="3066894"/>
              <a:ext cx="2608966" cy="724212"/>
            </a:xfrm>
            <a:prstGeom prst="line">
              <a:avLst/>
            </a:prstGeom>
            <a:ln w="28575">
              <a:solidFill>
                <a:srgbClr val="163E6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950F94E7-8A51-8300-AE89-1720DE3420B1}"/>
                </a:ext>
              </a:extLst>
            </p:cNvPr>
            <p:cNvCxnSpPr/>
            <p:nvPr/>
          </p:nvCxnSpPr>
          <p:spPr>
            <a:xfrm>
              <a:off x="3537236" y="3066894"/>
              <a:ext cx="1791265" cy="374290"/>
            </a:xfrm>
            <a:prstGeom prst="straightConnector1">
              <a:avLst/>
            </a:prstGeom>
            <a:ln w="28575">
              <a:solidFill>
                <a:srgbClr val="163E6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Gráfico 59">
            <a:extLst>
              <a:ext uri="{FF2B5EF4-FFF2-40B4-BE49-F238E27FC236}">
                <a16:creationId xmlns:a16="http://schemas.microsoft.com/office/drawing/2014/main" id="{A30C69AC-588E-5734-31B3-4C769192E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DADCF764-FAD5-B346-62F5-6F63DF89A840}"/>
              </a:ext>
            </a:extLst>
          </p:cNvPr>
          <p:cNvSpPr/>
          <p:nvPr/>
        </p:nvSpPr>
        <p:spPr>
          <a:xfrm rot="784958">
            <a:off x="7200576" y="-53401"/>
            <a:ext cx="3461502" cy="3582149"/>
          </a:xfrm>
          <a:custGeom>
            <a:avLst/>
            <a:gdLst>
              <a:gd name="connsiteX0" fmla="*/ 1613161 w 1659530"/>
              <a:gd name="connsiteY0" fmla="*/ 856530 h 1717371"/>
              <a:gd name="connsiteX1" fmla="*/ 1365878 w 1659530"/>
              <a:gd name="connsiteY1" fmla="*/ 300143 h 1717371"/>
              <a:gd name="connsiteX2" fmla="*/ 747241 w 1659530"/>
              <a:gd name="connsiteY2" fmla="*/ 87420 h 1717371"/>
              <a:gd name="connsiteX3" fmla="*/ 229492 w 1659530"/>
              <a:gd name="connsiteY3" fmla="*/ 83985 h 1717371"/>
              <a:gd name="connsiteX4" fmla="*/ 368159 w 1659530"/>
              <a:gd name="connsiteY4" fmla="*/ 776893 h 1717371"/>
              <a:gd name="connsiteX5" fmla="*/ 451660 w 1659530"/>
              <a:gd name="connsiteY5" fmla="*/ 850520 h 1717371"/>
              <a:gd name="connsiteX6" fmla="*/ 483215 w 1659530"/>
              <a:gd name="connsiteY6" fmla="*/ 834850 h 1717371"/>
              <a:gd name="connsiteX7" fmla="*/ 475487 w 1659530"/>
              <a:gd name="connsiteY7" fmla="*/ 819395 h 1717371"/>
              <a:gd name="connsiteX8" fmla="*/ 395850 w 1659530"/>
              <a:gd name="connsiteY8" fmla="*/ 749203 h 1717371"/>
              <a:gd name="connsiteX9" fmla="*/ 193859 w 1659530"/>
              <a:gd name="connsiteY9" fmla="*/ 394163 h 1717371"/>
              <a:gd name="connsiteX10" fmla="*/ 257397 w 1659530"/>
              <a:gd name="connsiteY10" fmla="*/ 111891 h 1717371"/>
              <a:gd name="connsiteX11" fmla="*/ 452734 w 1659530"/>
              <a:gd name="connsiteY11" fmla="*/ 39337 h 1717371"/>
              <a:gd name="connsiteX12" fmla="*/ 718692 w 1659530"/>
              <a:gd name="connsiteY12" fmla="*/ 116184 h 1717371"/>
              <a:gd name="connsiteX13" fmla="*/ 304836 w 1659530"/>
              <a:gd name="connsiteY13" fmla="*/ 529610 h 1717371"/>
              <a:gd name="connsiteX14" fmla="*/ 437493 w 1659530"/>
              <a:gd name="connsiteY14" fmla="*/ 707559 h 1717371"/>
              <a:gd name="connsiteX15" fmla="*/ 511549 w 1659530"/>
              <a:gd name="connsiteY15" fmla="*/ 772815 h 1717371"/>
              <a:gd name="connsiteX16" fmla="*/ 542030 w 1659530"/>
              <a:gd name="connsiteY16" fmla="*/ 834850 h 1717371"/>
              <a:gd name="connsiteX17" fmla="*/ 517560 w 1659530"/>
              <a:gd name="connsiteY17" fmla="*/ 891734 h 1717371"/>
              <a:gd name="connsiteX18" fmla="*/ 463466 w 1659530"/>
              <a:gd name="connsiteY18" fmla="*/ 913414 h 1717371"/>
              <a:gd name="connsiteX19" fmla="*/ 463466 w 1659530"/>
              <a:gd name="connsiteY19" fmla="*/ 913414 h 1717371"/>
              <a:gd name="connsiteX20" fmla="*/ 415598 w 1659530"/>
              <a:gd name="connsiteY20" fmla="*/ 897100 h 1717371"/>
              <a:gd name="connsiteX21" fmla="*/ 326516 w 1659530"/>
              <a:gd name="connsiteY21" fmla="*/ 818536 h 1717371"/>
              <a:gd name="connsiteX22" fmla="*/ 189781 w 1659530"/>
              <a:gd name="connsiteY22" fmla="*/ 644665 h 1717371"/>
              <a:gd name="connsiteX23" fmla="*/ 49181 w 1659530"/>
              <a:gd name="connsiteY23" fmla="*/ 785265 h 1717371"/>
              <a:gd name="connsiteX24" fmla="*/ 256968 w 1659530"/>
              <a:gd name="connsiteY24" fmla="*/ 1408839 h 1717371"/>
              <a:gd name="connsiteX25" fmla="*/ 880542 w 1659530"/>
              <a:gd name="connsiteY25" fmla="*/ 1616625 h 1717371"/>
              <a:gd name="connsiteX26" fmla="*/ 1278942 w 1659530"/>
              <a:gd name="connsiteY26" fmla="*/ 1218225 h 1717371"/>
              <a:gd name="connsiteX27" fmla="*/ 1264346 w 1659530"/>
              <a:gd name="connsiteY27" fmla="*/ 1442110 h 1717371"/>
              <a:gd name="connsiteX28" fmla="*/ 1327240 w 1659530"/>
              <a:gd name="connsiteY28" fmla="*/ 1538061 h 1717371"/>
              <a:gd name="connsiteX29" fmla="*/ 1421044 w 1659530"/>
              <a:gd name="connsiteY29" fmla="*/ 1465722 h 1717371"/>
              <a:gd name="connsiteX30" fmla="*/ 1387558 w 1659530"/>
              <a:gd name="connsiteY30" fmla="*/ 1625211 h 1717371"/>
              <a:gd name="connsiteX31" fmla="*/ 1427055 w 1659530"/>
              <a:gd name="connsiteY31" fmla="*/ 1714723 h 1717371"/>
              <a:gd name="connsiteX32" fmla="*/ 1509912 w 1659530"/>
              <a:gd name="connsiteY32" fmla="*/ 1658268 h 1717371"/>
              <a:gd name="connsiteX33" fmla="*/ 1556062 w 1659530"/>
              <a:gd name="connsiteY33" fmla="*/ 1406692 h 1717371"/>
              <a:gd name="connsiteX34" fmla="*/ 1596203 w 1659530"/>
              <a:gd name="connsiteY34" fmla="*/ 1471733 h 1717371"/>
              <a:gd name="connsiteX35" fmla="*/ 1650725 w 1659530"/>
              <a:gd name="connsiteY35" fmla="*/ 1416137 h 1717371"/>
              <a:gd name="connsiteX36" fmla="*/ 1613161 w 1659530"/>
              <a:gd name="connsiteY36" fmla="*/ 856530 h 1717371"/>
              <a:gd name="connsiteX37" fmla="*/ 1254257 w 1659530"/>
              <a:gd name="connsiteY37" fmla="*/ 843222 h 1717371"/>
              <a:gd name="connsiteX38" fmla="*/ 1005686 w 1659530"/>
              <a:gd name="connsiteY38" fmla="*/ 660550 h 1717371"/>
              <a:gd name="connsiteX39" fmla="*/ 791460 w 1659530"/>
              <a:gd name="connsiteY39" fmla="*/ 336420 h 1717371"/>
              <a:gd name="connsiteX40" fmla="*/ 797685 w 1659530"/>
              <a:gd name="connsiteY40" fmla="*/ 147953 h 1717371"/>
              <a:gd name="connsiteX41" fmla="*/ 986152 w 1659530"/>
              <a:gd name="connsiteY41" fmla="*/ 141728 h 1717371"/>
              <a:gd name="connsiteX42" fmla="*/ 1310282 w 1659530"/>
              <a:gd name="connsiteY42" fmla="*/ 355954 h 1717371"/>
              <a:gd name="connsiteX43" fmla="*/ 1524508 w 1659530"/>
              <a:gd name="connsiteY43" fmla="*/ 680084 h 1717371"/>
              <a:gd name="connsiteX44" fmla="*/ 1541466 w 1659530"/>
              <a:gd name="connsiteY44" fmla="*/ 750061 h 1717371"/>
              <a:gd name="connsiteX45" fmla="*/ 1254257 w 1659530"/>
              <a:gd name="connsiteY45" fmla="*/ 843222 h 17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659530" h="1717371">
                <a:moveTo>
                  <a:pt x="1613161" y="856530"/>
                </a:moveTo>
                <a:cubicBezTo>
                  <a:pt x="1655019" y="720439"/>
                  <a:pt x="1558638" y="492904"/>
                  <a:pt x="1365878" y="300143"/>
                </a:cubicBezTo>
                <a:cubicBezTo>
                  <a:pt x="1139416" y="73897"/>
                  <a:pt x="865087" y="-19693"/>
                  <a:pt x="747241" y="87420"/>
                </a:cubicBezTo>
                <a:cubicBezTo>
                  <a:pt x="553407" y="-24416"/>
                  <a:pt x="346050" y="-32573"/>
                  <a:pt x="229492" y="83985"/>
                </a:cubicBezTo>
                <a:cubicBezTo>
                  <a:pt x="76443" y="237035"/>
                  <a:pt x="138478" y="547212"/>
                  <a:pt x="368159" y="776893"/>
                </a:cubicBezTo>
                <a:cubicBezTo>
                  <a:pt x="394991" y="803725"/>
                  <a:pt x="423111" y="828410"/>
                  <a:pt x="451660" y="850520"/>
                </a:cubicBezTo>
                <a:cubicBezTo>
                  <a:pt x="464540" y="860394"/>
                  <a:pt x="483215" y="851164"/>
                  <a:pt x="483215" y="834850"/>
                </a:cubicBezTo>
                <a:cubicBezTo>
                  <a:pt x="483215" y="828840"/>
                  <a:pt x="480424" y="823044"/>
                  <a:pt x="475487" y="819395"/>
                </a:cubicBezTo>
                <a:cubicBezTo>
                  <a:pt x="448011" y="798144"/>
                  <a:pt x="421179" y="774532"/>
                  <a:pt x="395850" y="749203"/>
                </a:cubicBezTo>
                <a:cubicBezTo>
                  <a:pt x="290240" y="643592"/>
                  <a:pt x="218545" y="517375"/>
                  <a:pt x="193859" y="394163"/>
                </a:cubicBezTo>
                <a:cubicBezTo>
                  <a:pt x="170247" y="276531"/>
                  <a:pt x="192786" y="176287"/>
                  <a:pt x="257397" y="111891"/>
                </a:cubicBezTo>
                <a:cubicBezTo>
                  <a:pt x="304836" y="64452"/>
                  <a:pt x="372453" y="39337"/>
                  <a:pt x="452734" y="39337"/>
                </a:cubicBezTo>
                <a:cubicBezTo>
                  <a:pt x="537952" y="39337"/>
                  <a:pt x="630039" y="66813"/>
                  <a:pt x="718692" y="116184"/>
                </a:cubicBezTo>
                <a:lnTo>
                  <a:pt x="304836" y="529610"/>
                </a:lnTo>
                <a:cubicBezTo>
                  <a:pt x="337678" y="592075"/>
                  <a:pt x="382541" y="652608"/>
                  <a:pt x="437493" y="707559"/>
                </a:cubicBezTo>
                <a:cubicBezTo>
                  <a:pt x="460891" y="730957"/>
                  <a:pt x="485791" y="752852"/>
                  <a:pt x="511549" y="772815"/>
                </a:cubicBezTo>
                <a:cubicBezTo>
                  <a:pt x="530868" y="787841"/>
                  <a:pt x="542030" y="810379"/>
                  <a:pt x="542030" y="834850"/>
                </a:cubicBezTo>
                <a:cubicBezTo>
                  <a:pt x="542030" y="856530"/>
                  <a:pt x="533444" y="876923"/>
                  <a:pt x="517560" y="891734"/>
                </a:cubicBezTo>
                <a:cubicBezTo>
                  <a:pt x="502963" y="905686"/>
                  <a:pt x="483644" y="913414"/>
                  <a:pt x="463466" y="913414"/>
                </a:cubicBezTo>
                <a:lnTo>
                  <a:pt x="463466" y="913414"/>
                </a:lnTo>
                <a:cubicBezTo>
                  <a:pt x="446079" y="913414"/>
                  <a:pt x="429551" y="907833"/>
                  <a:pt x="415598" y="897100"/>
                </a:cubicBezTo>
                <a:cubicBezTo>
                  <a:pt x="384688" y="873059"/>
                  <a:pt x="354636" y="846656"/>
                  <a:pt x="326516" y="818536"/>
                </a:cubicBezTo>
                <a:cubicBezTo>
                  <a:pt x="272852" y="764873"/>
                  <a:pt x="226916" y="706057"/>
                  <a:pt x="189781" y="644665"/>
                </a:cubicBezTo>
                <a:lnTo>
                  <a:pt x="49181" y="785265"/>
                </a:lnTo>
                <a:cubicBezTo>
                  <a:pt x="-65659" y="900105"/>
                  <a:pt x="27501" y="1179158"/>
                  <a:pt x="256968" y="1408839"/>
                </a:cubicBezTo>
                <a:cubicBezTo>
                  <a:pt x="486649" y="1638520"/>
                  <a:pt x="765701" y="1731466"/>
                  <a:pt x="880542" y="1616625"/>
                </a:cubicBezTo>
                <a:lnTo>
                  <a:pt x="1278942" y="1218225"/>
                </a:lnTo>
                <a:cubicBezTo>
                  <a:pt x="1280660" y="1293140"/>
                  <a:pt x="1275722" y="1367840"/>
                  <a:pt x="1264346" y="1442110"/>
                </a:cubicBezTo>
                <a:cubicBezTo>
                  <a:pt x="1257906" y="1485471"/>
                  <a:pt x="1284523" y="1528187"/>
                  <a:pt x="1327240" y="1538061"/>
                </a:cubicBezTo>
                <a:cubicBezTo>
                  <a:pt x="1369742" y="1547721"/>
                  <a:pt x="1413531" y="1515737"/>
                  <a:pt x="1421044" y="1465722"/>
                </a:cubicBezTo>
                <a:cubicBezTo>
                  <a:pt x="1412887" y="1519386"/>
                  <a:pt x="1401725" y="1572621"/>
                  <a:pt x="1387558" y="1625211"/>
                </a:cubicBezTo>
                <a:cubicBezTo>
                  <a:pt x="1377254" y="1663635"/>
                  <a:pt x="1393783" y="1703561"/>
                  <a:pt x="1427055" y="1714723"/>
                </a:cubicBezTo>
                <a:cubicBezTo>
                  <a:pt x="1460111" y="1725885"/>
                  <a:pt x="1498535" y="1700770"/>
                  <a:pt x="1509912" y="1658268"/>
                </a:cubicBezTo>
                <a:cubicBezTo>
                  <a:pt x="1532236" y="1575411"/>
                  <a:pt x="1547691" y="1491267"/>
                  <a:pt x="1556062" y="1406692"/>
                </a:cubicBezTo>
                <a:cubicBezTo>
                  <a:pt x="1552843" y="1438891"/>
                  <a:pt x="1570230" y="1467869"/>
                  <a:pt x="1596203" y="1471733"/>
                </a:cubicBezTo>
                <a:cubicBezTo>
                  <a:pt x="1622176" y="1475597"/>
                  <a:pt x="1647291" y="1450697"/>
                  <a:pt x="1650725" y="1416137"/>
                </a:cubicBezTo>
                <a:cubicBezTo>
                  <a:pt x="1670044" y="1229387"/>
                  <a:pt x="1657594" y="1040275"/>
                  <a:pt x="1613161" y="856530"/>
                </a:cubicBezTo>
                <a:close/>
                <a:moveTo>
                  <a:pt x="1254257" y="843222"/>
                </a:moveTo>
                <a:cubicBezTo>
                  <a:pt x="1170541" y="801793"/>
                  <a:pt x="1082962" y="738041"/>
                  <a:pt x="1005686" y="660550"/>
                </a:cubicBezTo>
                <a:cubicBezTo>
                  <a:pt x="904583" y="559447"/>
                  <a:pt x="826449" y="441172"/>
                  <a:pt x="791460" y="336420"/>
                </a:cubicBezTo>
                <a:cubicBezTo>
                  <a:pt x="762911" y="250773"/>
                  <a:pt x="765272" y="180366"/>
                  <a:pt x="797685" y="147953"/>
                </a:cubicBezTo>
                <a:cubicBezTo>
                  <a:pt x="830098" y="115540"/>
                  <a:pt x="900719" y="113179"/>
                  <a:pt x="986152" y="141728"/>
                </a:cubicBezTo>
                <a:cubicBezTo>
                  <a:pt x="1091119" y="176717"/>
                  <a:pt x="1209179" y="254851"/>
                  <a:pt x="1310282" y="355954"/>
                </a:cubicBezTo>
                <a:cubicBezTo>
                  <a:pt x="1411385" y="457057"/>
                  <a:pt x="1489519" y="575332"/>
                  <a:pt x="1524508" y="680084"/>
                </a:cubicBezTo>
                <a:cubicBezTo>
                  <a:pt x="1532665" y="704769"/>
                  <a:pt x="1538461" y="728381"/>
                  <a:pt x="1541466" y="750061"/>
                </a:cubicBezTo>
                <a:cubicBezTo>
                  <a:pt x="1445730" y="780972"/>
                  <a:pt x="1349993" y="812097"/>
                  <a:pt x="1254257" y="843222"/>
                </a:cubicBezTo>
                <a:close/>
              </a:path>
            </a:pathLst>
          </a:custGeom>
          <a:solidFill>
            <a:srgbClr val="F28911">
              <a:alpha val="88000"/>
            </a:srgbClr>
          </a:soli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ED356E01-A57E-517B-44BA-ACD544518552}"/>
              </a:ext>
            </a:extLst>
          </p:cNvPr>
          <p:cNvSpPr txBox="1"/>
          <p:nvPr/>
        </p:nvSpPr>
        <p:spPr>
          <a:xfrm>
            <a:off x="7049411" y="1590910"/>
            <a:ext cx="352101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163E64"/>
                </a:solidFill>
                <a:latin typeface="Bahnschrift SemiBold" panose="020B0502040204020203" pitchFamily="34" charset="0"/>
              </a:defRPr>
            </a:lvl1pPr>
          </a:lstStyle>
          <a:p>
            <a:pPr algn="ctr"/>
            <a:r>
              <a:rPr lang="pt-BR" sz="2100" dirty="0">
                <a:latin typeface="Trebuchet MS" panose="020B0603020202020204" pitchFamily="34" charset="0"/>
              </a:rPr>
              <a:t>Acumulado</a:t>
            </a:r>
          </a:p>
          <a:p>
            <a:pPr algn="ctr"/>
            <a:r>
              <a:rPr lang="pt-BR" sz="2100" dirty="0">
                <a:latin typeface="Trebuchet MS" panose="020B0603020202020204" pitchFamily="34" charset="0"/>
              </a:rPr>
              <a:t>Janeiro a Abril de 2024</a:t>
            </a:r>
          </a:p>
          <a:p>
            <a:pPr algn="ctr"/>
            <a:r>
              <a:rPr lang="pt-BR" sz="2100" dirty="0">
                <a:latin typeface="Trebuchet MS" panose="020B0603020202020204" pitchFamily="34" charset="0"/>
              </a:rPr>
              <a:t>US$ 64 bilhões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24713B-1A6F-06CF-B790-A6C0EC97BB05}"/>
              </a:ext>
            </a:extLst>
          </p:cNvPr>
          <p:cNvSpPr txBox="1"/>
          <p:nvPr/>
        </p:nvSpPr>
        <p:spPr>
          <a:xfrm>
            <a:off x="-7091040" y="2106000"/>
            <a:ext cx="6923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A exportação, por outro lado, consiste na </a:t>
            </a:r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negociação de produtos para outros países</a:t>
            </a:r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. Empresas nacionais buscam exportar sua produção para expandir seus mercados e aumentar sua competitividade internacional.</a:t>
            </a:r>
          </a:p>
          <a:p>
            <a:endParaRPr lang="pt-BR" b="1" dirty="0">
              <a:latin typeface="Trebuchet MS" panose="020B0603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0F277B6-AE3A-4D5D-F840-AF40E6A1703A}"/>
              </a:ext>
            </a:extLst>
          </p:cNvPr>
          <p:cNvSpPr txBox="1"/>
          <p:nvPr/>
        </p:nvSpPr>
        <p:spPr>
          <a:xfrm>
            <a:off x="4521600" y="-1651080"/>
            <a:ext cx="3139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Exportação</a:t>
            </a:r>
          </a:p>
        </p:txBody>
      </p:sp>
      <p:pic>
        <p:nvPicPr>
          <p:cNvPr id="18" name="Imagem 17" descr="Desenho de dinossau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A2263EA1-E859-0659-514B-BE3A3DA4A8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17439" y1="60024" x2="25418" y2="77971"/>
                        <a14:backgroundMark x1="25418" y1="77971" x2="26092" y2="78739"/>
                        <a14:backgroundMark x1="30054" y1="82417" x2="27439" y2="89086"/>
                        <a14:backgroundMark x1="27439" y1="89086" x2="27439" y2="89086"/>
                        <a14:backgroundMark x1="33989" y1="75384" x2="30916" y2="78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99" t="11319" r="16129" b="21459"/>
          <a:stretch/>
        </p:blipFill>
        <p:spPr>
          <a:xfrm>
            <a:off x="4950389" y="8362598"/>
            <a:ext cx="7540704" cy="66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9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Desenho de dinossau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8C15EE66-9237-3568-3537-F334C22BA3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9" r="18330" b="28754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E51FBC-3CB4-9328-1FB0-D849C5C98C72}"/>
              </a:ext>
            </a:extLst>
          </p:cNvPr>
          <p:cNvSpPr txBox="1"/>
          <p:nvPr/>
        </p:nvSpPr>
        <p:spPr>
          <a:xfrm>
            <a:off x="468000" y="2106000"/>
            <a:ext cx="6923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A exportação, por outro lado, consiste na </a:t>
            </a:r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negociação de produtos para outros países</a:t>
            </a:r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. Empresas nacionais buscam exportar sua produção para expandir seus mercados e aumentar sua competitividade internacional.</a:t>
            </a:r>
          </a:p>
          <a:p>
            <a:endParaRPr lang="pt-BR" b="1" dirty="0">
              <a:latin typeface="Trebuchet MS" panose="020B0603020202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6C3D33-0017-3884-DBAC-C97846B55E33}"/>
              </a:ext>
            </a:extLst>
          </p:cNvPr>
          <p:cNvSpPr txBox="1"/>
          <p:nvPr/>
        </p:nvSpPr>
        <p:spPr>
          <a:xfrm>
            <a:off x="4521600" y="284400"/>
            <a:ext cx="3139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Exportação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51E9D292-19AF-E91A-1100-D46A2864337B}"/>
              </a:ext>
            </a:extLst>
          </p:cNvPr>
          <p:cNvCxnSpPr>
            <a:cxnSpLocks/>
          </p:cNvCxnSpPr>
          <p:nvPr/>
        </p:nvCxnSpPr>
        <p:spPr>
          <a:xfrm flipV="1">
            <a:off x="14032862" y="2681590"/>
            <a:ext cx="4520403" cy="1098675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tângulo 2">
            <a:extLst>
              <a:ext uri="{FF2B5EF4-FFF2-40B4-BE49-F238E27FC236}">
                <a16:creationId xmlns:a16="http://schemas.microsoft.com/office/drawing/2014/main" id="{1EA5E446-7815-CF40-3C27-571955B0D839}"/>
              </a:ext>
            </a:extLst>
          </p:cNvPr>
          <p:cNvSpPr/>
          <p:nvPr/>
        </p:nvSpPr>
        <p:spPr>
          <a:xfrm>
            <a:off x="13443603" y="1295400"/>
            <a:ext cx="6062172" cy="4267200"/>
          </a:xfrm>
          <a:prstGeom prst="rect">
            <a:avLst/>
          </a:prstGeom>
          <a:solidFill>
            <a:schemeClr val="tx2">
              <a:lumMod val="90000"/>
              <a:lumOff val="1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82BCE3-EDB6-1399-163D-CB55CA0ACE44}"/>
              </a:ext>
            </a:extLst>
          </p:cNvPr>
          <p:cNvSpPr txBox="1"/>
          <p:nvPr/>
        </p:nvSpPr>
        <p:spPr>
          <a:xfrm>
            <a:off x="14032862" y="401223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209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07013E-3FAA-AEDC-5D13-EE9384CECBC3}"/>
              </a:ext>
            </a:extLst>
          </p:cNvPr>
          <p:cNvSpPr txBox="1"/>
          <p:nvPr/>
        </p:nvSpPr>
        <p:spPr>
          <a:xfrm>
            <a:off x="13971146" y="50814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3F8ABD-52FE-32B5-824F-C35B9FE97FB8}"/>
              </a:ext>
            </a:extLst>
          </p:cNvPr>
          <p:cNvSpPr txBox="1"/>
          <p:nvPr/>
        </p:nvSpPr>
        <p:spPr>
          <a:xfrm>
            <a:off x="14932542" y="50814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3493B0-8C11-A96D-EBB0-F36AC8B852EA}"/>
              </a:ext>
            </a:extLst>
          </p:cNvPr>
          <p:cNvSpPr txBox="1"/>
          <p:nvPr/>
        </p:nvSpPr>
        <p:spPr>
          <a:xfrm>
            <a:off x="16135494" y="50814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A82E52-8550-D211-3DF3-17AC07B54CEE}"/>
              </a:ext>
            </a:extLst>
          </p:cNvPr>
          <p:cNvSpPr txBox="1"/>
          <p:nvPr/>
        </p:nvSpPr>
        <p:spPr>
          <a:xfrm>
            <a:off x="17692986" y="50814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3AE50B-6B4B-C813-7E9A-C013663FEBDB}"/>
              </a:ext>
            </a:extLst>
          </p:cNvPr>
          <p:cNvSpPr txBox="1"/>
          <p:nvPr/>
        </p:nvSpPr>
        <p:spPr>
          <a:xfrm>
            <a:off x="17649196" y="309990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339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DBC5FB2-1E27-D12F-9D23-A8F708875945}"/>
              </a:ext>
            </a:extLst>
          </p:cNvPr>
          <p:cNvSpPr txBox="1"/>
          <p:nvPr/>
        </p:nvSpPr>
        <p:spPr>
          <a:xfrm>
            <a:off x="16173253" y="342900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335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78E231-5D34-93A7-DEB1-15B18A276A14}"/>
              </a:ext>
            </a:extLst>
          </p:cNvPr>
          <p:cNvSpPr txBox="1"/>
          <p:nvPr/>
        </p:nvSpPr>
        <p:spPr>
          <a:xfrm>
            <a:off x="14965520" y="378026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280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791D75-DD02-22C8-D7C7-F0CD36AE65DF}"/>
              </a:ext>
            </a:extLst>
          </p:cNvPr>
          <p:cNvSpPr txBox="1"/>
          <p:nvPr/>
        </p:nvSpPr>
        <p:spPr>
          <a:xfrm>
            <a:off x="13971146" y="1389851"/>
            <a:ext cx="503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163E64"/>
                </a:solidFill>
                <a:latin typeface="Trebuchet MS" panose="020B0603020202020204" pitchFamily="34" charset="0"/>
              </a:rPr>
              <a:t>Cenário das Exportações no Brasil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9892C9D-291E-A028-9B8D-A0EFC121730F}"/>
              </a:ext>
            </a:extLst>
          </p:cNvPr>
          <p:cNvSpPr txBox="1"/>
          <p:nvPr/>
        </p:nvSpPr>
        <p:spPr>
          <a:xfrm>
            <a:off x="15341048" y="1921273"/>
            <a:ext cx="20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Em bilhões de dólares</a:t>
            </a:r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EEDC03B0-1FC8-531D-587F-254AF03089C0}"/>
              </a:ext>
            </a:extLst>
          </p:cNvPr>
          <p:cNvSpPr/>
          <p:nvPr/>
        </p:nvSpPr>
        <p:spPr>
          <a:xfrm>
            <a:off x="17227683" y="3579429"/>
            <a:ext cx="1465364" cy="1431607"/>
          </a:xfrm>
          <a:custGeom>
            <a:avLst/>
            <a:gdLst>
              <a:gd name="connsiteX0" fmla="*/ 10 w 1465364"/>
              <a:gd name="connsiteY0" fmla="*/ 787751 h 1431607"/>
              <a:gd name="connsiteX1" fmla="*/ 1057570 w 1465364"/>
              <a:gd name="connsiteY1" fmla="*/ 659150 h 1431607"/>
              <a:gd name="connsiteX2" fmla="*/ 1055372 w 1465364"/>
              <a:gd name="connsiteY2" fmla="*/ 1431608 h 1431607"/>
              <a:gd name="connsiteX3" fmla="*/ 0 w 1465364"/>
              <a:gd name="connsiteY3" fmla="*/ 1291894 h 1431607"/>
              <a:gd name="connsiteX4" fmla="*/ 1055444 w 1465364"/>
              <a:gd name="connsiteY4" fmla="*/ 1431430 h 1431607"/>
              <a:gd name="connsiteX5" fmla="*/ 1464387 w 1465364"/>
              <a:gd name="connsiteY5" fmla="*/ 1334887 h 1431607"/>
              <a:gd name="connsiteX6" fmla="*/ 1464387 w 1465364"/>
              <a:gd name="connsiteY6" fmla="*/ 746047 h 1431607"/>
              <a:gd name="connsiteX7" fmla="*/ 1057586 w 1465364"/>
              <a:gd name="connsiteY7" fmla="*/ 659214 h 1431607"/>
              <a:gd name="connsiteX8" fmla="*/ 1343783 w 1465364"/>
              <a:gd name="connsiteY8" fmla="*/ 1326399 h 1431607"/>
              <a:gd name="connsiteX9" fmla="*/ 1110158 w 1465364"/>
              <a:gd name="connsiteY9" fmla="*/ 1379646 h 1431607"/>
              <a:gd name="connsiteX10" fmla="*/ 1090800 w 1465364"/>
              <a:gd name="connsiteY10" fmla="*/ 1363402 h 1431607"/>
              <a:gd name="connsiteX11" fmla="*/ 1092571 w 1465364"/>
              <a:gd name="connsiteY11" fmla="*/ 722116 h 1431607"/>
              <a:gd name="connsiteX12" fmla="*/ 1111685 w 1465364"/>
              <a:gd name="connsiteY12" fmla="*/ 706605 h 1431607"/>
              <a:gd name="connsiteX13" fmla="*/ 1111685 w 1465364"/>
              <a:gd name="connsiteY13" fmla="*/ 706544 h 1431607"/>
              <a:gd name="connsiteX14" fmla="*/ 1416704 w 1465364"/>
              <a:gd name="connsiteY14" fmla="*/ 771700 h 1431607"/>
              <a:gd name="connsiteX15" fmla="*/ 1429283 w 1465364"/>
              <a:gd name="connsiteY15" fmla="*/ 787211 h 1431607"/>
              <a:gd name="connsiteX16" fmla="*/ 1429283 w 1465364"/>
              <a:gd name="connsiteY16" fmla="*/ 1294168 h 1431607"/>
              <a:gd name="connsiteX17" fmla="*/ 1415666 w 1465364"/>
              <a:gd name="connsiteY17" fmla="*/ 1309922 h 1431607"/>
              <a:gd name="connsiteX18" fmla="*/ 1346114 w 1465364"/>
              <a:gd name="connsiteY18" fmla="*/ 1325799 h 1431607"/>
              <a:gd name="connsiteX19" fmla="*/ 1343793 w 1465364"/>
              <a:gd name="connsiteY19" fmla="*/ 1326410 h 1431607"/>
              <a:gd name="connsiteX20" fmla="*/ 1174203 w 1465364"/>
              <a:gd name="connsiteY20" fmla="*/ 1057835 h 1431607"/>
              <a:gd name="connsiteX21" fmla="*/ 1155518 w 1465364"/>
              <a:gd name="connsiteY21" fmla="*/ 1057835 h 1431607"/>
              <a:gd name="connsiteX22" fmla="*/ 1155518 w 1465364"/>
              <a:gd name="connsiteY22" fmla="*/ 1089650 h 1431607"/>
              <a:gd name="connsiteX23" fmla="*/ 1174203 w 1465364"/>
              <a:gd name="connsiteY23" fmla="*/ 1089650 h 1431607"/>
              <a:gd name="connsiteX24" fmla="*/ 1174203 w 1465364"/>
              <a:gd name="connsiteY24" fmla="*/ 1332436 h 1431607"/>
              <a:gd name="connsiteX25" fmla="*/ 1122482 w 1465364"/>
              <a:gd name="connsiteY25" fmla="*/ 1344221 h 1431607"/>
              <a:gd name="connsiteX26" fmla="*/ 1124192 w 1465364"/>
              <a:gd name="connsiteY26" fmla="*/ 741703 h 1431607"/>
              <a:gd name="connsiteX27" fmla="*/ 1174203 w 1465364"/>
              <a:gd name="connsiteY27" fmla="*/ 752389 h 1431607"/>
              <a:gd name="connsiteX28" fmla="*/ 185816 w 1465364"/>
              <a:gd name="connsiteY28" fmla="*/ 831900 h 1431607"/>
              <a:gd name="connsiteX29" fmla="*/ 185816 w 1465364"/>
              <a:gd name="connsiteY29" fmla="*/ 1248972 h 1431607"/>
              <a:gd name="connsiteX30" fmla="*/ 273565 w 1465364"/>
              <a:gd name="connsiteY30" fmla="*/ 1261062 h 1431607"/>
              <a:gd name="connsiteX31" fmla="*/ 273565 w 1465364"/>
              <a:gd name="connsiteY31" fmla="*/ 821214 h 1431607"/>
              <a:gd name="connsiteX32" fmla="*/ 1224759 w 1465364"/>
              <a:gd name="connsiteY32" fmla="*/ 1033167 h 1431607"/>
              <a:gd name="connsiteX33" fmla="*/ 1224759 w 1465364"/>
              <a:gd name="connsiteY33" fmla="*/ 1001352 h 1431607"/>
              <a:gd name="connsiteX34" fmla="*/ 1206073 w 1465364"/>
              <a:gd name="connsiteY34" fmla="*/ 1001352 h 1431607"/>
              <a:gd name="connsiteX35" fmla="*/ 1206073 w 1465364"/>
              <a:gd name="connsiteY35" fmla="*/ 759238 h 1431607"/>
              <a:gd name="connsiteX36" fmla="*/ 1251627 w 1465364"/>
              <a:gd name="connsiteY36" fmla="*/ 768947 h 1431607"/>
              <a:gd name="connsiteX37" fmla="*/ 1250528 w 1465364"/>
              <a:gd name="connsiteY37" fmla="*/ 1315111 h 1431607"/>
              <a:gd name="connsiteX38" fmla="*/ 1206136 w 1465364"/>
              <a:gd name="connsiteY38" fmla="*/ 1325247 h 1431607"/>
              <a:gd name="connsiteX39" fmla="*/ 1206014 w 1465364"/>
              <a:gd name="connsiteY39" fmla="*/ 1033172 h 1431607"/>
              <a:gd name="connsiteX40" fmla="*/ 1376075 w 1465364"/>
              <a:gd name="connsiteY40" fmla="*/ 1033167 h 1431607"/>
              <a:gd name="connsiteX41" fmla="*/ 1376075 w 1465364"/>
              <a:gd name="connsiteY41" fmla="*/ 1001352 h 1431607"/>
              <a:gd name="connsiteX42" fmla="*/ 1357390 w 1465364"/>
              <a:gd name="connsiteY42" fmla="*/ 1001352 h 1431607"/>
              <a:gd name="connsiteX43" fmla="*/ 1357390 w 1465364"/>
              <a:gd name="connsiteY43" fmla="*/ 791534 h 1431607"/>
              <a:gd name="connsiteX44" fmla="*/ 1397570 w 1465364"/>
              <a:gd name="connsiteY44" fmla="*/ 800145 h 1431607"/>
              <a:gd name="connsiteX45" fmla="*/ 1397570 w 1465364"/>
              <a:gd name="connsiteY45" fmla="*/ 1281637 h 1431607"/>
              <a:gd name="connsiteX46" fmla="*/ 1357390 w 1465364"/>
              <a:gd name="connsiteY46" fmla="*/ 1290796 h 1431607"/>
              <a:gd name="connsiteX47" fmla="*/ 1357390 w 1465364"/>
              <a:gd name="connsiteY47" fmla="*/ 1033175 h 1431607"/>
              <a:gd name="connsiteX48" fmla="*/ 1325514 w 1465364"/>
              <a:gd name="connsiteY48" fmla="*/ 1057836 h 1431607"/>
              <a:gd name="connsiteX49" fmla="*/ 1306828 w 1465364"/>
              <a:gd name="connsiteY49" fmla="*/ 1057836 h 1431607"/>
              <a:gd name="connsiteX50" fmla="*/ 1306828 w 1465364"/>
              <a:gd name="connsiteY50" fmla="*/ 1089651 h 1431607"/>
              <a:gd name="connsiteX51" fmla="*/ 1325514 w 1465364"/>
              <a:gd name="connsiteY51" fmla="*/ 1089651 h 1431607"/>
              <a:gd name="connsiteX52" fmla="*/ 1325514 w 1465364"/>
              <a:gd name="connsiteY52" fmla="*/ 1297937 h 1431607"/>
              <a:gd name="connsiteX53" fmla="*/ 1282159 w 1465364"/>
              <a:gd name="connsiteY53" fmla="*/ 1307829 h 1431607"/>
              <a:gd name="connsiteX54" fmla="*/ 1283258 w 1465364"/>
              <a:gd name="connsiteY54" fmla="*/ 775657 h 1431607"/>
              <a:gd name="connsiteX55" fmla="*/ 1325514 w 1465364"/>
              <a:gd name="connsiteY55" fmla="*/ 784694 h 1431607"/>
              <a:gd name="connsiteX56" fmla="*/ 1325575 w 1465364"/>
              <a:gd name="connsiteY56" fmla="*/ 1057838 h 1431607"/>
              <a:gd name="connsiteX57" fmla="*/ 783821 w 1465364"/>
              <a:gd name="connsiteY57" fmla="*/ 1327182 h 1431607"/>
              <a:gd name="connsiteX58" fmla="*/ 871570 w 1465364"/>
              <a:gd name="connsiteY58" fmla="*/ 1336952 h 1431607"/>
              <a:gd name="connsiteX59" fmla="*/ 871570 w 1465364"/>
              <a:gd name="connsiteY59" fmla="*/ 748472 h 1431607"/>
              <a:gd name="connsiteX60" fmla="*/ 783821 w 1465364"/>
              <a:gd name="connsiteY60" fmla="*/ 759158 h 1431607"/>
              <a:gd name="connsiteX61" fmla="*/ 903384 w 1465364"/>
              <a:gd name="connsiteY61" fmla="*/ 744626 h 1431607"/>
              <a:gd name="connsiteX62" fmla="*/ 903384 w 1465364"/>
              <a:gd name="connsiteY62" fmla="*/ 1341282 h 1431607"/>
              <a:gd name="connsiteX63" fmla="*/ 989423 w 1465364"/>
              <a:gd name="connsiteY63" fmla="*/ 1355511 h 1431607"/>
              <a:gd name="connsiteX64" fmla="*/ 991194 w 1465364"/>
              <a:gd name="connsiteY64" fmla="*/ 734000 h 1431607"/>
              <a:gd name="connsiteX65" fmla="*/ 664193 w 1465364"/>
              <a:gd name="connsiteY65" fmla="*/ 773693 h 1431607"/>
              <a:gd name="connsiteX66" fmla="*/ 664193 w 1465364"/>
              <a:gd name="connsiteY66" fmla="*/ 1312087 h 1431607"/>
              <a:gd name="connsiteX67" fmla="*/ 751942 w 1465364"/>
              <a:gd name="connsiteY67" fmla="*/ 1323385 h 1431607"/>
              <a:gd name="connsiteX68" fmla="*/ 751942 w 1465364"/>
              <a:gd name="connsiteY68" fmla="*/ 762996 h 1431607"/>
              <a:gd name="connsiteX69" fmla="*/ 153999 w 1465364"/>
              <a:gd name="connsiteY69" fmla="*/ 1245478 h 1431607"/>
              <a:gd name="connsiteX70" fmla="*/ 153999 w 1465364"/>
              <a:gd name="connsiteY70" fmla="*/ 835738 h 1431607"/>
              <a:gd name="connsiteX71" fmla="*/ 66250 w 1465364"/>
              <a:gd name="connsiteY71" fmla="*/ 846424 h 1431607"/>
              <a:gd name="connsiteX72" fmla="*/ 66250 w 1465364"/>
              <a:gd name="connsiteY72" fmla="*/ 1233872 h 1431607"/>
              <a:gd name="connsiteX73" fmla="*/ 543652 w 1465364"/>
              <a:gd name="connsiteY73" fmla="*/ 1296894 h 1431607"/>
              <a:gd name="connsiteX74" fmla="*/ 632378 w 1465364"/>
              <a:gd name="connsiteY74" fmla="*/ 1308007 h 1431607"/>
              <a:gd name="connsiteX75" fmla="*/ 632378 w 1465364"/>
              <a:gd name="connsiteY75" fmla="*/ 777539 h 1431607"/>
              <a:gd name="connsiteX76" fmla="*/ 544507 w 1465364"/>
              <a:gd name="connsiteY76" fmla="*/ 788225 h 1431607"/>
              <a:gd name="connsiteX77" fmla="*/ 425005 w 1465364"/>
              <a:gd name="connsiteY77" fmla="*/ 802833 h 1431607"/>
              <a:gd name="connsiteX78" fmla="*/ 425005 w 1465364"/>
              <a:gd name="connsiteY78" fmla="*/ 1279871 h 1431607"/>
              <a:gd name="connsiteX79" fmla="*/ 511899 w 1465364"/>
              <a:gd name="connsiteY79" fmla="*/ 1292633 h 1431607"/>
              <a:gd name="connsiteX80" fmla="*/ 512754 w 1465364"/>
              <a:gd name="connsiteY80" fmla="*/ 792210 h 1431607"/>
              <a:gd name="connsiteX81" fmla="*/ 288283 w 1465364"/>
              <a:gd name="connsiteY81" fmla="*/ 1295065 h 1431607"/>
              <a:gd name="connsiteX82" fmla="*/ 406503 w 1465364"/>
              <a:gd name="connsiteY82" fmla="*/ 1309294 h 1431607"/>
              <a:gd name="connsiteX83" fmla="*/ 407602 w 1465364"/>
              <a:gd name="connsiteY83" fmla="*/ 1309416 h 1431607"/>
              <a:gd name="connsiteX84" fmla="*/ 524844 w 1465364"/>
              <a:gd name="connsiteY84" fmla="*/ 1326637 h 1431607"/>
              <a:gd name="connsiteX85" fmla="*/ 525821 w 1465364"/>
              <a:gd name="connsiteY85" fmla="*/ 1326758 h 1431607"/>
              <a:gd name="connsiteX86" fmla="*/ 646056 w 1465364"/>
              <a:gd name="connsiteY86" fmla="*/ 1341780 h 1431607"/>
              <a:gd name="connsiteX87" fmla="*/ 647644 w 1465364"/>
              <a:gd name="connsiteY87" fmla="*/ 1341902 h 1431607"/>
              <a:gd name="connsiteX88" fmla="*/ 764460 w 1465364"/>
              <a:gd name="connsiteY88" fmla="*/ 1356924 h 1431607"/>
              <a:gd name="connsiteX89" fmla="*/ 767085 w 1465364"/>
              <a:gd name="connsiteY89" fmla="*/ 1357290 h 1431607"/>
              <a:gd name="connsiteX90" fmla="*/ 884755 w 1465364"/>
              <a:gd name="connsiteY90" fmla="*/ 1370420 h 1431607"/>
              <a:gd name="connsiteX91" fmla="*/ 886099 w 1465364"/>
              <a:gd name="connsiteY91" fmla="*/ 1370603 h 1431607"/>
              <a:gd name="connsiteX92" fmla="*/ 1002730 w 1465364"/>
              <a:gd name="connsiteY92" fmla="*/ 1389838 h 1431607"/>
              <a:gd name="connsiteX93" fmla="*/ 1002669 w 1465364"/>
              <a:gd name="connsiteY93" fmla="*/ 1389777 h 1431607"/>
              <a:gd name="connsiteX94" fmla="*/ 1021050 w 1465364"/>
              <a:gd name="connsiteY94" fmla="*/ 1374145 h 1431607"/>
              <a:gd name="connsiteX95" fmla="*/ 1022882 w 1465364"/>
              <a:gd name="connsiteY95" fmla="*/ 717273 h 1431607"/>
              <a:gd name="connsiteX96" fmla="*/ 1005174 w 1465364"/>
              <a:gd name="connsiteY96" fmla="*/ 700174 h 1431607"/>
              <a:gd name="connsiteX97" fmla="*/ 886282 w 1465364"/>
              <a:gd name="connsiteY97" fmla="*/ 714645 h 1431607"/>
              <a:gd name="connsiteX98" fmla="*/ 884877 w 1465364"/>
              <a:gd name="connsiteY98" fmla="*/ 714830 h 1431607"/>
              <a:gd name="connsiteX99" fmla="*/ 766718 w 1465364"/>
              <a:gd name="connsiteY99" fmla="*/ 729178 h 1431607"/>
              <a:gd name="connsiteX100" fmla="*/ 765314 w 1465364"/>
              <a:gd name="connsiteY100" fmla="*/ 729363 h 1431607"/>
              <a:gd name="connsiteX101" fmla="*/ 288402 w 1465364"/>
              <a:gd name="connsiteY101" fmla="*/ 787373 h 1431607"/>
              <a:gd name="connsiteX102" fmla="*/ 286996 w 1465364"/>
              <a:gd name="connsiteY102" fmla="*/ 787556 h 1431607"/>
              <a:gd name="connsiteX103" fmla="*/ 168838 w 1465364"/>
              <a:gd name="connsiteY103" fmla="*/ 801905 h 1431607"/>
              <a:gd name="connsiteX104" fmla="*/ 167373 w 1465364"/>
              <a:gd name="connsiteY104" fmla="*/ 802089 h 1431607"/>
              <a:gd name="connsiteX105" fmla="*/ 49092 w 1465364"/>
              <a:gd name="connsiteY105" fmla="*/ 816438 h 1431607"/>
              <a:gd name="connsiteX106" fmla="*/ 34375 w 1465364"/>
              <a:gd name="connsiteY106" fmla="*/ 832315 h 1431607"/>
              <a:gd name="connsiteX107" fmla="*/ 34375 w 1465364"/>
              <a:gd name="connsiteY107" fmla="*/ 1247729 h 1431607"/>
              <a:gd name="connsiteX108" fmla="*/ 34437 w 1465364"/>
              <a:gd name="connsiteY108" fmla="*/ 1247729 h 1431607"/>
              <a:gd name="connsiteX109" fmla="*/ 48237 w 1465364"/>
              <a:gd name="connsiteY109" fmla="*/ 1263483 h 1431607"/>
              <a:gd name="connsiteX110" fmla="*/ 164625 w 1465364"/>
              <a:gd name="connsiteY110" fmla="*/ 1278872 h 1431607"/>
              <a:gd name="connsiteX111" fmla="*/ 169693 w 1465364"/>
              <a:gd name="connsiteY111" fmla="*/ 1278689 h 1431607"/>
              <a:gd name="connsiteX112" fmla="*/ 286080 w 1465364"/>
              <a:gd name="connsiteY112" fmla="*/ 1294687 h 1431607"/>
              <a:gd name="connsiteX113" fmla="*/ 288278 w 1465364"/>
              <a:gd name="connsiteY113" fmla="*/ 1295053 h 1431607"/>
              <a:gd name="connsiteX114" fmla="*/ 393190 w 1465364"/>
              <a:gd name="connsiteY114" fmla="*/ 1275647 h 1431607"/>
              <a:gd name="connsiteX115" fmla="*/ 393190 w 1465364"/>
              <a:gd name="connsiteY115" fmla="*/ 806676 h 1431607"/>
              <a:gd name="connsiteX116" fmla="*/ 305441 w 1465364"/>
              <a:gd name="connsiteY116" fmla="*/ 817362 h 1431607"/>
              <a:gd name="connsiteX117" fmla="*/ 305441 w 1465364"/>
              <a:gd name="connsiteY117" fmla="*/ 1265151 h 1431607"/>
              <a:gd name="connsiteX118" fmla="*/ 1048593 w 1465364"/>
              <a:gd name="connsiteY118" fmla="*/ 657371 h 1431607"/>
              <a:gd name="connsiteX119" fmla="*/ 733991 w 1465364"/>
              <a:gd name="connsiteY119" fmla="*/ 382773 h 1431607"/>
              <a:gd name="connsiteX120" fmla="*/ 705841 w 1465364"/>
              <a:gd name="connsiteY120" fmla="*/ 397794 h 1431607"/>
              <a:gd name="connsiteX121" fmla="*/ 1011703 w 1465364"/>
              <a:gd name="connsiteY121" fmla="*/ 664764 h 1431607"/>
              <a:gd name="connsiteX122" fmla="*/ 1050906 w 1465364"/>
              <a:gd name="connsiteY122" fmla="*/ 660002 h 1431607"/>
              <a:gd name="connsiteX123" fmla="*/ 1048586 w 1465364"/>
              <a:gd name="connsiteY123" fmla="*/ 657376 h 1431607"/>
              <a:gd name="connsiteX124" fmla="*/ 2147 w 1465364"/>
              <a:gd name="connsiteY124" fmla="*/ 787498 h 1431607"/>
              <a:gd name="connsiteX125" fmla="*/ 63027 w 1465364"/>
              <a:gd name="connsiteY125" fmla="*/ 780109 h 1431607"/>
              <a:gd name="connsiteX126" fmla="*/ 657916 w 1465364"/>
              <a:gd name="connsiteY126" fmla="*/ 392723 h 1431607"/>
              <a:gd name="connsiteX127" fmla="*/ 633918 w 1465364"/>
              <a:gd name="connsiteY127" fmla="*/ 372817 h 1431607"/>
              <a:gd name="connsiteX128" fmla="*/ 7888 w 1465364"/>
              <a:gd name="connsiteY128" fmla="*/ 780478 h 1431607"/>
              <a:gd name="connsiteX129" fmla="*/ 2148 w 1465364"/>
              <a:gd name="connsiteY129" fmla="*/ 787501 h 1431607"/>
              <a:gd name="connsiteX130" fmla="*/ 659066 w 1465364"/>
              <a:gd name="connsiteY130" fmla="*/ 356389 h 1431607"/>
              <a:gd name="connsiteX131" fmla="*/ 675248 w 1465364"/>
              <a:gd name="connsiteY131" fmla="*/ 345824 h 1431607"/>
              <a:gd name="connsiteX132" fmla="*/ 693200 w 1465364"/>
              <a:gd name="connsiteY132" fmla="*/ 347108 h 1431607"/>
              <a:gd name="connsiteX133" fmla="*/ 711153 w 1465364"/>
              <a:gd name="connsiteY133" fmla="*/ 362801 h 1431607"/>
              <a:gd name="connsiteX134" fmla="*/ 704496 w 1465364"/>
              <a:gd name="connsiteY134" fmla="*/ 366647 h 1431607"/>
              <a:gd name="connsiteX135" fmla="*/ 688559 w 1465364"/>
              <a:gd name="connsiteY135" fmla="*/ 370067 h 1431607"/>
              <a:gd name="connsiteX136" fmla="*/ 659066 w 1465364"/>
              <a:gd name="connsiteY136" fmla="*/ 356389 h 1431607"/>
              <a:gd name="connsiteX137" fmla="*/ 688559 w 1465364"/>
              <a:gd name="connsiteY137" fmla="*/ 370067 h 1431607"/>
              <a:gd name="connsiteX138" fmla="*/ 292372 w 1465364"/>
              <a:gd name="connsiteY138" fmla="*/ 752200 h 1431607"/>
              <a:gd name="connsiteX139" fmla="*/ 337011 w 1465364"/>
              <a:gd name="connsiteY139" fmla="*/ 746765 h 1431607"/>
              <a:gd name="connsiteX140" fmla="*/ 667604 w 1465364"/>
              <a:gd name="connsiteY140" fmla="*/ 396678 h 1431607"/>
              <a:gd name="connsiteX141" fmla="*/ 641346 w 1465364"/>
              <a:gd name="connsiteY141" fmla="*/ 381108 h 1431607"/>
              <a:gd name="connsiteX142" fmla="*/ 295355 w 1465364"/>
              <a:gd name="connsiteY142" fmla="*/ 747435 h 1431607"/>
              <a:gd name="connsiteX143" fmla="*/ 292363 w 1465364"/>
              <a:gd name="connsiteY143" fmla="*/ 752199 h 1431607"/>
              <a:gd name="connsiteX144" fmla="*/ 661875 w 1465364"/>
              <a:gd name="connsiteY144" fmla="*/ 359375 h 1431607"/>
              <a:gd name="connsiteX145" fmla="*/ 716100 w 1465364"/>
              <a:gd name="connsiteY145" fmla="*/ 358520 h 1431607"/>
              <a:gd name="connsiteX146" fmla="*/ 690515 w 1465364"/>
              <a:gd name="connsiteY146" fmla="*/ 345270 h 1431607"/>
              <a:gd name="connsiteX147" fmla="*/ 672502 w 1465364"/>
              <a:gd name="connsiteY147" fmla="*/ 348138 h 1431607"/>
              <a:gd name="connsiteX148" fmla="*/ 1457296 w 1465364"/>
              <a:gd name="connsiteY148" fmla="*/ 743227 h 1431607"/>
              <a:gd name="connsiteX149" fmla="*/ 743335 w 1465364"/>
              <a:gd name="connsiteY149" fmla="*/ 372693 h 1431607"/>
              <a:gd name="connsiteX150" fmla="*/ 718237 w 1465364"/>
              <a:gd name="connsiteY150" fmla="*/ 393272 h 1431607"/>
              <a:gd name="connsiteX151" fmla="*/ 1351535 w 1465364"/>
              <a:gd name="connsiteY151" fmla="*/ 721974 h 1431607"/>
              <a:gd name="connsiteX152" fmla="*/ 1460168 w 1465364"/>
              <a:gd name="connsiteY152" fmla="*/ 745178 h 1431607"/>
              <a:gd name="connsiteX153" fmla="*/ 1457298 w 1465364"/>
              <a:gd name="connsiteY153" fmla="*/ 743224 h 1431607"/>
              <a:gd name="connsiteX154" fmla="*/ 1464379 w 1465364"/>
              <a:gd name="connsiteY154" fmla="*/ 751165 h 1431607"/>
              <a:gd name="connsiteX155" fmla="*/ 1464379 w 1465364"/>
              <a:gd name="connsiteY155" fmla="*/ 761852 h 1431607"/>
              <a:gd name="connsiteX156" fmla="*/ 619981 w 1465364"/>
              <a:gd name="connsiteY156" fmla="*/ 331358 h 1431607"/>
              <a:gd name="connsiteX157" fmla="*/ 649842 w 1465364"/>
              <a:gd name="connsiteY157" fmla="*/ 331358 h 1431607"/>
              <a:gd name="connsiteX158" fmla="*/ 715914 w 1465364"/>
              <a:gd name="connsiteY158" fmla="*/ 358715 h 1431607"/>
              <a:gd name="connsiteX159" fmla="*/ 688558 w 1465364"/>
              <a:gd name="connsiteY159" fmla="*/ 292643 h 1431607"/>
              <a:gd name="connsiteX160" fmla="*/ 673597 w 1465364"/>
              <a:gd name="connsiteY160" fmla="*/ 277683 h 1431607"/>
              <a:gd name="connsiteX161" fmla="*/ 673597 w 1465364"/>
              <a:gd name="connsiteY161" fmla="*/ 243487 h 1431607"/>
              <a:gd name="connsiteX162" fmla="*/ 703458 w 1465364"/>
              <a:gd name="connsiteY162" fmla="*/ 243487 h 1431607"/>
              <a:gd name="connsiteX163" fmla="*/ 703458 w 1465364"/>
              <a:gd name="connsiteY163" fmla="*/ 264370 h 1431607"/>
              <a:gd name="connsiteX164" fmla="*/ 737043 w 1465364"/>
              <a:gd name="connsiteY164" fmla="*/ 379842 h 1431607"/>
              <a:gd name="connsiteX165" fmla="*/ 619983 w 1465364"/>
              <a:gd name="connsiteY165" fmla="*/ 331357 h 1431607"/>
              <a:gd name="connsiteX166" fmla="*/ 630302 w 1465364"/>
              <a:gd name="connsiteY166" fmla="*/ 161544 h 1431607"/>
              <a:gd name="connsiteX167" fmla="*/ 615464 w 1465364"/>
              <a:gd name="connsiteY167" fmla="*/ 174795 h 1431607"/>
              <a:gd name="connsiteX168" fmla="*/ 609602 w 1465364"/>
              <a:gd name="connsiteY168" fmla="*/ 226088 h 1431607"/>
              <a:gd name="connsiteX169" fmla="*/ 624318 w 1465364"/>
              <a:gd name="connsiteY169" fmla="*/ 243553 h 1431607"/>
              <a:gd name="connsiteX170" fmla="*/ 752735 w 1465364"/>
              <a:gd name="connsiteY170" fmla="*/ 243553 h 1431607"/>
              <a:gd name="connsiteX171" fmla="*/ 767573 w 1465364"/>
              <a:gd name="connsiteY171" fmla="*/ 226943 h 1431607"/>
              <a:gd name="connsiteX172" fmla="*/ 761650 w 1465364"/>
              <a:gd name="connsiteY172" fmla="*/ 175588 h 1431607"/>
              <a:gd name="connsiteX173" fmla="*/ 746751 w 1465364"/>
              <a:gd name="connsiteY173" fmla="*/ 161603 h 1431607"/>
              <a:gd name="connsiteX174" fmla="*/ 643736 w 1465364"/>
              <a:gd name="connsiteY174" fmla="*/ 161544 h 1431607"/>
              <a:gd name="connsiteX175" fmla="*/ 643736 w 1465364"/>
              <a:gd name="connsiteY175" fmla="*/ 14747 h 1431607"/>
              <a:gd name="connsiteX176" fmla="*/ 673597 w 1465364"/>
              <a:gd name="connsiteY176" fmla="*/ 14747 h 1431607"/>
              <a:gd name="connsiteX177" fmla="*/ 673597 w 1465364"/>
              <a:gd name="connsiteY177" fmla="*/ 161483 h 1431607"/>
              <a:gd name="connsiteX178" fmla="*/ 643736 w 1465364"/>
              <a:gd name="connsiteY178" fmla="*/ 161483 h 1431607"/>
              <a:gd name="connsiteX179" fmla="*/ 703457 w 1465364"/>
              <a:gd name="connsiteY179" fmla="*/ 161544 h 1431607"/>
              <a:gd name="connsiteX180" fmla="*/ 703457 w 1465364"/>
              <a:gd name="connsiteY180" fmla="*/ 14747 h 1431607"/>
              <a:gd name="connsiteX181" fmla="*/ 733318 w 1465364"/>
              <a:gd name="connsiteY181" fmla="*/ 14747 h 1431607"/>
              <a:gd name="connsiteX182" fmla="*/ 733318 w 1465364"/>
              <a:gd name="connsiteY182" fmla="*/ 161483 h 1431607"/>
              <a:gd name="connsiteX183" fmla="*/ 703457 w 1465364"/>
              <a:gd name="connsiteY183" fmla="*/ 161483 h 143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465364" h="1431607">
                <a:moveTo>
                  <a:pt x="10" y="787751"/>
                </a:moveTo>
                <a:lnTo>
                  <a:pt x="1057570" y="659150"/>
                </a:lnTo>
                <a:lnTo>
                  <a:pt x="1055372" y="1431608"/>
                </a:lnTo>
                <a:lnTo>
                  <a:pt x="0" y="1291894"/>
                </a:lnTo>
                <a:close/>
                <a:moveTo>
                  <a:pt x="1055444" y="1431430"/>
                </a:moveTo>
                <a:lnTo>
                  <a:pt x="1464387" y="1334887"/>
                </a:lnTo>
                <a:lnTo>
                  <a:pt x="1464387" y="746047"/>
                </a:lnTo>
                <a:lnTo>
                  <a:pt x="1057586" y="659214"/>
                </a:lnTo>
                <a:close/>
                <a:moveTo>
                  <a:pt x="1343783" y="1326399"/>
                </a:moveTo>
                <a:lnTo>
                  <a:pt x="1110158" y="1379646"/>
                </a:lnTo>
                <a:cubicBezTo>
                  <a:pt x="1100266" y="1381905"/>
                  <a:pt x="1090556" y="1374456"/>
                  <a:pt x="1090800" y="1363402"/>
                </a:cubicBezTo>
                <a:lnTo>
                  <a:pt x="1092571" y="722116"/>
                </a:lnTo>
                <a:cubicBezTo>
                  <a:pt x="1092571" y="711980"/>
                  <a:pt x="1101913" y="704529"/>
                  <a:pt x="1111685" y="706605"/>
                </a:cubicBezTo>
                <a:lnTo>
                  <a:pt x="1111685" y="706544"/>
                </a:lnTo>
                <a:lnTo>
                  <a:pt x="1416704" y="771700"/>
                </a:lnTo>
                <a:cubicBezTo>
                  <a:pt x="1424153" y="773288"/>
                  <a:pt x="1429283" y="779882"/>
                  <a:pt x="1429283" y="787211"/>
                </a:cubicBezTo>
                <a:lnTo>
                  <a:pt x="1429283" y="1294168"/>
                </a:lnTo>
                <a:cubicBezTo>
                  <a:pt x="1429283" y="1302167"/>
                  <a:pt x="1423360" y="1308823"/>
                  <a:pt x="1415666" y="1309922"/>
                </a:cubicBezTo>
                <a:lnTo>
                  <a:pt x="1346114" y="1325799"/>
                </a:lnTo>
                <a:cubicBezTo>
                  <a:pt x="1345442" y="1326103"/>
                  <a:pt x="1344648" y="1326286"/>
                  <a:pt x="1343793" y="1326410"/>
                </a:cubicBezTo>
                <a:close/>
                <a:moveTo>
                  <a:pt x="1174203" y="1057835"/>
                </a:moveTo>
                <a:lnTo>
                  <a:pt x="1155518" y="1057835"/>
                </a:lnTo>
                <a:cubicBezTo>
                  <a:pt x="1134574" y="1057835"/>
                  <a:pt x="1134574" y="1089650"/>
                  <a:pt x="1155518" y="1089650"/>
                </a:cubicBezTo>
                <a:lnTo>
                  <a:pt x="1174203" y="1089650"/>
                </a:lnTo>
                <a:lnTo>
                  <a:pt x="1174203" y="1332436"/>
                </a:lnTo>
                <a:lnTo>
                  <a:pt x="1122482" y="1344221"/>
                </a:lnTo>
                <a:lnTo>
                  <a:pt x="1124192" y="741703"/>
                </a:lnTo>
                <a:lnTo>
                  <a:pt x="1174203" y="752389"/>
                </a:lnTo>
                <a:close/>
                <a:moveTo>
                  <a:pt x="185816" y="831900"/>
                </a:moveTo>
                <a:lnTo>
                  <a:pt x="185816" y="1248972"/>
                </a:lnTo>
                <a:lnTo>
                  <a:pt x="273565" y="1261062"/>
                </a:lnTo>
                <a:lnTo>
                  <a:pt x="273565" y="821214"/>
                </a:lnTo>
                <a:close/>
                <a:moveTo>
                  <a:pt x="1224759" y="1033167"/>
                </a:moveTo>
                <a:cubicBezTo>
                  <a:pt x="1245703" y="1033167"/>
                  <a:pt x="1245703" y="1001352"/>
                  <a:pt x="1224759" y="1001352"/>
                </a:cubicBezTo>
                <a:lnTo>
                  <a:pt x="1206073" y="1001352"/>
                </a:lnTo>
                <a:lnTo>
                  <a:pt x="1206073" y="759238"/>
                </a:lnTo>
                <a:lnTo>
                  <a:pt x="1251627" y="768947"/>
                </a:lnTo>
                <a:lnTo>
                  <a:pt x="1250528" y="1315111"/>
                </a:lnTo>
                <a:lnTo>
                  <a:pt x="1206136" y="1325247"/>
                </a:lnTo>
                <a:lnTo>
                  <a:pt x="1206014" y="1033172"/>
                </a:lnTo>
                <a:close/>
                <a:moveTo>
                  <a:pt x="1376075" y="1033167"/>
                </a:moveTo>
                <a:cubicBezTo>
                  <a:pt x="1397019" y="1033167"/>
                  <a:pt x="1397019" y="1001352"/>
                  <a:pt x="1376075" y="1001352"/>
                </a:cubicBezTo>
                <a:lnTo>
                  <a:pt x="1357390" y="1001352"/>
                </a:lnTo>
                <a:lnTo>
                  <a:pt x="1357390" y="791534"/>
                </a:lnTo>
                <a:lnTo>
                  <a:pt x="1397570" y="800145"/>
                </a:lnTo>
                <a:lnTo>
                  <a:pt x="1397570" y="1281637"/>
                </a:lnTo>
                <a:lnTo>
                  <a:pt x="1357390" y="1290796"/>
                </a:lnTo>
                <a:lnTo>
                  <a:pt x="1357390" y="1033175"/>
                </a:lnTo>
                <a:close/>
                <a:moveTo>
                  <a:pt x="1325514" y="1057836"/>
                </a:moveTo>
                <a:lnTo>
                  <a:pt x="1306828" y="1057836"/>
                </a:lnTo>
                <a:cubicBezTo>
                  <a:pt x="1285884" y="1057836"/>
                  <a:pt x="1285884" y="1089651"/>
                  <a:pt x="1306828" y="1089651"/>
                </a:cubicBezTo>
                <a:lnTo>
                  <a:pt x="1325514" y="1089651"/>
                </a:lnTo>
                <a:lnTo>
                  <a:pt x="1325514" y="1297937"/>
                </a:lnTo>
                <a:lnTo>
                  <a:pt x="1282159" y="1307829"/>
                </a:lnTo>
                <a:lnTo>
                  <a:pt x="1283258" y="775657"/>
                </a:lnTo>
                <a:lnTo>
                  <a:pt x="1325514" y="784694"/>
                </a:lnTo>
                <a:lnTo>
                  <a:pt x="1325575" y="1057838"/>
                </a:lnTo>
                <a:close/>
                <a:moveTo>
                  <a:pt x="783821" y="1327182"/>
                </a:moveTo>
                <a:lnTo>
                  <a:pt x="871570" y="1336952"/>
                </a:lnTo>
                <a:lnTo>
                  <a:pt x="871570" y="748472"/>
                </a:lnTo>
                <a:lnTo>
                  <a:pt x="783821" y="759158"/>
                </a:lnTo>
                <a:close/>
                <a:moveTo>
                  <a:pt x="903384" y="744626"/>
                </a:moveTo>
                <a:lnTo>
                  <a:pt x="903384" y="1341282"/>
                </a:lnTo>
                <a:lnTo>
                  <a:pt x="989423" y="1355511"/>
                </a:lnTo>
                <a:lnTo>
                  <a:pt x="991194" y="734000"/>
                </a:lnTo>
                <a:close/>
                <a:moveTo>
                  <a:pt x="664193" y="773693"/>
                </a:moveTo>
                <a:lnTo>
                  <a:pt x="664193" y="1312087"/>
                </a:lnTo>
                <a:lnTo>
                  <a:pt x="751942" y="1323385"/>
                </a:lnTo>
                <a:lnTo>
                  <a:pt x="751942" y="762996"/>
                </a:lnTo>
                <a:close/>
                <a:moveTo>
                  <a:pt x="153999" y="1245478"/>
                </a:moveTo>
                <a:lnTo>
                  <a:pt x="153999" y="835738"/>
                </a:lnTo>
                <a:lnTo>
                  <a:pt x="66250" y="846424"/>
                </a:lnTo>
                <a:lnTo>
                  <a:pt x="66250" y="1233872"/>
                </a:lnTo>
                <a:close/>
                <a:moveTo>
                  <a:pt x="543652" y="1296894"/>
                </a:moveTo>
                <a:lnTo>
                  <a:pt x="632378" y="1308007"/>
                </a:lnTo>
                <a:lnTo>
                  <a:pt x="632378" y="777539"/>
                </a:lnTo>
                <a:lnTo>
                  <a:pt x="544507" y="788225"/>
                </a:lnTo>
                <a:close/>
                <a:moveTo>
                  <a:pt x="425005" y="802833"/>
                </a:moveTo>
                <a:lnTo>
                  <a:pt x="425005" y="1279871"/>
                </a:lnTo>
                <a:lnTo>
                  <a:pt x="511899" y="1292633"/>
                </a:lnTo>
                <a:lnTo>
                  <a:pt x="512754" y="792210"/>
                </a:lnTo>
                <a:close/>
                <a:moveTo>
                  <a:pt x="288283" y="1295065"/>
                </a:moveTo>
                <a:lnTo>
                  <a:pt x="406503" y="1309294"/>
                </a:lnTo>
                <a:lnTo>
                  <a:pt x="407602" y="1309416"/>
                </a:lnTo>
                <a:lnTo>
                  <a:pt x="524844" y="1326637"/>
                </a:lnTo>
                <a:cubicBezTo>
                  <a:pt x="525149" y="1326697"/>
                  <a:pt x="525517" y="1326758"/>
                  <a:pt x="525821" y="1326758"/>
                </a:cubicBezTo>
                <a:lnTo>
                  <a:pt x="646056" y="1341780"/>
                </a:lnTo>
                <a:lnTo>
                  <a:pt x="647644" y="1341902"/>
                </a:lnTo>
                <a:lnTo>
                  <a:pt x="764460" y="1356924"/>
                </a:lnTo>
                <a:cubicBezTo>
                  <a:pt x="765316" y="1357107"/>
                  <a:pt x="766232" y="1357229"/>
                  <a:pt x="767085" y="1357290"/>
                </a:cubicBezTo>
                <a:lnTo>
                  <a:pt x="884755" y="1370420"/>
                </a:lnTo>
                <a:cubicBezTo>
                  <a:pt x="885183" y="1370481"/>
                  <a:pt x="885610" y="1370542"/>
                  <a:pt x="886099" y="1370603"/>
                </a:cubicBezTo>
                <a:lnTo>
                  <a:pt x="1002730" y="1389838"/>
                </a:lnTo>
                <a:lnTo>
                  <a:pt x="1002669" y="1389777"/>
                </a:lnTo>
                <a:cubicBezTo>
                  <a:pt x="1012257" y="1391364"/>
                  <a:pt x="1021050" y="1383976"/>
                  <a:pt x="1021050" y="1374145"/>
                </a:cubicBezTo>
                <a:lnTo>
                  <a:pt x="1022882" y="717273"/>
                </a:lnTo>
                <a:cubicBezTo>
                  <a:pt x="1023309" y="706404"/>
                  <a:pt x="1014699" y="699014"/>
                  <a:pt x="1005174" y="700174"/>
                </a:cubicBezTo>
                <a:lnTo>
                  <a:pt x="886282" y="714645"/>
                </a:lnTo>
                <a:cubicBezTo>
                  <a:pt x="885793" y="714708"/>
                  <a:pt x="885305" y="714769"/>
                  <a:pt x="884877" y="714830"/>
                </a:cubicBezTo>
                <a:lnTo>
                  <a:pt x="766718" y="729178"/>
                </a:lnTo>
                <a:cubicBezTo>
                  <a:pt x="766230" y="729239"/>
                  <a:pt x="765741" y="729300"/>
                  <a:pt x="765314" y="729363"/>
                </a:cubicBezTo>
                <a:lnTo>
                  <a:pt x="288402" y="787373"/>
                </a:lnTo>
                <a:cubicBezTo>
                  <a:pt x="287913" y="787434"/>
                  <a:pt x="287425" y="787495"/>
                  <a:pt x="286996" y="787556"/>
                </a:cubicBezTo>
                <a:lnTo>
                  <a:pt x="168838" y="801905"/>
                </a:lnTo>
                <a:lnTo>
                  <a:pt x="167373" y="802089"/>
                </a:lnTo>
                <a:lnTo>
                  <a:pt x="49092" y="816438"/>
                </a:lnTo>
                <a:cubicBezTo>
                  <a:pt x="40848" y="817050"/>
                  <a:pt x="34375" y="823950"/>
                  <a:pt x="34375" y="832315"/>
                </a:cubicBezTo>
                <a:lnTo>
                  <a:pt x="34375" y="1247729"/>
                </a:lnTo>
                <a:lnTo>
                  <a:pt x="34437" y="1247729"/>
                </a:lnTo>
                <a:cubicBezTo>
                  <a:pt x="34437" y="1255606"/>
                  <a:pt x="40238" y="1262445"/>
                  <a:pt x="48237" y="1263483"/>
                </a:cubicBezTo>
                <a:lnTo>
                  <a:pt x="164625" y="1278872"/>
                </a:lnTo>
                <a:cubicBezTo>
                  <a:pt x="166396" y="1279116"/>
                  <a:pt x="168105" y="1279055"/>
                  <a:pt x="169693" y="1278689"/>
                </a:cubicBezTo>
                <a:lnTo>
                  <a:pt x="286080" y="1294687"/>
                </a:lnTo>
                <a:cubicBezTo>
                  <a:pt x="286814" y="1294870"/>
                  <a:pt x="287547" y="1294992"/>
                  <a:pt x="288278" y="1295053"/>
                </a:cubicBezTo>
                <a:close/>
                <a:moveTo>
                  <a:pt x="393190" y="1275647"/>
                </a:moveTo>
                <a:lnTo>
                  <a:pt x="393190" y="806676"/>
                </a:lnTo>
                <a:lnTo>
                  <a:pt x="305441" y="817362"/>
                </a:lnTo>
                <a:lnTo>
                  <a:pt x="305441" y="1265151"/>
                </a:lnTo>
                <a:close/>
                <a:moveTo>
                  <a:pt x="1048593" y="657371"/>
                </a:moveTo>
                <a:lnTo>
                  <a:pt x="733991" y="382773"/>
                </a:lnTo>
                <a:cubicBezTo>
                  <a:pt x="725748" y="389978"/>
                  <a:pt x="716466" y="394987"/>
                  <a:pt x="705841" y="397794"/>
                </a:cubicBezTo>
                <a:lnTo>
                  <a:pt x="1011703" y="664764"/>
                </a:lnTo>
                <a:lnTo>
                  <a:pt x="1050906" y="660002"/>
                </a:lnTo>
                <a:cubicBezTo>
                  <a:pt x="1050295" y="659025"/>
                  <a:pt x="1049503" y="658170"/>
                  <a:pt x="1048586" y="657376"/>
                </a:cubicBezTo>
                <a:close/>
                <a:moveTo>
                  <a:pt x="2147" y="787498"/>
                </a:moveTo>
                <a:lnTo>
                  <a:pt x="63027" y="780109"/>
                </a:lnTo>
                <a:lnTo>
                  <a:pt x="657916" y="392723"/>
                </a:lnTo>
                <a:cubicBezTo>
                  <a:pt x="648207" y="387655"/>
                  <a:pt x="640635" y="381610"/>
                  <a:pt x="633918" y="372817"/>
                </a:cubicBezTo>
                <a:lnTo>
                  <a:pt x="7888" y="780478"/>
                </a:lnTo>
                <a:cubicBezTo>
                  <a:pt x="5202" y="782188"/>
                  <a:pt x="3248" y="784692"/>
                  <a:pt x="2148" y="787501"/>
                </a:cubicBezTo>
                <a:close/>
                <a:moveTo>
                  <a:pt x="659066" y="356389"/>
                </a:moveTo>
                <a:lnTo>
                  <a:pt x="675248" y="345824"/>
                </a:lnTo>
                <a:cubicBezTo>
                  <a:pt x="680683" y="342284"/>
                  <a:pt x="688071" y="342589"/>
                  <a:pt x="693200" y="347108"/>
                </a:cubicBezTo>
                <a:lnTo>
                  <a:pt x="711153" y="362801"/>
                </a:lnTo>
                <a:lnTo>
                  <a:pt x="704496" y="366647"/>
                </a:lnTo>
                <a:close/>
                <a:moveTo>
                  <a:pt x="688559" y="370067"/>
                </a:moveTo>
                <a:lnTo>
                  <a:pt x="659066" y="356389"/>
                </a:lnTo>
                <a:cubicBezTo>
                  <a:pt x="666210" y="364877"/>
                  <a:pt x="676957" y="370067"/>
                  <a:pt x="688559" y="370067"/>
                </a:cubicBezTo>
                <a:close/>
                <a:moveTo>
                  <a:pt x="292372" y="752200"/>
                </a:moveTo>
                <a:lnTo>
                  <a:pt x="337011" y="746765"/>
                </a:lnTo>
                <a:lnTo>
                  <a:pt x="667604" y="396678"/>
                </a:lnTo>
                <a:cubicBezTo>
                  <a:pt x="657712" y="393503"/>
                  <a:pt x="648858" y="388191"/>
                  <a:pt x="641346" y="381108"/>
                </a:cubicBezTo>
                <a:lnTo>
                  <a:pt x="295355" y="747435"/>
                </a:lnTo>
                <a:cubicBezTo>
                  <a:pt x="294012" y="748841"/>
                  <a:pt x="293035" y="750490"/>
                  <a:pt x="292363" y="752199"/>
                </a:cubicBezTo>
                <a:close/>
                <a:moveTo>
                  <a:pt x="661875" y="359375"/>
                </a:moveTo>
                <a:cubicBezTo>
                  <a:pt x="676957" y="373725"/>
                  <a:pt x="701016" y="373786"/>
                  <a:pt x="716100" y="358520"/>
                </a:cubicBezTo>
                <a:lnTo>
                  <a:pt x="690515" y="345270"/>
                </a:lnTo>
                <a:cubicBezTo>
                  <a:pt x="684713" y="342032"/>
                  <a:pt x="677263" y="343070"/>
                  <a:pt x="672502" y="348138"/>
                </a:cubicBezTo>
                <a:close/>
                <a:moveTo>
                  <a:pt x="1457296" y="743227"/>
                </a:moveTo>
                <a:lnTo>
                  <a:pt x="743335" y="372693"/>
                </a:lnTo>
                <a:cubicBezTo>
                  <a:pt x="736679" y="381487"/>
                  <a:pt x="728190" y="388448"/>
                  <a:pt x="718237" y="393272"/>
                </a:cubicBezTo>
                <a:lnTo>
                  <a:pt x="1351535" y="721974"/>
                </a:lnTo>
                <a:lnTo>
                  <a:pt x="1460168" y="745178"/>
                </a:lnTo>
                <a:cubicBezTo>
                  <a:pt x="1459252" y="744384"/>
                  <a:pt x="1458336" y="743774"/>
                  <a:pt x="1457298" y="743224"/>
                </a:cubicBezTo>
                <a:close/>
                <a:moveTo>
                  <a:pt x="1464379" y="751165"/>
                </a:moveTo>
                <a:cubicBezTo>
                  <a:pt x="1465663" y="754525"/>
                  <a:pt x="1465724" y="758309"/>
                  <a:pt x="1464379" y="761852"/>
                </a:cubicBezTo>
                <a:close/>
                <a:moveTo>
                  <a:pt x="619981" y="331358"/>
                </a:moveTo>
                <a:cubicBezTo>
                  <a:pt x="619981" y="311696"/>
                  <a:pt x="649842" y="311696"/>
                  <a:pt x="649842" y="331358"/>
                </a:cubicBezTo>
                <a:cubicBezTo>
                  <a:pt x="649842" y="365737"/>
                  <a:pt x="691610" y="383019"/>
                  <a:pt x="715914" y="358715"/>
                </a:cubicBezTo>
                <a:cubicBezTo>
                  <a:pt x="740218" y="334411"/>
                  <a:pt x="722938" y="292643"/>
                  <a:pt x="688558" y="292643"/>
                </a:cubicBezTo>
                <a:cubicBezTo>
                  <a:pt x="680315" y="292643"/>
                  <a:pt x="673597" y="285926"/>
                  <a:pt x="673597" y="277683"/>
                </a:cubicBezTo>
                <a:lnTo>
                  <a:pt x="673597" y="243487"/>
                </a:lnTo>
                <a:lnTo>
                  <a:pt x="703458" y="243487"/>
                </a:lnTo>
                <a:lnTo>
                  <a:pt x="703458" y="264370"/>
                </a:lnTo>
                <a:cubicBezTo>
                  <a:pt x="755791" y="276034"/>
                  <a:pt x="775392" y="341433"/>
                  <a:pt x="737043" y="379842"/>
                </a:cubicBezTo>
                <a:cubicBezTo>
                  <a:pt x="693993" y="422953"/>
                  <a:pt x="619983" y="392239"/>
                  <a:pt x="619983" y="331357"/>
                </a:cubicBezTo>
                <a:close/>
                <a:moveTo>
                  <a:pt x="630302" y="161544"/>
                </a:moveTo>
                <a:cubicBezTo>
                  <a:pt x="622791" y="161544"/>
                  <a:pt x="616319" y="167162"/>
                  <a:pt x="615464" y="174795"/>
                </a:cubicBezTo>
                <a:lnTo>
                  <a:pt x="609602" y="226088"/>
                </a:lnTo>
                <a:cubicBezTo>
                  <a:pt x="608257" y="235737"/>
                  <a:pt x="615342" y="243553"/>
                  <a:pt x="624318" y="243553"/>
                </a:cubicBezTo>
                <a:lnTo>
                  <a:pt x="752735" y="243553"/>
                </a:lnTo>
                <a:cubicBezTo>
                  <a:pt x="761589" y="243553"/>
                  <a:pt x="768550" y="235798"/>
                  <a:pt x="767573" y="226943"/>
                </a:cubicBezTo>
                <a:lnTo>
                  <a:pt x="761650" y="175588"/>
                </a:lnTo>
                <a:cubicBezTo>
                  <a:pt x="761160" y="167772"/>
                  <a:pt x="754689" y="161603"/>
                  <a:pt x="746751" y="161603"/>
                </a:cubicBezTo>
                <a:close/>
                <a:moveTo>
                  <a:pt x="643736" y="161544"/>
                </a:moveTo>
                <a:lnTo>
                  <a:pt x="643736" y="14747"/>
                </a:lnTo>
                <a:cubicBezTo>
                  <a:pt x="643736" y="-4916"/>
                  <a:pt x="673597" y="-4916"/>
                  <a:pt x="673597" y="14747"/>
                </a:cubicBezTo>
                <a:lnTo>
                  <a:pt x="673597" y="161483"/>
                </a:lnTo>
                <a:lnTo>
                  <a:pt x="643736" y="161483"/>
                </a:lnTo>
                <a:close/>
                <a:moveTo>
                  <a:pt x="703457" y="161544"/>
                </a:moveTo>
                <a:lnTo>
                  <a:pt x="703457" y="14747"/>
                </a:lnTo>
                <a:cubicBezTo>
                  <a:pt x="703457" y="-4916"/>
                  <a:pt x="733318" y="-4916"/>
                  <a:pt x="733318" y="14747"/>
                </a:cubicBezTo>
                <a:lnTo>
                  <a:pt x="733318" y="161483"/>
                </a:lnTo>
                <a:lnTo>
                  <a:pt x="703457" y="161483"/>
                </a:lnTo>
                <a:close/>
              </a:path>
            </a:pathLst>
          </a:custGeom>
          <a:solidFill>
            <a:srgbClr val="163E64"/>
          </a:solidFill>
          <a:ln w="1558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CD906814-C58D-8C9A-8161-F3EFC0F86E8B}"/>
              </a:ext>
            </a:extLst>
          </p:cNvPr>
          <p:cNvSpPr/>
          <p:nvPr/>
        </p:nvSpPr>
        <p:spPr>
          <a:xfrm>
            <a:off x="15892763" y="3921553"/>
            <a:ext cx="1115173" cy="1089483"/>
          </a:xfrm>
          <a:custGeom>
            <a:avLst/>
            <a:gdLst>
              <a:gd name="connsiteX0" fmla="*/ 10 w 1465364"/>
              <a:gd name="connsiteY0" fmla="*/ 787751 h 1431607"/>
              <a:gd name="connsiteX1" fmla="*/ 1057570 w 1465364"/>
              <a:gd name="connsiteY1" fmla="*/ 659150 h 1431607"/>
              <a:gd name="connsiteX2" fmla="*/ 1055372 w 1465364"/>
              <a:gd name="connsiteY2" fmla="*/ 1431608 h 1431607"/>
              <a:gd name="connsiteX3" fmla="*/ 0 w 1465364"/>
              <a:gd name="connsiteY3" fmla="*/ 1291894 h 1431607"/>
              <a:gd name="connsiteX4" fmla="*/ 1055444 w 1465364"/>
              <a:gd name="connsiteY4" fmla="*/ 1431430 h 1431607"/>
              <a:gd name="connsiteX5" fmla="*/ 1464387 w 1465364"/>
              <a:gd name="connsiteY5" fmla="*/ 1334887 h 1431607"/>
              <a:gd name="connsiteX6" fmla="*/ 1464387 w 1465364"/>
              <a:gd name="connsiteY6" fmla="*/ 746047 h 1431607"/>
              <a:gd name="connsiteX7" fmla="*/ 1057586 w 1465364"/>
              <a:gd name="connsiteY7" fmla="*/ 659214 h 1431607"/>
              <a:gd name="connsiteX8" fmla="*/ 1343783 w 1465364"/>
              <a:gd name="connsiteY8" fmla="*/ 1326399 h 1431607"/>
              <a:gd name="connsiteX9" fmla="*/ 1110158 w 1465364"/>
              <a:gd name="connsiteY9" fmla="*/ 1379646 h 1431607"/>
              <a:gd name="connsiteX10" fmla="*/ 1090800 w 1465364"/>
              <a:gd name="connsiteY10" fmla="*/ 1363402 h 1431607"/>
              <a:gd name="connsiteX11" fmla="*/ 1092571 w 1465364"/>
              <a:gd name="connsiteY11" fmla="*/ 722116 h 1431607"/>
              <a:gd name="connsiteX12" fmla="*/ 1111685 w 1465364"/>
              <a:gd name="connsiteY12" fmla="*/ 706605 h 1431607"/>
              <a:gd name="connsiteX13" fmla="*/ 1111685 w 1465364"/>
              <a:gd name="connsiteY13" fmla="*/ 706544 h 1431607"/>
              <a:gd name="connsiteX14" fmla="*/ 1416704 w 1465364"/>
              <a:gd name="connsiteY14" fmla="*/ 771700 h 1431607"/>
              <a:gd name="connsiteX15" fmla="*/ 1429283 w 1465364"/>
              <a:gd name="connsiteY15" fmla="*/ 787211 h 1431607"/>
              <a:gd name="connsiteX16" fmla="*/ 1429283 w 1465364"/>
              <a:gd name="connsiteY16" fmla="*/ 1294168 h 1431607"/>
              <a:gd name="connsiteX17" fmla="*/ 1415666 w 1465364"/>
              <a:gd name="connsiteY17" fmla="*/ 1309922 h 1431607"/>
              <a:gd name="connsiteX18" fmla="*/ 1346114 w 1465364"/>
              <a:gd name="connsiteY18" fmla="*/ 1325799 h 1431607"/>
              <a:gd name="connsiteX19" fmla="*/ 1343793 w 1465364"/>
              <a:gd name="connsiteY19" fmla="*/ 1326410 h 1431607"/>
              <a:gd name="connsiteX20" fmla="*/ 1174203 w 1465364"/>
              <a:gd name="connsiteY20" fmla="*/ 1057835 h 1431607"/>
              <a:gd name="connsiteX21" fmla="*/ 1155518 w 1465364"/>
              <a:gd name="connsiteY21" fmla="*/ 1057835 h 1431607"/>
              <a:gd name="connsiteX22" fmla="*/ 1155518 w 1465364"/>
              <a:gd name="connsiteY22" fmla="*/ 1089650 h 1431607"/>
              <a:gd name="connsiteX23" fmla="*/ 1174203 w 1465364"/>
              <a:gd name="connsiteY23" fmla="*/ 1089650 h 1431607"/>
              <a:gd name="connsiteX24" fmla="*/ 1174203 w 1465364"/>
              <a:gd name="connsiteY24" fmla="*/ 1332436 h 1431607"/>
              <a:gd name="connsiteX25" fmla="*/ 1122482 w 1465364"/>
              <a:gd name="connsiteY25" fmla="*/ 1344221 h 1431607"/>
              <a:gd name="connsiteX26" fmla="*/ 1124192 w 1465364"/>
              <a:gd name="connsiteY26" fmla="*/ 741703 h 1431607"/>
              <a:gd name="connsiteX27" fmla="*/ 1174203 w 1465364"/>
              <a:gd name="connsiteY27" fmla="*/ 752389 h 1431607"/>
              <a:gd name="connsiteX28" fmla="*/ 185816 w 1465364"/>
              <a:gd name="connsiteY28" fmla="*/ 831900 h 1431607"/>
              <a:gd name="connsiteX29" fmla="*/ 185816 w 1465364"/>
              <a:gd name="connsiteY29" fmla="*/ 1248972 h 1431607"/>
              <a:gd name="connsiteX30" fmla="*/ 273565 w 1465364"/>
              <a:gd name="connsiteY30" fmla="*/ 1261062 h 1431607"/>
              <a:gd name="connsiteX31" fmla="*/ 273565 w 1465364"/>
              <a:gd name="connsiteY31" fmla="*/ 821214 h 1431607"/>
              <a:gd name="connsiteX32" fmla="*/ 1224759 w 1465364"/>
              <a:gd name="connsiteY32" fmla="*/ 1033167 h 1431607"/>
              <a:gd name="connsiteX33" fmla="*/ 1224759 w 1465364"/>
              <a:gd name="connsiteY33" fmla="*/ 1001352 h 1431607"/>
              <a:gd name="connsiteX34" fmla="*/ 1206073 w 1465364"/>
              <a:gd name="connsiteY34" fmla="*/ 1001352 h 1431607"/>
              <a:gd name="connsiteX35" fmla="*/ 1206073 w 1465364"/>
              <a:gd name="connsiteY35" fmla="*/ 759238 h 1431607"/>
              <a:gd name="connsiteX36" fmla="*/ 1251627 w 1465364"/>
              <a:gd name="connsiteY36" fmla="*/ 768947 h 1431607"/>
              <a:gd name="connsiteX37" fmla="*/ 1250528 w 1465364"/>
              <a:gd name="connsiteY37" fmla="*/ 1315111 h 1431607"/>
              <a:gd name="connsiteX38" fmla="*/ 1206136 w 1465364"/>
              <a:gd name="connsiteY38" fmla="*/ 1325247 h 1431607"/>
              <a:gd name="connsiteX39" fmla="*/ 1206014 w 1465364"/>
              <a:gd name="connsiteY39" fmla="*/ 1033172 h 1431607"/>
              <a:gd name="connsiteX40" fmla="*/ 1376075 w 1465364"/>
              <a:gd name="connsiteY40" fmla="*/ 1033167 h 1431607"/>
              <a:gd name="connsiteX41" fmla="*/ 1376075 w 1465364"/>
              <a:gd name="connsiteY41" fmla="*/ 1001352 h 1431607"/>
              <a:gd name="connsiteX42" fmla="*/ 1357390 w 1465364"/>
              <a:gd name="connsiteY42" fmla="*/ 1001352 h 1431607"/>
              <a:gd name="connsiteX43" fmla="*/ 1357390 w 1465364"/>
              <a:gd name="connsiteY43" fmla="*/ 791534 h 1431607"/>
              <a:gd name="connsiteX44" fmla="*/ 1397570 w 1465364"/>
              <a:gd name="connsiteY44" fmla="*/ 800145 h 1431607"/>
              <a:gd name="connsiteX45" fmla="*/ 1397570 w 1465364"/>
              <a:gd name="connsiteY45" fmla="*/ 1281637 h 1431607"/>
              <a:gd name="connsiteX46" fmla="*/ 1357390 w 1465364"/>
              <a:gd name="connsiteY46" fmla="*/ 1290796 h 1431607"/>
              <a:gd name="connsiteX47" fmla="*/ 1357390 w 1465364"/>
              <a:gd name="connsiteY47" fmla="*/ 1033175 h 1431607"/>
              <a:gd name="connsiteX48" fmla="*/ 1325514 w 1465364"/>
              <a:gd name="connsiteY48" fmla="*/ 1057836 h 1431607"/>
              <a:gd name="connsiteX49" fmla="*/ 1306828 w 1465364"/>
              <a:gd name="connsiteY49" fmla="*/ 1057836 h 1431607"/>
              <a:gd name="connsiteX50" fmla="*/ 1306828 w 1465364"/>
              <a:gd name="connsiteY50" fmla="*/ 1089651 h 1431607"/>
              <a:gd name="connsiteX51" fmla="*/ 1325514 w 1465364"/>
              <a:gd name="connsiteY51" fmla="*/ 1089651 h 1431607"/>
              <a:gd name="connsiteX52" fmla="*/ 1325514 w 1465364"/>
              <a:gd name="connsiteY52" fmla="*/ 1297937 h 1431607"/>
              <a:gd name="connsiteX53" fmla="*/ 1282159 w 1465364"/>
              <a:gd name="connsiteY53" fmla="*/ 1307829 h 1431607"/>
              <a:gd name="connsiteX54" fmla="*/ 1283258 w 1465364"/>
              <a:gd name="connsiteY54" fmla="*/ 775657 h 1431607"/>
              <a:gd name="connsiteX55" fmla="*/ 1325514 w 1465364"/>
              <a:gd name="connsiteY55" fmla="*/ 784694 h 1431607"/>
              <a:gd name="connsiteX56" fmla="*/ 1325575 w 1465364"/>
              <a:gd name="connsiteY56" fmla="*/ 1057838 h 1431607"/>
              <a:gd name="connsiteX57" fmla="*/ 783821 w 1465364"/>
              <a:gd name="connsiteY57" fmla="*/ 1327182 h 1431607"/>
              <a:gd name="connsiteX58" fmla="*/ 871570 w 1465364"/>
              <a:gd name="connsiteY58" fmla="*/ 1336952 h 1431607"/>
              <a:gd name="connsiteX59" fmla="*/ 871570 w 1465364"/>
              <a:gd name="connsiteY59" fmla="*/ 748472 h 1431607"/>
              <a:gd name="connsiteX60" fmla="*/ 783821 w 1465364"/>
              <a:gd name="connsiteY60" fmla="*/ 759158 h 1431607"/>
              <a:gd name="connsiteX61" fmla="*/ 903384 w 1465364"/>
              <a:gd name="connsiteY61" fmla="*/ 744626 h 1431607"/>
              <a:gd name="connsiteX62" fmla="*/ 903384 w 1465364"/>
              <a:gd name="connsiteY62" fmla="*/ 1341282 h 1431607"/>
              <a:gd name="connsiteX63" fmla="*/ 989423 w 1465364"/>
              <a:gd name="connsiteY63" fmla="*/ 1355511 h 1431607"/>
              <a:gd name="connsiteX64" fmla="*/ 991194 w 1465364"/>
              <a:gd name="connsiteY64" fmla="*/ 734000 h 1431607"/>
              <a:gd name="connsiteX65" fmla="*/ 664193 w 1465364"/>
              <a:gd name="connsiteY65" fmla="*/ 773693 h 1431607"/>
              <a:gd name="connsiteX66" fmla="*/ 664193 w 1465364"/>
              <a:gd name="connsiteY66" fmla="*/ 1312087 h 1431607"/>
              <a:gd name="connsiteX67" fmla="*/ 751942 w 1465364"/>
              <a:gd name="connsiteY67" fmla="*/ 1323385 h 1431607"/>
              <a:gd name="connsiteX68" fmla="*/ 751942 w 1465364"/>
              <a:gd name="connsiteY68" fmla="*/ 762996 h 1431607"/>
              <a:gd name="connsiteX69" fmla="*/ 153999 w 1465364"/>
              <a:gd name="connsiteY69" fmla="*/ 1245478 h 1431607"/>
              <a:gd name="connsiteX70" fmla="*/ 153999 w 1465364"/>
              <a:gd name="connsiteY70" fmla="*/ 835738 h 1431607"/>
              <a:gd name="connsiteX71" fmla="*/ 66250 w 1465364"/>
              <a:gd name="connsiteY71" fmla="*/ 846424 h 1431607"/>
              <a:gd name="connsiteX72" fmla="*/ 66250 w 1465364"/>
              <a:gd name="connsiteY72" fmla="*/ 1233872 h 1431607"/>
              <a:gd name="connsiteX73" fmla="*/ 543652 w 1465364"/>
              <a:gd name="connsiteY73" fmla="*/ 1296894 h 1431607"/>
              <a:gd name="connsiteX74" fmla="*/ 632378 w 1465364"/>
              <a:gd name="connsiteY74" fmla="*/ 1308007 h 1431607"/>
              <a:gd name="connsiteX75" fmla="*/ 632378 w 1465364"/>
              <a:gd name="connsiteY75" fmla="*/ 777539 h 1431607"/>
              <a:gd name="connsiteX76" fmla="*/ 544507 w 1465364"/>
              <a:gd name="connsiteY76" fmla="*/ 788225 h 1431607"/>
              <a:gd name="connsiteX77" fmla="*/ 425005 w 1465364"/>
              <a:gd name="connsiteY77" fmla="*/ 802833 h 1431607"/>
              <a:gd name="connsiteX78" fmla="*/ 425005 w 1465364"/>
              <a:gd name="connsiteY78" fmla="*/ 1279871 h 1431607"/>
              <a:gd name="connsiteX79" fmla="*/ 511899 w 1465364"/>
              <a:gd name="connsiteY79" fmla="*/ 1292633 h 1431607"/>
              <a:gd name="connsiteX80" fmla="*/ 512754 w 1465364"/>
              <a:gd name="connsiteY80" fmla="*/ 792210 h 1431607"/>
              <a:gd name="connsiteX81" fmla="*/ 288283 w 1465364"/>
              <a:gd name="connsiteY81" fmla="*/ 1295065 h 1431607"/>
              <a:gd name="connsiteX82" fmla="*/ 406503 w 1465364"/>
              <a:gd name="connsiteY82" fmla="*/ 1309294 h 1431607"/>
              <a:gd name="connsiteX83" fmla="*/ 407602 w 1465364"/>
              <a:gd name="connsiteY83" fmla="*/ 1309416 h 1431607"/>
              <a:gd name="connsiteX84" fmla="*/ 524844 w 1465364"/>
              <a:gd name="connsiteY84" fmla="*/ 1326637 h 1431607"/>
              <a:gd name="connsiteX85" fmla="*/ 525821 w 1465364"/>
              <a:gd name="connsiteY85" fmla="*/ 1326758 h 1431607"/>
              <a:gd name="connsiteX86" fmla="*/ 646056 w 1465364"/>
              <a:gd name="connsiteY86" fmla="*/ 1341780 h 1431607"/>
              <a:gd name="connsiteX87" fmla="*/ 647644 w 1465364"/>
              <a:gd name="connsiteY87" fmla="*/ 1341902 h 1431607"/>
              <a:gd name="connsiteX88" fmla="*/ 764460 w 1465364"/>
              <a:gd name="connsiteY88" fmla="*/ 1356924 h 1431607"/>
              <a:gd name="connsiteX89" fmla="*/ 767085 w 1465364"/>
              <a:gd name="connsiteY89" fmla="*/ 1357290 h 1431607"/>
              <a:gd name="connsiteX90" fmla="*/ 884755 w 1465364"/>
              <a:gd name="connsiteY90" fmla="*/ 1370420 h 1431607"/>
              <a:gd name="connsiteX91" fmla="*/ 886099 w 1465364"/>
              <a:gd name="connsiteY91" fmla="*/ 1370603 h 1431607"/>
              <a:gd name="connsiteX92" fmla="*/ 1002730 w 1465364"/>
              <a:gd name="connsiteY92" fmla="*/ 1389838 h 1431607"/>
              <a:gd name="connsiteX93" fmla="*/ 1002669 w 1465364"/>
              <a:gd name="connsiteY93" fmla="*/ 1389777 h 1431607"/>
              <a:gd name="connsiteX94" fmla="*/ 1021050 w 1465364"/>
              <a:gd name="connsiteY94" fmla="*/ 1374145 h 1431607"/>
              <a:gd name="connsiteX95" fmla="*/ 1022882 w 1465364"/>
              <a:gd name="connsiteY95" fmla="*/ 717273 h 1431607"/>
              <a:gd name="connsiteX96" fmla="*/ 1005174 w 1465364"/>
              <a:gd name="connsiteY96" fmla="*/ 700174 h 1431607"/>
              <a:gd name="connsiteX97" fmla="*/ 886282 w 1465364"/>
              <a:gd name="connsiteY97" fmla="*/ 714645 h 1431607"/>
              <a:gd name="connsiteX98" fmla="*/ 884877 w 1465364"/>
              <a:gd name="connsiteY98" fmla="*/ 714830 h 1431607"/>
              <a:gd name="connsiteX99" fmla="*/ 766718 w 1465364"/>
              <a:gd name="connsiteY99" fmla="*/ 729178 h 1431607"/>
              <a:gd name="connsiteX100" fmla="*/ 765314 w 1465364"/>
              <a:gd name="connsiteY100" fmla="*/ 729363 h 1431607"/>
              <a:gd name="connsiteX101" fmla="*/ 288402 w 1465364"/>
              <a:gd name="connsiteY101" fmla="*/ 787373 h 1431607"/>
              <a:gd name="connsiteX102" fmla="*/ 286996 w 1465364"/>
              <a:gd name="connsiteY102" fmla="*/ 787556 h 1431607"/>
              <a:gd name="connsiteX103" fmla="*/ 168838 w 1465364"/>
              <a:gd name="connsiteY103" fmla="*/ 801905 h 1431607"/>
              <a:gd name="connsiteX104" fmla="*/ 167373 w 1465364"/>
              <a:gd name="connsiteY104" fmla="*/ 802089 h 1431607"/>
              <a:gd name="connsiteX105" fmla="*/ 49092 w 1465364"/>
              <a:gd name="connsiteY105" fmla="*/ 816438 h 1431607"/>
              <a:gd name="connsiteX106" fmla="*/ 34375 w 1465364"/>
              <a:gd name="connsiteY106" fmla="*/ 832315 h 1431607"/>
              <a:gd name="connsiteX107" fmla="*/ 34375 w 1465364"/>
              <a:gd name="connsiteY107" fmla="*/ 1247729 h 1431607"/>
              <a:gd name="connsiteX108" fmla="*/ 34437 w 1465364"/>
              <a:gd name="connsiteY108" fmla="*/ 1247729 h 1431607"/>
              <a:gd name="connsiteX109" fmla="*/ 48237 w 1465364"/>
              <a:gd name="connsiteY109" fmla="*/ 1263483 h 1431607"/>
              <a:gd name="connsiteX110" fmla="*/ 164625 w 1465364"/>
              <a:gd name="connsiteY110" fmla="*/ 1278872 h 1431607"/>
              <a:gd name="connsiteX111" fmla="*/ 169693 w 1465364"/>
              <a:gd name="connsiteY111" fmla="*/ 1278689 h 1431607"/>
              <a:gd name="connsiteX112" fmla="*/ 286080 w 1465364"/>
              <a:gd name="connsiteY112" fmla="*/ 1294687 h 1431607"/>
              <a:gd name="connsiteX113" fmla="*/ 288278 w 1465364"/>
              <a:gd name="connsiteY113" fmla="*/ 1295053 h 1431607"/>
              <a:gd name="connsiteX114" fmla="*/ 393190 w 1465364"/>
              <a:gd name="connsiteY114" fmla="*/ 1275647 h 1431607"/>
              <a:gd name="connsiteX115" fmla="*/ 393190 w 1465364"/>
              <a:gd name="connsiteY115" fmla="*/ 806676 h 1431607"/>
              <a:gd name="connsiteX116" fmla="*/ 305441 w 1465364"/>
              <a:gd name="connsiteY116" fmla="*/ 817362 h 1431607"/>
              <a:gd name="connsiteX117" fmla="*/ 305441 w 1465364"/>
              <a:gd name="connsiteY117" fmla="*/ 1265151 h 1431607"/>
              <a:gd name="connsiteX118" fmla="*/ 1048593 w 1465364"/>
              <a:gd name="connsiteY118" fmla="*/ 657371 h 1431607"/>
              <a:gd name="connsiteX119" fmla="*/ 733991 w 1465364"/>
              <a:gd name="connsiteY119" fmla="*/ 382773 h 1431607"/>
              <a:gd name="connsiteX120" fmla="*/ 705841 w 1465364"/>
              <a:gd name="connsiteY120" fmla="*/ 397794 h 1431607"/>
              <a:gd name="connsiteX121" fmla="*/ 1011703 w 1465364"/>
              <a:gd name="connsiteY121" fmla="*/ 664764 h 1431607"/>
              <a:gd name="connsiteX122" fmla="*/ 1050906 w 1465364"/>
              <a:gd name="connsiteY122" fmla="*/ 660002 h 1431607"/>
              <a:gd name="connsiteX123" fmla="*/ 1048586 w 1465364"/>
              <a:gd name="connsiteY123" fmla="*/ 657376 h 1431607"/>
              <a:gd name="connsiteX124" fmla="*/ 2147 w 1465364"/>
              <a:gd name="connsiteY124" fmla="*/ 787498 h 1431607"/>
              <a:gd name="connsiteX125" fmla="*/ 63027 w 1465364"/>
              <a:gd name="connsiteY125" fmla="*/ 780109 h 1431607"/>
              <a:gd name="connsiteX126" fmla="*/ 657916 w 1465364"/>
              <a:gd name="connsiteY126" fmla="*/ 392723 h 1431607"/>
              <a:gd name="connsiteX127" fmla="*/ 633918 w 1465364"/>
              <a:gd name="connsiteY127" fmla="*/ 372817 h 1431607"/>
              <a:gd name="connsiteX128" fmla="*/ 7888 w 1465364"/>
              <a:gd name="connsiteY128" fmla="*/ 780478 h 1431607"/>
              <a:gd name="connsiteX129" fmla="*/ 2148 w 1465364"/>
              <a:gd name="connsiteY129" fmla="*/ 787501 h 1431607"/>
              <a:gd name="connsiteX130" fmla="*/ 659066 w 1465364"/>
              <a:gd name="connsiteY130" fmla="*/ 356389 h 1431607"/>
              <a:gd name="connsiteX131" fmla="*/ 675248 w 1465364"/>
              <a:gd name="connsiteY131" fmla="*/ 345824 h 1431607"/>
              <a:gd name="connsiteX132" fmla="*/ 693200 w 1465364"/>
              <a:gd name="connsiteY132" fmla="*/ 347108 h 1431607"/>
              <a:gd name="connsiteX133" fmla="*/ 711153 w 1465364"/>
              <a:gd name="connsiteY133" fmla="*/ 362801 h 1431607"/>
              <a:gd name="connsiteX134" fmla="*/ 704496 w 1465364"/>
              <a:gd name="connsiteY134" fmla="*/ 366647 h 1431607"/>
              <a:gd name="connsiteX135" fmla="*/ 688559 w 1465364"/>
              <a:gd name="connsiteY135" fmla="*/ 370067 h 1431607"/>
              <a:gd name="connsiteX136" fmla="*/ 659066 w 1465364"/>
              <a:gd name="connsiteY136" fmla="*/ 356389 h 1431607"/>
              <a:gd name="connsiteX137" fmla="*/ 688559 w 1465364"/>
              <a:gd name="connsiteY137" fmla="*/ 370067 h 1431607"/>
              <a:gd name="connsiteX138" fmla="*/ 292372 w 1465364"/>
              <a:gd name="connsiteY138" fmla="*/ 752200 h 1431607"/>
              <a:gd name="connsiteX139" fmla="*/ 337011 w 1465364"/>
              <a:gd name="connsiteY139" fmla="*/ 746765 h 1431607"/>
              <a:gd name="connsiteX140" fmla="*/ 667604 w 1465364"/>
              <a:gd name="connsiteY140" fmla="*/ 396678 h 1431607"/>
              <a:gd name="connsiteX141" fmla="*/ 641346 w 1465364"/>
              <a:gd name="connsiteY141" fmla="*/ 381108 h 1431607"/>
              <a:gd name="connsiteX142" fmla="*/ 295355 w 1465364"/>
              <a:gd name="connsiteY142" fmla="*/ 747435 h 1431607"/>
              <a:gd name="connsiteX143" fmla="*/ 292363 w 1465364"/>
              <a:gd name="connsiteY143" fmla="*/ 752199 h 1431607"/>
              <a:gd name="connsiteX144" fmla="*/ 661875 w 1465364"/>
              <a:gd name="connsiteY144" fmla="*/ 359375 h 1431607"/>
              <a:gd name="connsiteX145" fmla="*/ 716100 w 1465364"/>
              <a:gd name="connsiteY145" fmla="*/ 358520 h 1431607"/>
              <a:gd name="connsiteX146" fmla="*/ 690515 w 1465364"/>
              <a:gd name="connsiteY146" fmla="*/ 345270 h 1431607"/>
              <a:gd name="connsiteX147" fmla="*/ 672502 w 1465364"/>
              <a:gd name="connsiteY147" fmla="*/ 348138 h 1431607"/>
              <a:gd name="connsiteX148" fmla="*/ 1457296 w 1465364"/>
              <a:gd name="connsiteY148" fmla="*/ 743227 h 1431607"/>
              <a:gd name="connsiteX149" fmla="*/ 743335 w 1465364"/>
              <a:gd name="connsiteY149" fmla="*/ 372693 h 1431607"/>
              <a:gd name="connsiteX150" fmla="*/ 718237 w 1465364"/>
              <a:gd name="connsiteY150" fmla="*/ 393272 h 1431607"/>
              <a:gd name="connsiteX151" fmla="*/ 1351535 w 1465364"/>
              <a:gd name="connsiteY151" fmla="*/ 721974 h 1431607"/>
              <a:gd name="connsiteX152" fmla="*/ 1460168 w 1465364"/>
              <a:gd name="connsiteY152" fmla="*/ 745178 h 1431607"/>
              <a:gd name="connsiteX153" fmla="*/ 1457298 w 1465364"/>
              <a:gd name="connsiteY153" fmla="*/ 743224 h 1431607"/>
              <a:gd name="connsiteX154" fmla="*/ 1464379 w 1465364"/>
              <a:gd name="connsiteY154" fmla="*/ 751165 h 1431607"/>
              <a:gd name="connsiteX155" fmla="*/ 1464379 w 1465364"/>
              <a:gd name="connsiteY155" fmla="*/ 761852 h 1431607"/>
              <a:gd name="connsiteX156" fmla="*/ 619981 w 1465364"/>
              <a:gd name="connsiteY156" fmla="*/ 331358 h 1431607"/>
              <a:gd name="connsiteX157" fmla="*/ 649842 w 1465364"/>
              <a:gd name="connsiteY157" fmla="*/ 331358 h 1431607"/>
              <a:gd name="connsiteX158" fmla="*/ 715914 w 1465364"/>
              <a:gd name="connsiteY158" fmla="*/ 358715 h 1431607"/>
              <a:gd name="connsiteX159" fmla="*/ 688558 w 1465364"/>
              <a:gd name="connsiteY159" fmla="*/ 292643 h 1431607"/>
              <a:gd name="connsiteX160" fmla="*/ 673597 w 1465364"/>
              <a:gd name="connsiteY160" fmla="*/ 277683 h 1431607"/>
              <a:gd name="connsiteX161" fmla="*/ 673597 w 1465364"/>
              <a:gd name="connsiteY161" fmla="*/ 243487 h 1431607"/>
              <a:gd name="connsiteX162" fmla="*/ 703458 w 1465364"/>
              <a:gd name="connsiteY162" fmla="*/ 243487 h 1431607"/>
              <a:gd name="connsiteX163" fmla="*/ 703458 w 1465364"/>
              <a:gd name="connsiteY163" fmla="*/ 264370 h 1431607"/>
              <a:gd name="connsiteX164" fmla="*/ 737043 w 1465364"/>
              <a:gd name="connsiteY164" fmla="*/ 379842 h 1431607"/>
              <a:gd name="connsiteX165" fmla="*/ 619983 w 1465364"/>
              <a:gd name="connsiteY165" fmla="*/ 331357 h 1431607"/>
              <a:gd name="connsiteX166" fmla="*/ 630302 w 1465364"/>
              <a:gd name="connsiteY166" fmla="*/ 161544 h 1431607"/>
              <a:gd name="connsiteX167" fmla="*/ 615464 w 1465364"/>
              <a:gd name="connsiteY167" fmla="*/ 174795 h 1431607"/>
              <a:gd name="connsiteX168" fmla="*/ 609602 w 1465364"/>
              <a:gd name="connsiteY168" fmla="*/ 226088 h 1431607"/>
              <a:gd name="connsiteX169" fmla="*/ 624318 w 1465364"/>
              <a:gd name="connsiteY169" fmla="*/ 243553 h 1431607"/>
              <a:gd name="connsiteX170" fmla="*/ 752735 w 1465364"/>
              <a:gd name="connsiteY170" fmla="*/ 243553 h 1431607"/>
              <a:gd name="connsiteX171" fmla="*/ 767573 w 1465364"/>
              <a:gd name="connsiteY171" fmla="*/ 226943 h 1431607"/>
              <a:gd name="connsiteX172" fmla="*/ 761650 w 1465364"/>
              <a:gd name="connsiteY172" fmla="*/ 175588 h 1431607"/>
              <a:gd name="connsiteX173" fmla="*/ 746751 w 1465364"/>
              <a:gd name="connsiteY173" fmla="*/ 161603 h 1431607"/>
              <a:gd name="connsiteX174" fmla="*/ 643736 w 1465364"/>
              <a:gd name="connsiteY174" fmla="*/ 161544 h 1431607"/>
              <a:gd name="connsiteX175" fmla="*/ 643736 w 1465364"/>
              <a:gd name="connsiteY175" fmla="*/ 14747 h 1431607"/>
              <a:gd name="connsiteX176" fmla="*/ 673597 w 1465364"/>
              <a:gd name="connsiteY176" fmla="*/ 14747 h 1431607"/>
              <a:gd name="connsiteX177" fmla="*/ 673597 w 1465364"/>
              <a:gd name="connsiteY177" fmla="*/ 161483 h 1431607"/>
              <a:gd name="connsiteX178" fmla="*/ 643736 w 1465364"/>
              <a:gd name="connsiteY178" fmla="*/ 161483 h 1431607"/>
              <a:gd name="connsiteX179" fmla="*/ 703457 w 1465364"/>
              <a:gd name="connsiteY179" fmla="*/ 161544 h 1431607"/>
              <a:gd name="connsiteX180" fmla="*/ 703457 w 1465364"/>
              <a:gd name="connsiteY180" fmla="*/ 14747 h 1431607"/>
              <a:gd name="connsiteX181" fmla="*/ 733318 w 1465364"/>
              <a:gd name="connsiteY181" fmla="*/ 14747 h 1431607"/>
              <a:gd name="connsiteX182" fmla="*/ 733318 w 1465364"/>
              <a:gd name="connsiteY182" fmla="*/ 161483 h 1431607"/>
              <a:gd name="connsiteX183" fmla="*/ 703457 w 1465364"/>
              <a:gd name="connsiteY183" fmla="*/ 161483 h 143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465364" h="1431607">
                <a:moveTo>
                  <a:pt x="10" y="787751"/>
                </a:moveTo>
                <a:lnTo>
                  <a:pt x="1057570" y="659150"/>
                </a:lnTo>
                <a:lnTo>
                  <a:pt x="1055372" y="1431608"/>
                </a:lnTo>
                <a:lnTo>
                  <a:pt x="0" y="1291894"/>
                </a:lnTo>
                <a:close/>
                <a:moveTo>
                  <a:pt x="1055444" y="1431430"/>
                </a:moveTo>
                <a:lnTo>
                  <a:pt x="1464387" y="1334887"/>
                </a:lnTo>
                <a:lnTo>
                  <a:pt x="1464387" y="746047"/>
                </a:lnTo>
                <a:lnTo>
                  <a:pt x="1057586" y="659214"/>
                </a:lnTo>
                <a:close/>
                <a:moveTo>
                  <a:pt x="1343783" y="1326399"/>
                </a:moveTo>
                <a:lnTo>
                  <a:pt x="1110158" y="1379646"/>
                </a:lnTo>
                <a:cubicBezTo>
                  <a:pt x="1100266" y="1381905"/>
                  <a:pt x="1090556" y="1374456"/>
                  <a:pt x="1090800" y="1363402"/>
                </a:cubicBezTo>
                <a:lnTo>
                  <a:pt x="1092571" y="722116"/>
                </a:lnTo>
                <a:cubicBezTo>
                  <a:pt x="1092571" y="711980"/>
                  <a:pt x="1101913" y="704529"/>
                  <a:pt x="1111685" y="706605"/>
                </a:cubicBezTo>
                <a:lnTo>
                  <a:pt x="1111685" y="706544"/>
                </a:lnTo>
                <a:lnTo>
                  <a:pt x="1416704" y="771700"/>
                </a:lnTo>
                <a:cubicBezTo>
                  <a:pt x="1424153" y="773288"/>
                  <a:pt x="1429283" y="779882"/>
                  <a:pt x="1429283" y="787211"/>
                </a:cubicBezTo>
                <a:lnTo>
                  <a:pt x="1429283" y="1294168"/>
                </a:lnTo>
                <a:cubicBezTo>
                  <a:pt x="1429283" y="1302167"/>
                  <a:pt x="1423360" y="1308823"/>
                  <a:pt x="1415666" y="1309922"/>
                </a:cubicBezTo>
                <a:lnTo>
                  <a:pt x="1346114" y="1325799"/>
                </a:lnTo>
                <a:cubicBezTo>
                  <a:pt x="1345442" y="1326103"/>
                  <a:pt x="1344648" y="1326286"/>
                  <a:pt x="1343793" y="1326410"/>
                </a:cubicBezTo>
                <a:close/>
                <a:moveTo>
                  <a:pt x="1174203" y="1057835"/>
                </a:moveTo>
                <a:lnTo>
                  <a:pt x="1155518" y="1057835"/>
                </a:lnTo>
                <a:cubicBezTo>
                  <a:pt x="1134574" y="1057835"/>
                  <a:pt x="1134574" y="1089650"/>
                  <a:pt x="1155518" y="1089650"/>
                </a:cubicBezTo>
                <a:lnTo>
                  <a:pt x="1174203" y="1089650"/>
                </a:lnTo>
                <a:lnTo>
                  <a:pt x="1174203" y="1332436"/>
                </a:lnTo>
                <a:lnTo>
                  <a:pt x="1122482" y="1344221"/>
                </a:lnTo>
                <a:lnTo>
                  <a:pt x="1124192" y="741703"/>
                </a:lnTo>
                <a:lnTo>
                  <a:pt x="1174203" y="752389"/>
                </a:lnTo>
                <a:close/>
                <a:moveTo>
                  <a:pt x="185816" y="831900"/>
                </a:moveTo>
                <a:lnTo>
                  <a:pt x="185816" y="1248972"/>
                </a:lnTo>
                <a:lnTo>
                  <a:pt x="273565" y="1261062"/>
                </a:lnTo>
                <a:lnTo>
                  <a:pt x="273565" y="821214"/>
                </a:lnTo>
                <a:close/>
                <a:moveTo>
                  <a:pt x="1224759" y="1033167"/>
                </a:moveTo>
                <a:cubicBezTo>
                  <a:pt x="1245703" y="1033167"/>
                  <a:pt x="1245703" y="1001352"/>
                  <a:pt x="1224759" y="1001352"/>
                </a:cubicBezTo>
                <a:lnTo>
                  <a:pt x="1206073" y="1001352"/>
                </a:lnTo>
                <a:lnTo>
                  <a:pt x="1206073" y="759238"/>
                </a:lnTo>
                <a:lnTo>
                  <a:pt x="1251627" y="768947"/>
                </a:lnTo>
                <a:lnTo>
                  <a:pt x="1250528" y="1315111"/>
                </a:lnTo>
                <a:lnTo>
                  <a:pt x="1206136" y="1325247"/>
                </a:lnTo>
                <a:lnTo>
                  <a:pt x="1206014" y="1033172"/>
                </a:lnTo>
                <a:close/>
                <a:moveTo>
                  <a:pt x="1376075" y="1033167"/>
                </a:moveTo>
                <a:cubicBezTo>
                  <a:pt x="1397019" y="1033167"/>
                  <a:pt x="1397019" y="1001352"/>
                  <a:pt x="1376075" y="1001352"/>
                </a:cubicBezTo>
                <a:lnTo>
                  <a:pt x="1357390" y="1001352"/>
                </a:lnTo>
                <a:lnTo>
                  <a:pt x="1357390" y="791534"/>
                </a:lnTo>
                <a:lnTo>
                  <a:pt x="1397570" y="800145"/>
                </a:lnTo>
                <a:lnTo>
                  <a:pt x="1397570" y="1281637"/>
                </a:lnTo>
                <a:lnTo>
                  <a:pt x="1357390" y="1290796"/>
                </a:lnTo>
                <a:lnTo>
                  <a:pt x="1357390" y="1033175"/>
                </a:lnTo>
                <a:close/>
                <a:moveTo>
                  <a:pt x="1325514" y="1057836"/>
                </a:moveTo>
                <a:lnTo>
                  <a:pt x="1306828" y="1057836"/>
                </a:lnTo>
                <a:cubicBezTo>
                  <a:pt x="1285884" y="1057836"/>
                  <a:pt x="1285884" y="1089651"/>
                  <a:pt x="1306828" y="1089651"/>
                </a:cubicBezTo>
                <a:lnTo>
                  <a:pt x="1325514" y="1089651"/>
                </a:lnTo>
                <a:lnTo>
                  <a:pt x="1325514" y="1297937"/>
                </a:lnTo>
                <a:lnTo>
                  <a:pt x="1282159" y="1307829"/>
                </a:lnTo>
                <a:lnTo>
                  <a:pt x="1283258" y="775657"/>
                </a:lnTo>
                <a:lnTo>
                  <a:pt x="1325514" y="784694"/>
                </a:lnTo>
                <a:lnTo>
                  <a:pt x="1325575" y="1057838"/>
                </a:lnTo>
                <a:close/>
                <a:moveTo>
                  <a:pt x="783821" y="1327182"/>
                </a:moveTo>
                <a:lnTo>
                  <a:pt x="871570" y="1336952"/>
                </a:lnTo>
                <a:lnTo>
                  <a:pt x="871570" y="748472"/>
                </a:lnTo>
                <a:lnTo>
                  <a:pt x="783821" y="759158"/>
                </a:lnTo>
                <a:close/>
                <a:moveTo>
                  <a:pt x="903384" y="744626"/>
                </a:moveTo>
                <a:lnTo>
                  <a:pt x="903384" y="1341282"/>
                </a:lnTo>
                <a:lnTo>
                  <a:pt x="989423" y="1355511"/>
                </a:lnTo>
                <a:lnTo>
                  <a:pt x="991194" y="734000"/>
                </a:lnTo>
                <a:close/>
                <a:moveTo>
                  <a:pt x="664193" y="773693"/>
                </a:moveTo>
                <a:lnTo>
                  <a:pt x="664193" y="1312087"/>
                </a:lnTo>
                <a:lnTo>
                  <a:pt x="751942" y="1323385"/>
                </a:lnTo>
                <a:lnTo>
                  <a:pt x="751942" y="762996"/>
                </a:lnTo>
                <a:close/>
                <a:moveTo>
                  <a:pt x="153999" y="1245478"/>
                </a:moveTo>
                <a:lnTo>
                  <a:pt x="153999" y="835738"/>
                </a:lnTo>
                <a:lnTo>
                  <a:pt x="66250" y="846424"/>
                </a:lnTo>
                <a:lnTo>
                  <a:pt x="66250" y="1233872"/>
                </a:lnTo>
                <a:close/>
                <a:moveTo>
                  <a:pt x="543652" y="1296894"/>
                </a:moveTo>
                <a:lnTo>
                  <a:pt x="632378" y="1308007"/>
                </a:lnTo>
                <a:lnTo>
                  <a:pt x="632378" y="777539"/>
                </a:lnTo>
                <a:lnTo>
                  <a:pt x="544507" y="788225"/>
                </a:lnTo>
                <a:close/>
                <a:moveTo>
                  <a:pt x="425005" y="802833"/>
                </a:moveTo>
                <a:lnTo>
                  <a:pt x="425005" y="1279871"/>
                </a:lnTo>
                <a:lnTo>
                  <a:pt x="511899" y="1292633"/>
                </a:lnTo>
                <a:lnTo>
                  <a:pt x="512754" y="792210"/>
                </a:lnTo>
                <a:close/>
                <a:moveTo>
                  <a:pt x="288283" y="1295065"/>
                </a:moveTo>
                <a:lnTo>
                  <a:pt x="406503" y="1309294"/>
                </a:lnTo>
                <a:lnTo>
                  <a:pt x="407602" y="1309416"/>
                </a:lnTo>
                <a:lnTo>
                  <a:pt x="524844" y="1326637"/>
                </a:lnTo>
                <a:cubicBezTo>
                  <a:pt x="525149" y="1326697"/>
                  <a:pt x="525517" y="1326758"/>
                  <a:pt x="525821" y="1326758"/>
                </a:cubicBezTo>
                <a:lnTo>
                  <a:pt x="646056" y="1341780"/>
                </a:lnTo>
                <a:lnTo>
                  <a:pt x="647644" y="1341902"/>
                </a:lnTo>
                <a:lnTo>
                  <a:pt x="764460" y="1356924"/>
                </a:lnTo>
                <a:cubicBezTo>
                  <a:pt x="765316" y="1357107"/>
                  <a:pt x="766232" y="1357229"/>
                  <a:pt x="767085" y="1357290"/>
                </a:cubicBezTo>
                <a:lnTo>
                  <a:pt x="884755" y="1370420"/>
                </a:lnTo>
                <a:cubicBezTo>
                  <a:pt x="885183" y="1370481"/>
                  <a:pt x="885610" y="1370542"/>
                  <a:pt x="886099" y="1370603"/>
                </a:cubicBezTo>
                <a:lnTo>
                  <a:pt x="1002730" y="1389838"/>
                </a:lnTo>
                <a:lnTo>
                  <a:pt x="1002669" y="1389777"/>
                </a:lnTo>
                <a:cubicBezTo>
                  <a:pt x="1012257" y="1391364"/>
                  <a:pt x="1021050" y="1383976"/>
                  <a:pt x="1021050" y="1374145"/>
                </a:cubicBezTo>
                <a:lnTo>
                  <a:pt x="1022882" y="717273"/>
                </a:lnTo>
                <a:cubicBezTo>
                  <a:pt x="1023309" y="706404"/>
                  <a:pt x="1014699" y="699014"/>
                  <a:pt x="1005174" y="700174"/>
                </a:cubicBezTo>
                <a:lnTo>
                  <a:pt x="886282" y="714645"/>
                </a:lnTo>
                <a:cubicBezTo>
                  <a:pt x="885793" y="714708"/>
                  <a:pt x="885305" y="714769"/>
                  <a:pt x="884877" y="714830"/>
                </a:cubicBezTo>
                <a:lnTo>
                  <a:pt x="766718" y="729178"/>
                </a:lnTo>
                <a:cubicBezTo>
                  <a:pt x="766230" y="729239"/>
                  <a:pt x="765741" y="729300"/>
                  <a:pt x="765314" y="729363"/>
                </a:cubicBezTo>
                <a:lnTo>
                  <a:pt x="288402" y="787373"/>
                </a:lnTo>
                <a:cubicBezTo>
                  <a:pt x="287913" y="787434"/>
                  <a:pt x="287425" y="787495"/>
                  <a:pt x="286996" y="787556"/>
                </a:cubicBezTo>
                <a:lnTo>
                  <a:pt x="168838" y="801905"/>
                </a:lnTo>
                <a:lnTo>
                  <a:pt x="167373" y="802089"/>
                </a:lnTo>
                <a:lnTo>
                  <a:pt x="49092" y="816438"/>
                </a:lnTo>
                <a:cubicBezTo>
                  <a:pt x="40848" y="817050"/>
                  <a:pt x="34375" y="823950"/>
                  <a:pt x="34375" y="832315"/>
                </a:cubicBezTo>
                <a:lnTo>
                  <a:pt x="34375" y="1247729"/>
                </a:lnTo>
                <a:lnTo>
                  <a:pt x="34437" y="1247729"/>
                </a:lnTo>
                <a:cubicBezTo>
                  <a:pt x="34437" y="1255606"/>
                  <a:pt x="40238" y="1262445"/>
                  <a:pt x="48237" y="1263483"/>
                </a:cubicBezTo>
                <a:lnTo>
                  <a:pt x="164625" y="1278872"/>
                </a:lnTo>
                <a:cubicBezTo>
                  <a:pt x="166396" y="1279116"/>
                  <a:pt x="168105" y="1279055"/>
                  <a:pt x="169693" y="1278689"/>
                </a:cubicBezTo>
                <a:lnTo>
                  <a:pt x="286080" y="1294687"/>
                </a:lnTo>
                <a:cubicBezTo>
                  <a:pt x="286814" y="1294870"/>
                  <a:pt x="287547" y="1294992"/>
                  <a:pt x="288278" y="1295053"/>
                </a:cubicBezTo>
                <a:close/>
                <a:moveTo>
                  <a:pt x="393190" y="1275647"/>
                </a:moveTo>
                <a:lnTo>
                  <a:pt x="393190" y="806676"/>
                </a:lnTo>
                <a:lnTo>
                  <a:pt x="305441" y="817362"/>
                </a:lnTo>
                <a:lnTo>
                  <a:pt x="305441" y="1265151"/>
                </a:lnTo>
                <a:close/>
                <a:moveTo>
                  <a:pt x="1048593" y="657371"/>
                </a:moveTo>
                <a:lnTo>
                  <a:pt x="733991" y="382773"/>
                </a:lnTo>
                <a:cubicBezTo>
                  <a:pt x="725748" y="389978"/>
                  <a:pt x="716466" y="394987"/>
                  <a:pt x="705841" y="397794"/>
                </a:cubicBezTo>
                <a:lnTo>
                  <a:pt x="1011703" y="664764"/>
                </a:lnTo>
                <a:lnTo>
                  <a:pt x="1050906" y="660002"/>
                </a:lnTo>
                <a:cubicBezTo>
                  <a:pt x="1050295" y="659025"/>
                  <a:pt x="1049503" y="658170"/>
                  <a:pt x="1048586" y="657376"/>
                </a:cubicBezTo>
                <a:close/>
                <a:moveTo>
                  <a:pt x="2147" y="787498"/>
                </a:moveTo>
                <a:lnTo>
                  <a:pt x="63027" y="780109"/>
                </a:lnTo>
                <a:lnTo>
                  <a:pt x="657916" y="392723"/>
                </a:lnTo>
                <a:cubicBezTo>
                  <a:pt x="648207" y="387655"/>
                  <a:pt x="640635" y="381610"/>
                  <a:pt x="633918" y="372817"/>
                </a:cubicBezTo>
                <a:lnTo>
                  <a:pt x="7888" y="780478"/>
                </a:lnTo>
                <a:cubicBezTo>
                  <a:pt x="5202" y="782188"/>
                  <a:pt x="3248" y="784692"/>
                  <a:pt x="2148" y="787501"/>
                </a:cubicBezTo>
                <a:close/>
                <a:moveTo>
                  <a:pt x="659066" y="356389"/>
                </a:moveTo>
                <a:lnTo>
                  <a:pt x="675248" y="345824"/>
                </a:lnTo>
                <a:cubicBezTo>
                  <a:pt x="680683" y="342284"/>
                  <a:pt x="688071" y="342589"/>
                  <a:pt x="693200" y="347108"/>
                </a:cubicBezTo>
                <a:lnTo>
                  <a:pt x="711153" y="362801"/>
                </a:lnTo>
                <a:lnTo>
                  <a:pt x="704496" y="366647"/>
                </a:lnTo>
                <a:close/>
                <a:moveTo>
                  <a:pt x="688559" y="370067"/>
                </a:moveTo>
                <a:lnTo>
                  <a:pt x="659066" y="356389"/>
                </a:lnTo>
                <a:cubicBezTo>
                  <a:pt x="666210" y="364877"/>
                  <a:pt x="676957" y="370067"/>
                  <a:pt x="688559" y="370067"/>
                </a:cubicBezTo>
                <a:close/>
                <a:moveTo>
                  <a:pt x="292372" y="752200"/>
                </a:moveTo>
                <a:lnTo>
                  <a:pt x="337011" y="746765"/>
                </a:lnTo>
                <a:lnTo>
                  <a:pt x="667604" y="396678"/>
                </a:lnTo>
                <a:cubicBezTo>
                  <a:pt x="657712" y="393503"/>
                  <a:pt x="648858" y="388191"/>
                  <a:pt x="641346" y="381108"/>
                </a:cubicBezTo>
                <a:lnTo>
                  <a:pt x="295355" y="747435"/>
                </a:lnTo>
                <a:cubicBezTo>
                  <a:pt x="294012" y="748841"/>
                  <a:pt x="293035" y="750490"/>
                  <a:pt x="292363" y="752199"/>
                </a:cubicBezTo>
                <a:close/>
                <a:moveTo>
                  <a:pt x="661875" y="359375"/>
                </a:moveTo>
                <a:cubicBezTo>
                  <a:pt x="676957" y="373725"/>
                  <a:pt x="701016" y="373786"/>
                  <a:pt x="716100" y="358520"/>
                </a:cubicBezTo>
                <a:lnTo>
                  <a:pt x="690515" y="345270"/>
                </a:lnTo>
                <a:cubicBezTo>
                  <a:pt x="684713" y="342032"/>
                  <a:pt x="677263" y="343070"/>
                  <a:pt x="672502" y="348138"/>
                </a:cubicBezTo>
                <a:close/>
                <a:moveTo>
                  <a:pt x="1457296" y="743227"/>
                </a:moveTo>
                <a:lnTo>
                  <a:pt x="743335" y="372693"/>
                </a:lnTo>
                <a:cubicBezTo>
                  <a:pt x="736679" y="381487"/>
                  <a:pt x="728190" y="388448"/>
                  <a:pt x="718237" y="393272"/>
                </a:cubicBezTo>
                <a:lnTo>
                  <a:pt x="1351535" y="721974"/>
                </a:lnTo>
                <a:lnTo>
                  <a:pt x="1460168" y="745178"/>
                </a:lnTo>
                <a:cubicBezTo>
                  <a:pt x="1459252" y="744384"/>
                  <a:pt x="1458336" y="743774"/>
                  <a:pt x="1457298" y="743224"/>
                </a:cubicBezTo>
                <a:close/>
                <a:moveTo>
                  <a:pt x="1464379" y="751165"/>
                </a:moveTo>
                <a:cubicBezTo>
                  <a:pt x="1465663" y="754525"/>
                  <a:pt x="1465724" y="758309"/>
                  <a:pt x="1464379" y="761852"/>
                </a:cubicBezTo>
                <a:close/>
                <a:moveTo>
                  <a:pt x="619981" y="331358"/>
                </a:moveTo>
                <a:cubicBezTo>
                  <a:pt x="619981" y="311696"/>
                  <a:pt x="649842" y="311696"/>
                  <a:pt x="649842" y="331358"/>
                </a:cubicBezTo>
                <a:cubicBezTo>
                  <a:pt x="649842" y="365737"/>
                  <a:pt x="691610" y="383019"/>
                  <a:pt x="715914" y="358715"/>
                </a:cubicBezTo>
                <a:cubicBezTo>
                  <a:pt x="740218" y="334411"/>
                  <a:pt x="722938" y="292643"/>
                  <a:pt x="688558" y="292643"/>
                </a:cubicBezTo>
                <a:cubicBezTo>
                  <a:pt x="680315" y="292643"/>
                  <a:pt x="673597" y="285926"/>
                  <a:pt x="673597" y="277683"/>
                </a:cubicBezTo>
                <a:lnTo>
                  <a:pt x="673597" y="243487"/>
                </a:lnTo>
                <a:lnTo>
                  <a:pt x="703458" y="243487"/>
                </a:lnTo>
                <a:lnTo>
                  <a:pt x="703458" y="264370"/>
                </a:lnTo>
                <a:cubicBezTo>
                  <a:pt x="755791" y="276034"/>
                  <a:pt x="775392" y="341433"/>
                  <a:pt x="737043" y="379842"/>
                </a:cubicBezTo>
                <a:cubicBezTo>
                  <a:pt x="693993" y="422953"/>
                  <a:pt x="619983" y="392239"/>
                  <a:pt x="619983" y="331357"/>
                </a:cubicBezTo>
                <a:close/>
                <a:moveTo>
                  <a:pt x="630302" y="161544"/>
                </a:moveTo>
                <a:cubicBezTo>
                  <a:pt x="622791" y="161544"/>
                  <a:pt x="616319" y="167162"/>
                  <a:pt x="615464" y="174795"/>
                </a:cubicBezTo>
                <a:lnTo>
                  <a:pt x="609602" y="226088"/>
                </a:lnTo>
                <a:cubicBezTo>
                  <a:pt x="608257" y="235737"/>
                  <a:pt x="615342" y="243553"/>
                  <a:pt x="624318" y="243553"/>
                </a:cubicBezTo>
                <a:lnTo>
                  <a:pt x="752735" y="243553"/>
                </a:lnTo>
                <a:cubicBezTo>
                  <a:pt x="761589" y="243553"/>
                  <a:pt x="768550" y="235798"/>
                  <a:pt x="767573" y="226943"/>
                </a:cubicBezTo>
                <a:lnTo>
                  <a:pt x="761650" y="175588"/>
                </a:lnTo>
                <a:cubicBezTo>
                  <a:pt x="761160" y="167772"/>
                  <a:pt x="754689" y="161603"/>
                  <a:pt x="746751" y="161603"/>
                </a:cubicBezTo>
                <a:close/>
                <a:moveTo>
                  <a:pt x="643736" y="161544"/>
                </a:moveTo>
                <a:lnTo>
                  <a:pt x="643736" y="14747"/>
                </a:lnTo>
                <a:cubicBezTo>
                  <a:pt x="643736" y="-4916"/>
                  <a:pt x="673597" y="-4916"/>
                  <a:pt x="673597" y="14747"/>
                </a:cubicBezTo>
                <a:lnTo>
                  <a:pt x="673597" y="161483"/>
                </a:lnTo>
                <a:lnTo>
                  <a:pt x="643736" y="161483"/>
                </a:lnTo>
                <a:close/>
                <a:moveTo>
                  <a:pt x="703457" y="161544"/>
                </a:moveTo>
                <a:lnTo>
                  <a:pt x="703457" y="14747"/>
                </a:lnTo>
                <a:cubicBezTo>
                  <a:pt x="703457" y="-4916"/>
                  <a:pt x="733318" y="-4916"/>
                  <a:pt x="733318" y="14747"/>
                </a:cubicBezTo>
                <a:lnTo>
                  <a:pt x="733318" y="161483"/>
                </a:lnTo>
                <a:lnTo>
                  <a:pt x="703457" y="161483"/>
                </a:lnTo>
                <a:close/>
              </a:path>
            </a:pathLst>
          </a:custGeom>
          <a:solidFill>
            <a:srgbClr val="163E64"/>
          </a:solidFill>
          <a:ln w="1558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14001E4-D080-92F1-74EC-00CCF7FC1F34}"/>
              </a:ext>
            </a:extLst>
          </p:cNvPr>
          <p:cNvSpPr/>
          <p:nvPr/>
        </p:nvSpPr>
        <p:spPr>
          <a:xfrm>
            <a:off x="14847026" y="4283703"/>
            <a:ext cx="825990" cy="727333"/>
          </a:xfrm>
          <a:custGeom>
            <a:avLst/>
            <a:gdLst>
              <a:gd name="connsiteX0" fmla="*/ 10 w 1465364"/>
              <a:gd name="connsiteY0" fmla="*/ 787751 h 1431607"/>
              <a:gd name="connsiteX1" fmla="*/ 1057570 w 1465364"/>
              <a:gd name="connsiteY1" fmla="*/ 659150 h 1431607"/>
              <a:gd name="connsiteX2" fmla="*/ 1055372 w 1465364"/>
              <a:gd name="connsiteY2" fmla="*/ 1431608 h 1431607"/>
              <a:gd name="connsiteX3" fmla="*/ 0 w 1465364"/>
              <a:gd name="connsiteY3" fmla="*/ 1291894 h 1431607"/>
              <a:gd name="connsiteX4" fmla="*/ 1055444 w 1465364"/>
              <a:gd name="connsiteY4" fmla="*/ 1431430 h 1431607"/>
              <a:gd name="connsiteX5" fmla="*/ 1464387 w 1465364"/>
              <a:gd name="connsiteY5" fmla="*/ 1334887 h 1431607"/>
              <a:gd name="connsiteX6" fmla="*/ 1464387 w 1465364"/>
              <a:gd name="connsiteY6" fmla="*/ 746047 h 1431607"/>
              <a:gd name="connsiteX7" fmla="*/ 1057586 w 1465364"/>
              <a:gd name="connsiteY7" fmla="*/ 659214 h 1431607"/>
              <a:gd name="connsiteX8" fmla="*/ 1343783 w 1465364"/>
              <a:gd name="connsiteY8" fmla="*/ 1326399 h 1431607"/>
              <a:gd name="connsiteX9" fmla="*/ 1110158 w 1465364"/>
              <a:gd name="connsiteY9" fmla="*/ 1379646 h 1431607"/>
              <a:gd name="connsiteX10" fmla="*/ 1090800 w 1465364"/>
              <a:gd name="connsiteY10" fmla="*/ 1363402 h 1431607"/>
              <a:gd name="connsiteX11" fmla="*/ 1092571 w 1465364"/>
              <a:gd name="connsiteY11" fmla="*/ 722116 h 1431607"/>
              <a:gd name="connsiteX12" fmla="*/ 1111685 w 1465364"/>
              <a:gd name="connsiteY12" fmla="*/ 706605 h 1431607"/>
              <a:gd name="connsiteX13" fmla="*/ 1111685 w 1465364"/>
              <a:gd name="connsiteY13" fmla="*/ 706544 h 1431607"/>
              <a:gd name="connsiteX14" fmla="*/ 1416704 w 1465364"/>
              <a:gd name="connsiteY14" fmla="*/ 771700 h 1431607"/>
              <a:gd name="connsiteX15" fmla="*/ 1429283 w 1465364"/>
              <a:gd name="connsiteY15" fmla="*/ 787211 h 1431607"/>
              <a:gd name="connsiteX16" fmla="*/ 1429283 w 1465364"/>
              <a:gd name="connsiteY16" fmla="*/ 1294168 h 1431607"/>
              <a:gd name="connsiteX17" fmla="*/ 1415666 w 1465364"/>
              <a:gd name="connsiteY17" fmla="*/ 1309922 h 1431607"/>
              <a:gd name="connsiteX18" fmla="*/ 1346114 w 1465364"/>
              <a:gd name="connsiteY18" fmla="*/ 1325799 h 1431607"/>
              <a:gd name="connsiteX19" fmla="*/ 1343793 w 1465364"/>
              <a:gd name="connsiteY19" fmla="*/ 1326410 h 1431607"/>
              <a:gd name="connsiteX20" fmla="*/ 1174203 w 1465364"/>
              <a:gd name="connsiteY20" fmla="*/ 1057835 h 1431607"/>
              <a:gd name="connsiteX21" fmla="*/ 1155518 w 1465364"/>
              <a:gd name="connsiteY21" fmla="*/ 1057835 h 1431607"/>
              <a:gd name="connsiteX22" fmla="*/ 1155518 w 1465364"/>
              <a:gd name="connsiteY22" fmla="*/ 1089650 h 1431607"/>
              <a:gd name="connsiteX23" fmla="*/ 1174203 w 1465364"/>
              <a:gd name="connsiteY23" fmla="*/ 1089650 h 1431607"/>
              <a:gd name="connsiteX24" fmla="*/ 1174203 w 1465364"/>
              <a:gd name="connsiteY24" fmla="*/ 1332436 h 1431607"/>
              <a:gd name="connsiteX25" fmla="*/ 1122482 w 1465364"/>
              <a:gd name="connsiteY25" fmla="*/ 1344221 h 1431607"/>
              <a:gd name="connsiteX26" fmla="*/ 1124192 w 1465364"/>
              <a:gd name="connsiteY26" fmla="*/ 741703 h 1431607"/>
              <a:gd name="connsiteX27" fmla="*/ 1174203 w 1465364"/>
              <a:gd name="connsiteY27" fmla="*/ 752389 h 1431607"/>
              <a:gd name="connsiteX28" fmla="*/ 185816 w 1465364"/>
              <a:gd name="connsiteY28" fmla="*/ 831900 h 1431607"/>
              <a:gd name="connsiteX29" fmla="*/ 185816 w 1465364"/>
              <a:gd name="connsiteY29" fmla="*/ 1248972 h 1431607"/>
              <a:gd name="connsiteX30" fmla="*/ 273565 w 1465364"/>
              <a:gd name="connsiteY30" fmla="*/ 1261062 h 1431607"/>
              <a:gd name="connsiteX31" fmla="*/ 273565 w 1465364"/>
              <a:gd name="connsiteY31" fmla="*/ 821214 h 1431607"/>
              <a:gd name="connsiteX32" fmla="*/ 1224759 w 1465364"/>
              <a:gd name="connsiteY32" fmla="*/ 1033167 h 1431607"/>
              <a:gd name="connsiteX33" fmla="*/ 1224759 w 1465364"/>
              <a:gd name="connsiteY33" fmla="*/ 1001352 h 1431607"/>
              <a:gd name="connsiteX34" fmla="*/ 1206073 w 1465364"/>
              <a:gd name="connsiteY34" fmla="*/ 1001352 h 1431607"/>
              <a:gd name="connsiteX35" fmla="*/ 1206073 w 1465364"/>
              <a:gd name="connsiteY35" fmla="*/ 759238 h 1431607"/>
              <a:gd name="connsiteX36" fmla="*/ 1251627 w 1465364"/>
              <a:gd name="connsiteY36" fmla="*/ 768947 h 1431607"/>
              <a:gd name="connsiteX37" fmla="*/ 1250528 w 1465364"/>
              <a:gd name="connsiteY37" fmla="*/ 1315111 h 1431607"/>
              <a:gd name="connsiteX38" fmla="*/ 1206136 w 1465364"/>
              <a:gd name="connsiteY38" fmla="*/ 1325247 h 1431607"/>
              <a:gd name="connsiteX39" fmla="*/ 1206014 w 1465364"/>
              <a:gd name="connsiteY39" fmla="*/ 1033172 h 1431607"/>
              <a:gd name="connsiteX40" fmla="*/ 1376075 w 1465364"/>
              <a:gd name="connsiteY40" fmla="*/ 1033167 h 1431607"/>
              <a:gd name="connsiteX41" fmla="*/ 1376075 w 1465364"/>
              <a:gd name="connsiteY41" fmla="*/ 1001352 h 1431607"/>
              <a:gd name="connsiteX42" fmla="*/ 1357390 w 1465364"/>
              <a:gd name="connsiteY42" fmla="*/ 1001352 h 1431607"/>
              <a:gd name="connsiteX43" fmla="*/ 1357390 w 1465364"/>
              <a:gd name="connsiteY43" fmla="*/ 791534 h 1431607"/>
              <a:gd name="connsiteX44" fmla="*/ 1397570 w 1465364"/>
              <a:gd name="connsiteY44" fmla="*/ 800145 h 1431607"/>
              <a:gd name="connsiteX45" fmla="*/ 1397570 w 1465364"/>
              <a:gd name="connsiteY45" fmla="*/ 1281637 h 1431607"/>
              <a:gd name="connsiteX46" fmla="*/ 1357390 w 1465364"/>
              <a:gd name="connsiteY46" fmla="*/ 1290796 h 1431607"/>
              <a:gd name="connsiteX47" fmla="*/ 1357390 w 1465364"/>
              <a:gd name="connsiteY47" fmla="*/ 1033175 h 1431607"/>
              <a:gd name="connsiteX48" fmla="*/ 1325514 w 1465364"/>
              <a:gd name="connsiteY48" fmla="*/ 1057836 h 1431607"/>
              <a:gd name="connsiteX49" fmla="*/ 1306828 w 1465364"/>
              <a:gd name="connsiteY49" fmla="*/ 1057836 h 1431607"/>
              <a:gd name="connsiteX50" fmla="*/ 1306828 w 1465364"/>
              <a:gd name="connsiteY50" fmla="*/ 1089651 h 1431607"/>
              <a:gd name="connsiteX51" fmla="*/ 1325514 w 1465364"/>
              <a:gd name="connsiteY51" fmla="*/ 1089651 h 1431607"/>
              <a:gd name="connsiteX52" fmla="*/ 1325514 w 1465364"/>
              <a:gd name="connsiteY52" fmla="*/ 1297937 h 1431607"/>
              <a:gd name="connsiteX53" fmla="*/ 1282159 w 1465364"/>
              <a:gd name="connsiteY53" fmla="*/ 1307829 h 1431607"/>
              <a:gd name="connsiteX54" fmla="*/ 1283258 w 1465364"/>
              <a:gd name="connsiteY54" fmla="*/ 775657 h 1431607"/>
              <a:gd name="connsiteX55" fmla="*/ 1325514 w 1465364"/>
              <a:gd name="connsiteY55" fmla="*/ 784694 h 1431607"/>
              <a:gd name="connsiteX56" fmla="*/ 1325575 w 1465364"/>
              <a:gd name="connsiteY56" fmla="*/ 1057838 h 1431607"/>
              <a:gd name="connsiteX57" fmla="*/ 783821 w 1465364"/>
              <a:gd name="connsiteY57" fmla="*/ 1327182 h 1431607"/>
              <a:gd name="connsiteX58" fmla="*/ 871570 w 1465364"/>
              <a:gd name="connsiteY58" fmla="*/ 1336952 h 1431607"/>
              <a:gd name="connsiteX59" fmla="*/ 871570 w 1465364"/>
              <a:gd name="connsiteY59" fmla="*/ 748472 h 1431607"/>
              <a:gd name="connsiteX60" fmla="*/ 783821 w 1465364"/>
              <a:gd name="connsiteY60" fmla="*/ 759158 h 1431607"/>
              <a:gd name="connsiteX61" fmla="*/ 903384 w 1465364"/>
              <a:gd name="connsiteY61" fmla="*/ 744626 h 1431607"/>
              <a:gd name="connsiteX62" fmla="*/ 903384 w 1465364"/>
              <a:gd name="connsiteY62" fmla="*/ 1341282 h 1431607"/>
              <a:gd name="connsiteX63" fmla="*/ 989423 w 1465364"/>
              <a:gd name="connsiteY63" fmla="*/ 1355511 h 1431607"/>
              <a:gd name="connsiteX64" fmla="*/ 991194 w 1465364"/>
              <a:gd name="connsiteY64" fmla="*/ 734000 h 1431607"/>
              <a:gd name="connsiteX65" fmla="*/ 664193 w 1465364"/>
              <a:gd name="connsiteY65" fmla="*/ 773693 h 1431607"/>
              <a:gd name="connsiteX66" fmla="*/ 664193 w 1465364"/>
              <a:gd name="connsiteY66" fmla="*/ 1312087 h 1431607"/>
              <a:gd name="connsiteX67" fmla="*/ 751942 w 1465364"/>
              <a:gd name="connsiteY67" fmla="*/ 1323385 h 1431607"/>
              <a:gd name="connsiteX68" fmla="*/ 751942 w 1465364"/>
              <a:gd name="connsiteY68" fmla="*/ 762996 h 1431607"/>
              <a:gd name="connsiteX69" fmla="*/ 153999 w 1465364"/>
              <a:gd name="connsiteY69" fmla="*/ 1245478 h 1431607"/>
              <a:gd name="connsiteX70" fmla="*/ 153999 w 1465364"/>
              <a:gd name="connsiteY70" fmla="*/ 835738 h 1431607"/>
              <a:gd name="connsiteX71" fmla="*/ 66250 w 1465364"/>
              <a:gd name="connsiteY71" fmla="*/ 846424 h 1431607"/>
              <a:gd name="connsiteX72" fmla="*/ 66250 w 1465364"/>
              <a:gd name="connsiteY72" fmla="*/ 1233872 h 1431607"/>
              <a:gd name="connsiteX73" fmla="*/ 543652 w 1465364"/>
              <a:gd name="connsiteY73" fmla="*/ 1296894 h 1431607"/>
              <a:gd name="connsiteX74" fmla="*/ 632378 w 1465364"/>
              <a:gd name="connsiteY74" fmla="*/ 1308007 h 1431607"/>
              <a:gd name="connsiteX75" fmla="*/ 632378 w 1465364"/>
              <a:gd name="connsiteY75" fmla="*/ 777539 h 1431607"/>
              <a:gd name="connsiteX76" fmla="*/ 544507 w 1465364"/>
              <a:gd name="connsiteY76" fmla="*/ 788225 h 1431607"/>
              <a:gd name="connsiteX77" fmla="*/ 425005 w 1465364"/>
              <a:gd name="connsiteY77" fmla="*/ 802833 h 1431607"/>
              <a:gd name="connsiteX78" fmla="*/ 425005 w 1465364"/>
              <a:gd name="connsiteY78" fmla="*/ 1279871 h 1431607"/>
              <a:gd name="connsiteX79" fmla="*/ 511899 w 1465364"/>
              <a:gd name="connsiteY79" fmla="*/ 1292633 h 1431607"/>
              <a:gd name="connsiteX80" fmla="*/ 512754 w 1465364"/>
              <a:gd name="connsiteY80" fmla="*/ 792210 h 1431607"/>
              <a:gd name="connsiteX81" fmla="*/ 288283 w 1465364"/>
              <a:gd name="connsiteY81" fmla="*/ 1295065 h 1431607"/>
              <a:gd name="connsiteX82" fmla="*/ 406503 w 1465364"/>
              <a:gd name="connsiteY82" fmla="*/ 1309294 h 1431607"/>
              <a:gd name="connsiteX83" fmla="*/ 407602 w 1465364"/>
              <a:gd name="connsiteY83" fmla="*/ 1309416 h 1431607"/>
              <a:gd name="connsiteX84" fmla="*/ 524844 w 1465364"/>
              <a:gd name="connsiteY84" fmla="*/ 1326637 h 1431607"/>
              <a:gd name="connsiteX85" fmla="*/ 525821 w 1465364"/>
              <a:gd name="connsiteY85" fmla="*/ 1326758 h 1431607"/>
              <a:gd name="connsiteX86" fmla="*/ 646056 w 1465364"/>
              <a:gd name="connsiteY86" fmla="*/ 1341780 h 1431607"/>
              <a:gd name="connsiteX87" fmla="*/ 647644 w 1465364"/>
              <a:gd name="connsiteY87" fmla="*/ 1341902 h 1431607"/>
              <a:gd name="connsiteX88" fmla="*/ 764460 w 1465364"/>
              <a:gd name="connsiteY88" fmla="*/ 1356924 h 1431607"/>
              <a:gd name="connsiteX89" fmla="*/ 767085 w 1465364"/>
              <a:gd name="connsiteY89" fmla="*/ 1357290 h 1431607"/>
              <a:gd name="connsiteX90" fmla="*/ 884755 w 1465364"/>
              <a:gd name="connsiteY90" fmla="*/ 1370420 h 1431607"/>
              <a:gd name="connsiteX91" fmla="*/ 886099 w 1465364"/>
              <a:gd name="connsiteY91" fmla="*/ 1370603 h 1431607"/>
              <a:gd name="connsiteX92" fmla="*/ 1002730 w 1465364"/>
              <a:gd name="connsiteY92" fmla="*/ 1389838 h 1431607"/>
              <a:gd name="connsiteX93" fmla="*/ 1002669 w 1465364"/>
              <a:gd name="connsiteY93" fmla="*/ 1389777 h 1431607"/>
              <a:gd name="connsiteX94" fmla="*/ 1021050 w 1465364"/>
              <a:gd name="connsiteY94" fmla="*/ 1374145 h 1431607"/>
              <a:gd name="connsiteX95" fmla="*/ 1022882 w 1465364"/>
              <a:gd name="connsiteY95" fmla="*/ 717273 h 1431607"/>
              <a:gd name="connsiteX96" fmla="*/ 1005174 w 1465364"/>
              <a:gd name="connsiteY96" fmla="*/ 700174 h 1431607"/>
              <a:gd name="connsiteX97" fmla="*/ 886282 w 1465364"/>
              <a:gd name="connsiteY97" fmla="*/ 714645 h 1431607"/>
              <a:gd name="connsiteX98" fmla="*/ 884877 w 1465364"/>
              <a:gd name="connsiteY98" fmla="*/ 714830 h 1431607"/>
              <a:gd name="connsiteX99" fmla="*/ 766718 w 1465364"/>
              <a:gd name="connsiteY99" fmla="*/ 729178 h 1431607"/>
              <a:gd name="connsiteX100" fmla="*/ 765314 w 1465364"/>
              <a:gd name="connsiteY100" fmla="*/ 729363 h 1431607"/>
              <a:gd name="connsiteX101" fmla="*/ 288402 w 1465364"/>
              <a:gd name="connsiteY101" fmla="*/ 787373 h 1431607"/>
              <a:gd name="connsiteX102" fmla="*/ 286996 w 1465364"/>
              <a:gd name="connsiteY102" fmla="*/ 787556 h 1431607"/>
              <a:gd name="connsiteX103" fmla="*/ 168838 w 1465364"/>
              <a:gd name="connsiteY103" fmla="*/ 801905 h 1431607"/>
              <a:gd name="connsiteX104" fmla="*/ 167373 w 1465364"/>
              <a:gd name="connsiteY104" fmla="*/ 802089 h 1431607"/>
              <a:gd name="connsiteX105" fmla="*/ 49092 w 1465364"/>
              <a:gd name="connsiteY105" fmla="*/ 816438 h 1431607"/>
              <a:gd name="connsiteX106" fmla="*/ 34375 w 1465364"/>
              <a:gd name="connsiteY106" fmla="*/ 832315 h 1431607"/>
              <a:gd name="connsiteX107" fmla="*/ 34375 w 1465364"/>
              <a:gd name="connsiteY107" fmla="*/ 1247729 h 1431607"/>
              <a:gd name="connsiteX108" fmla="*/ 34437 w 1465364"/>
              <a:gd name="connsiteY108" fmla="*/ 1247729 h 1431607"/>
              <a:gd name="connsiteX109" fmla="*/ 48237 w 1465364"/>
              <a:gd name="connsiteY109" fmla="*/ 1263483 h 1431607"/>
              <a:gd name="connsiteX110" fmla="*/ 164625 w 1465364"/>
              <a:gd name="connsiteY110" fmla="*/ 1278872 h 1431607"/>
              <a:gd name="connsiteX111" fmla="*/ 169693 w 1465364"/>
              <a:gd name="connsiteY111" fmla="*/ 1278689 h 1431607"/>
              <a:gd name="connsiteX112" fmla="*/ 286080 w 1465364"/>
              <a:gd name="connsiteY112" fmla="*/ 1294687 h 1431607"/>
              <a:gd name="connsiteX113" fmla="*/ 288278 w 1465364"/>
              <a:gd name="connsiteY113" fmla="*/ 1295053 h 1431607"/>
              <a:gd name="connsiteX114" fmla="*/ 393190 w 1465364"/>
              <a:gd name="connsiteY114" fmla="*/ 1275647 h 1431607"/>
              <a:gd name="connsiteX115" fmla="*/ 393190 w 1465364"/>
              <a:gd name="connsiteY115" fmla="*/ 806676 h 1431607"/>
              <a:gd name="connsiteX116" fmla="*/ 305441 w 1465364"/>
              <a:gd name="connsiteY116" fmla="*/ 817362 h 1431607"/>
              <a:gd name="connsiteX117" fmla="*/ 305441 w 1465364"/>
              <a:gd name="connsiteY117" fmla="*/ 1265151 h 1431607"/>
              <a:gd name="connsiteX118" fmla="*/ 1048593 w 1465364"/>
              <a:gd name="connsiteY118" fmla="*/ 657371 h 1431607"/>
              <a:gd name="connsiteX119" fmla="*/ 733991 w 1465364"/>
              <a:gd name="connsiteY119" fmla="*/ 382773 h 1431607"/>
              <a:gd name="connsiteX120" fmla="*/ 705841 w 1465364"/>
              <a:gd name="connsiteY120" fmla="*/ 397794 h 1431607"/>
              <a:gd name="connsiteX121" fmla="*/ 1011703 w 1465364"/>
              <a:gd name="connsiteY121" fmla="*/ 664764 h 1431607"/>
              <a:gd name="connsiteX122" fmla="*/ 1050906 w 1465364"/>
              <a:gd name="connsiteY122" fmla="*/ 660002 h 1431607"/>
              <a:gd name="connsiteX123" fmla="*/ 1048586 w 1465364"/>
              <a:gd name="connsiteY123" fmla="*/ 657376 h 1431607"/>
              <a:gd name="connsiteX124" fmla="*/ 2147 w 1465364"/>
              <a:gd name="connsiteY124" fmla="*/ 787498 h 1431607"/>
              <a:gd name="connsiteX125" fmla="*/ 63027 w 1465364"/>
              <a:gd name="connsiteY125" fmla="*/ 780109 h 1431607"/>
              <a:gd name="connsiteX126" fmla="*/ 657916 w 1465364"/>
              <a:gd name="connsiteY126" fmla="*/ 392723 h 1431607"/>
              <a:gd name="connsiteX127" fmla="*/ 633918 w 1465364"/>
              <a:gd name="connsiteY127" fmla="*/ 372817 h 1431607"/>
              <a:gd name="connsiteX128" fmla="*/ 7888 w 1465364"/>
              <a:gd name="connsiteY128" fmla="*/ 780478 h 1431607"/>
              <a:gd name="connsiteX129" fmla="*/ 2148 w 1465364"/>
              <a:gd name="connsiteY129" fmla="*/ 787501 h 1431607"/>
              <a:gd name="connsiteX130" fmla="*/ 659066 w 1465364"/>
              <a:gd name="connsiteY130" fmla="*/ 356389 h 1431607"/>
              <a:gd name="connsiteX131" fmla="*/ 675248 w 1465364"/>
              <a:gd name="connsiteY131" fmla="*/ 345824 h 1431607"/>
              <a:gd name="connsiteX132" fmla="*/ 693200 w 1465364"/>
              <a:gd name="connsiteY132" fmla="*/ 347108 h 1431607"/>
              <a:gd name="connsiteX133" fmla="*/ 711153 w 1465364"/>
              <a:gd name="connsiteY133" fmla="*/ 362801 h 1431607"/>
              <a:gd name="connsiteX134" fmla="*/ 704496 w 1465364"/>
              <a:gd name="connsiteY134" fmla="*/ 366647 h 1431607"/>
              <a:gd name="connsiteX135" fmla="*/ 688559 w 1465364"/>
              <a:gd name="connsiteY135" fmla="*/ 370067 h 1431607"/>
              <a:gd name="connsiteX136" fmla="*/ 659066 w 1465364"/>
              <a:gd name="connsiteY136" fmla="*/ 356389 h 1431607"/>
              <a:gd name="connsiteX137" fmla="*/ 688559 w 1465364"/>
              <a:gd name="connsiteY137" fmla="*/ 370067 h 1431607"/>
              <a:gd name="connsiteX138" fmla="*/ 292372 w 1465364"/>
              <a:gd name="connsiteY138" fmla="*/ 752200 h 1431607"/>
              <a:gd name="connsiteX139" fmla="*/ 337011 w 1465364"/>
              <a:gd name="connsiteY139" fmla="*/ 746765 h 1431607"/>
              <a:gd name="connsiteX140" fmla="*/ 667604 w 1465364"/>
              <a:gd name="connsiteY140" fmla="*/ 396678 h 1431607"/>
              <a:gd name="connsiteX141" fmla="*/ 641346 w 1465364"/>
              <a:gd name="connsiteY141" fmla="*/ 381108 h 1431607"/>
              <a:gd name="connsiteX142" fmla="*/ 295355 w 1465364"/>
              <a:gd name="connsiteY142" fmla="*/ 747435 h 1431607"/>
              <a:gd name="connsiteX143" fmla="*/ 292363 w 1465364"/>
              <a:gd name="connsiteY143" fmla="*/ 752199 h 1431607"/>
              <a:gd name="connsiteX144" fmla="*/ 661875 w 1465364"/>
              <a:gd name="connsiteY144" fmla="*/ 359375 h 1431607"/>
              <a:gd name="connsiteX145" fmla="*/ 716100 w 1465364"/>
              <a:gd name="connsiteY145" fmla="*/ 358520 h 1431607"/>
              <a:gd name="connsiteX146" fmla="*/ 690515 w 1465364"/>
              <a:gd name="connsiteY146" fmla="*/ 345270 h 1431607"/>
              <a:gd name="connsiteX147" fmla="*/ 672502 w 1465364"/>
              <a:gd name="connsiteY147" fmla="*/ 348138 h 1431607"/>
              <a:gd name="connsiteX148" fmla="*/ 1457296 w 1465364"/>
              <a:gd name="connsiteY148" fmla="*/ 743227 h 1431607"/>
              <a:gd name="connsiteX149" fmla="*/ 743335 w 1465364"/>
              <a:gd name="connsiteY149" fmla="*/ 372693 h 1431607"/>
              <a:gd name="connsiteX150" fmla="*/ 718237 w 1465364"/>
              <a:gd name="connsiteY150" fmla="*/ 393272 h 1431607"/>
              <a:gd name="connsiteX151" fmla="*/ 1351535 w 1465364"/>
              <a:gd name="connsiteY151" fmla="*/ 721974 h 1431607"/>
              <a:gd name="connsiteX152" fmla="*/ 1460168 w 1465364"/>
              <a:gd name="connsiteY152" fmla="*/ 745178 h 1431607"/>
              <a:gd name="connsiteX153" fmla="*/ 1457298 w 1465364"/>
              <a:gd name="connsiteY153" fmla="*/ 743224 h 1431607"/>
              <a:gd name="connsiteX154" fmla="*/ 1464379 w 1465364"/>
              <a:gd name="connsiteY154" fmla="*/ 751165 h 1431607"/>
              <a:gd name="connsiteX155" fmla="*/ 1464379 w 1465364"/>
              <a:gd name="connsiteY155" fmla="*/ 761852 h 1431607"/>
              <a:gd name="connsiteX156" fmla="*/ 619981 w 1465364"/>
              <a:gd name="connsiteY156" fmla="*/ 331358 h 1431607"/>
              <a:gd name="connsiteX157" fmla="*/ 649842 w 1465364"/>
              <a:gd name="connsiteY157" fmla="*/ 331358 h 1431607"/>
              <a:gd name="connsiteX158" fmla="*/ 715914 w 1465364"/>
              <a:gd name="connsiteY158" fmla="*/ 358715 h 1431607"/>
              <a:gd name="connsiteX159" fmla="*/ 688558 w 1465364"/>
              <a:gd name="connsiteY159" fmla="*/ 292643 h 1431607"/>
              <a:gd name="connsiteX160" fmla="*/ 673597 w 1465364"/>
              <a:gd name="connsiteY160" fmla="*/ 277683 h 1431607"/>
              <a:gd name="connsiteX161" fmla="*/ 673597 w 1465364"/>
              <a:gd name="connsiteY161" fmla="*/ 243487 h 1431607"/>
              <a:gd name="connsiteX162" fmla="*/ 703458 w 1465364"/>
              <a:gd name="connsiteY162" fmla="*/ 243487 h 1431607"/>
              <a:gd name="connsiteX163" fmla="*/ 703458 w 1465364"/>
              <a:gd name="connsiteY163" fmla="*/ 264370 h 1431607"/>
              <a:gd name="connsiteX164" fmla="*/ 737043 w 1465364"/>
              <a:gd name="connsiteY164" fmla="*/ 379842 h 1431607"/>
              <a:gd name="connsiteX165" fmla="*/ 619983 w 1465364"/>
              <a:gd name="connsiteY165" fmla="*/ 331357 h 1431607"/>
              <a:gd name="connsiteX166" fmla="*/ 630302 w 1465364"/>
              <a:gd name="connsiteY166" fmla="*/ 161544 h 1431607"/>
              <a:gd name="connsiteX167" fmla="*/ 615464 w 1465364"/>
              <a:gd name="connsiteY167" fmla="*/ 174795 h 1431607"/>
              <a:gd name="connsiteX168" fmla="*/ 609602 w 1465364"/>
              <a:gd name="connsiteY168" fmla="*/ 226088 h 1431607"/>
              <a:gd name="connsiteX169" fmla="*/ 624318 w 1465364"/>
              <a:gd name="connsiteY169" fmla="*/ 243553 h 1431607"/>
              <a:gd name="connsiteX170" fmla="*/ 752735 w 1465364"/>
              <a:gd name="connsiteY170" fmla="*/ 243553 h 1431607"/>
              <a:gd name="connsiteX171" fmla="*/ 767573 w 1465364"/>
              <a:gd name="connsiteY171" fmla="*/ 226943 h 1431607"/>
              <a:gd name="connsiteX172" fmla="*/ 761650 w 1465364"/>
              <a:gd name="connsiteY172" fmla="*/ 175588 h 1431607"/>
              <a:gd name="connsiteX173" fmla="*/ 746751 w 1465364"/>
              <a:gd name="connsiteY173" fmla="*/ 161603 h 1431607"/>
              <a:gd name="connsiteX174" fmla="*/ 643736 w 1465364"/>
              <a:gd name="connsiteY174" fmla="*/ 161544 h 1431607"/>
              <a:gd name="connsiteX175" fmla="*/ 643736 w 1465364"/>
              <a:gd name="connsiteY175" fmla="*/ 14747 h 1431607"/>
              <a:gd name="connsiteX176" fmla="*/ 673597 w 1465364"/>
              <a:gd name="connsiteY176" fmla="*/ 14747 h 1431607"/>
              <a:gd name="connsiteX177" fmla="*/ 673597 w 1465364"/>
              <a:gd name="connsiteY177" fmla="*/ 161483 h 1431607"/>
              <a:gd name="connsiteX178" fmla="*/ 643736 w 1465364"/>
              <a:gd name="connsiteY178" fmla="*/ 161483 h 1431607"/>
              <a:gd name="connsiteX179" fmla="*/ 703457 w 1465364"/>
              <a:gd name="connsiteY179" fmla="*/ 161544 h 1431607"/>
              <a:gd name="connsiteX180" fmla="*/ 703457 w 1465364"/>
              <a:gd name="connsiteY180" fmla="*/ 14747 h 1431607"/>
              <a:gd name="connsiteX181" fmla="*/ 733318 w 1465364"/>
              <a:gd name="connsiteY181" fmla="*/ 14747 h 1431607"/>
              <a:gd name="connsiteX182" fmla="*/ 733318 w 1465364"/>
              <a:gd name="connsiteY182" fmla="*/ 161483 h 1431607"/>
              <a:gd name="connsiteX183" fmla="*/ 703457 w 1465364"/>
              <a:gd name="connsiteY183" fmla="*/ 161483 h 143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465364" h="1431607">
                <a:moveTo>
                  <a:pt x="10" y="787751"/>
                </a:moveTo>
                <a:lnTo>
                  <a:pt x="1057570" y="659150"/>
                </a:lnTo>
                <a:lnTo>
                  <a:pt x="1055372" y="1431608"/>
                </a:lnTo>
                <a:lnTo>
                  <a:pt x="0" y="1291894"/>
                </a:lnTo>
                <a:close/>
                <a:moveTo>
                  <a:pt x="1055444" y="1431430"/>
                </a:moveTo>
                <a:lnTo>
                  <a:pt x="1464387" y="1334887"/>
                </a:lnTo>
                <a:lnTo>
                  <a:pt x="1464387" y="746047"/>
                </a:lnTo>
                <a:lnTo>
                  <a:pt x="1057586" y="659214"/>
                </a:lnTo>
                <a:close/>
                <a:moveTo>
                  <a:pt x="1343783" y="1326399"/>
                </a:moveTo>
                <a:lnTo>
                  <a:pt x="1110158" y="1379646"/>
                </a:lnTo>
                <a:cubicBezTo>
                  <a:pt x="1100266" y="1381905"/>
                  <a:pt x="1090556" y="1374456"/>
                  <a:pt x="1090800" y="1363402"/>
                </a:cubicBezTo>
                <a:lnTo>
                  <a:pt x="1092571" y="722116"/>
                </a:lnTo>
                <a:cubicBezTo>
                  <a:pt x="1092571" y="711980"/>
                  <a:pt x="1101913" y="704529"/>
                  <a:pt x="1111685" y="706605"/>
                </a:cubicBezTo>
                <a:lnTo>
                  <a:pt x="1111685" y="706544"/>
                </a:lnTo>
                <a:lnTo>
                  <a:pt x="1416704" y="771700"/>
                </a:lnTo>
                <a:cubicBezTo>
                  <a:pt x="1424153" y="773288"/>
                  <a:pt x="1429283" y="779882"/>
                  <a:pt x="1429283" y="787211"/>
                </a:cubicBezTo>
                <a:lnTo>
                  <a:pt x="1429283" y="1294168"/>
                </a:lnTo>
                <a:cubicBezTo>
                  <a:pt x="1429283" y="1302167"/>
                  <a:pt x="1423360" y="1308823"/>
                  <a:pt x="1415666" y="1309922"/>
                </a:cubicBezTo>
                <a:lnTo>
                  <a:pt x="1346114" y="1325799"/>
                </a:lnTo>
                <a:cubicBezTo>
                  <a:pt x="1345442" y="1326103"/>
                  <a:pt x="1344648" y="1326286"/>
                  <a:pt x="1343793" y="1326410"/>
                </a:cubicBezTo>
                <a:close/>
                <a:moveTo>
                  <a:pt x="1174203" y="1057835"/>
                </a:moveTo>
                <a:lnTo>
                  <a:pt x="1155518" y="1057835"/>
                </a:lnTo>
                <a:cubicBezTo>
                  <a:pt x="1134574" y="1057835"/>
                  <a:pt x="1134574" y="1089650"/>
                  <a:pt x="1155518" y="1089650"/>
                </a:cubicBezTo>
                <a:lnTo>
                  <a:pt x="1174203" y="1089650"/>
                </a:lnTo>
                <a:lnTo>
                  <a:pt x="1174203" y="1332436"/>
                </a:lnTo>
                <a:lnTo>
                  <a:pt x="1122482" y="1344221"/>
                </a:lnTo>
                <a:lnTo>
                  <a:pt x="1124192" y="741703"/>
                </a:lnTo>
                <a:lnTo>
                  <a:pt x="1174203" y="752389"/>
                </a:lnTo>
                <a:close/>
                <a:moveTo>
                  <a:pt x="185816" y="831900"/>
                </a:moveTo>
                <a:lnTo>
                  <a:pt x="185816" y="1248972"/>
                </a:lnTo>
                <a:lnTo>
                  <a:pt x="273565" y="1261062"/>
                </a:lnTo>
                <a:lnTo>
                  <a:pt x="273565" y="821214"/>
                </a:lnTo>
                <a:close/>
                <a:moveTo>
                  <a:pt x="1224759" y="1033167"/>
                </a:moveTo>
                <a:cubicBezTo>
                  <a:pt x="1245703" y="1033167"/>
                  <a:pt x="1245703" y="1001352"/>
                  <a:pt x="1224759" y="1001352"/>
                </a:cubicBezTo>
                <a:lnTo>
                  <a:pt x="1206073" y="1001352"/>
                </a:lnTo>
                <a:lnTo>
                  <a:pt x="1206073" y="759238"/>
                </a:lnTo>
                <a:lnTo>
                  <a:pt x="1251627" y="768947"/>
                </a:lnTo>
                <a:lnTo>
                  <a:pt x="1250528" y="1315111"/>
                </a:lnTo>
                <a:lnTo>
                  <a:pt x="1206136" y="1325247"/>
                </a:lnTo>
                <a:lnTo>
                  <a:pt x="1206014" y="1033172"/>
                </a:lnTo>
                <a:close/>
                <a:moveTo>
                  <a:pt x="1376075" y="1033167"/>
                </a:moveTo>
                <a:cubicBezTo>
                  <a:pt x="1397019" y="1033167"/>
                  <a:pt x="1397019" y="1001352"/>
                  <a:pt x="1376075" y="1001352"/>
                </a:cubicBezTo>
                <a:lnTo>
                  <a:pt x="1357390" y="1001352"/>
                </a:lnTo>
                <a:lnTo>
                  <a:pt x="1357390" y="791534"/>
                </a:lnTo>
                <a:lnTo>
                  <a:pt x="1397570" y="800145"/>
                </a:lnTo>
                <a:lnTo>
                  <a:pt x="1397570" y="1281637"/>
                </a:lnTo>
                <a:lnTo>
                  <a:pt x="1357390" y="1290796"/>
                </a:lnTo>
                <a:lnTo>
                  <a:pt x="1357390" y="1033175"/>
                </a:lnTo>
                <a:close/>
                <a:moveTo>
                  <a:pt x="1325514" y="1057836"/>
                </a:moveTo>
                <a:lnTo>
                  <a:pt x="1306828" y="1057836"/>
                </a:lnTo>
                <a:cubicBezTo>
                  <a:pt x="1285884" y="1057836"/>
                  <a:pt x="1285884" y="1089651"/>
                  <a:pt x="1306828" y="1089651"/>
                </a:cubicBezTo>
                <a:lnTo>
                  <a:pt x="1325514" y="1089651"/>
                </a:lnTo>
                <a:lnTo>
                  <a:pt x="1325514" y="1297937"/>
                </a:lnTo>
                <a:lnTo>
                  <a:pt x="1282159" y="1307829"/>
                </a:lnTo>
                <a:lnTo>
                  <a:pt x="1283258" y="775657"/>
                </a:lnTo>
                <a:lnTo>
                  <a:pt x="1325514" y="784694"/>
                </a:lnTo>
                <a:lnTo>
                  <a:pt x="1325575" y="1057838"/>
                </a:lnTo>
                <a:close/>
                <a:moveTo>
                  <a:pt x="783821" y="1327182"/>
                </a:moveTo>
                <a:lnTo>
                  <a:pt x="871570" y="1336952"/>
                </a:lnTo>
                <a:lnTo>
                  <a:pt x="871570" y="748472"/>
                </a:lnTo>
                <a:lnTo>
                  <a:pt x="783821" y="759158"/>
                </a:lnTo>
                <a:close/>
                <a:moveTo>
                  <a:pt x="903384" y="744626"/>
                </a:moveTo>
                <a:lnTo>
                  <a:pt x="903384" y="1341282"/>
                </a:lnTo>
                <a:lnTo>
                  <a:pt x="989423" y="1355511"/>
                </a:lnTo>
                <a:lnTo>
                  <a:pt x="991194" y="734000"/>
                </a:lnTo>
                <a:close/>
                <a:moveTo>
                  <a:pt x="664193" y="773693"/>
                </a:moveTo>
                <a:lnTo>
                  <a:pt x="664193" y="1312087"/>
                </a:lnTo>
                <a:lnTo>
                  <a:pt x="751942" y="1323385"/>
                </a:lnTo>
                <a:lnTo>
                  <a:pt x="751942" y="762996"/>
                </a:lnTo>
                <a:close/>
                <a:moveTo>
                  <a:pt x="153999" y="1245478"/>
                </a:moveTo>
                <a:lnTo>
                  <a:pt x="153999" y="835738"/>
                </a:lnTo>
                <a:lnTo>
                  <a:pt x="66250" y="846424"/>
                </a:lnTo>
                <a:lnTo>
                  <a:pt x="66250" y="1233872"/>
                </a:lnTo>
                <a:close/>
                <a:moveTo>
                  <a:pt x="543652" y="1296894"/>
                </a:moveTo>
                <a:lnTo>
                  <a:pt x="632378" y="1308007"/>
                </a:lnTo>
                <a:lnTo>
                  <a:pt x="632378" y="777539"/>
                </a:lnTo>
                <a:lnTo>
                  <a:pt x="544507" y="788225"/>
                </a:lnTo>
                <a:close/>
                <a:moveTo>
                  <a:pt x="425005" y="802833"/>
                </a:moveTo>
                <a:lnTo>
                  <a:pt x="425005" y="1279871"/>
                </a:lnTo>
                <a:lnTo>
                  <a:pt x="511899" y="1292633"/>
                </a:lnTo>
                <a:lnTo>
                  <a:pt x="512754" y="792210"/>
                </a:lnTo>
                <a:close/>
                <a:moveTo>
                  <a:pt x="288283" y="1295065"/>
                </a:moveTo>
                <a:lnTo>
                  <a:pt x="406503" y="1309294"/>
                </a:lnTo>
                <a:lnTo>
                  <a:pt x="407602" y="1309416"/>
                </a:lnTo>
                <a:lnTo>
                  <a:pt x="524844" y="1326637"/>
                </a:lnTo>
                <a:cubicBezTo>
                  <a:pt x="525149" y="1326697"/>
                  <a:pt x="525517" y="1326758"/>
                  <a:pt x="525821" y="1326758"/>
                </a:cubicBezTo>
                <a:lnTo>
                  <a:pt x="646056" y="1341780"/>
                </a:lnTo>
                <a:lnTo>
                  <a:pt x="647644" y="1341902"/>
                </a:lnTo>
                <a:lnTo>
                  <a:pt x="764460" y="1356924"/>
                </a:lnTo>
                <a:cubicBezTo>
                  <a:pt x="765316" y="1357107"/>
                  <a:pt x="766232" y="1357229"/>
                  <a:pt x="767085" y="1357290"/>
                </a:cubicBezTo>
                <a:lnTo>
                  <a:pt x="884755" y="1370420"/>
                </a:lnTo>
                <a:cubicBezTo>
                  <a:pt x="885183" y="1370481"/>
                  <a:pt x="885610" y="1370542"/>
                  <a:pt x="886099" y="1370603"/>
                </a:cubicBezTo>
                <a:lnTo>
                  <a:pt x="1002730" y="1389838"/>
                </a:lnTo>
                <a:lnTo>
                  <a:pt x="1002669" y="1389777"/>
                </a:lnTo>
                <a:cubicBezTo>
                  <a:pt x="1012257" y="1391364"/>
                  <a:pt x="1021050" y="1383976"/>
                  <a:pt x="1021050" y="1374145"/>
                </a:cubicBezTo>
                <a:lnTo>
                  <a:pt x="1022882" y="717273"/>
                </a:lnTo>
                <a:cubicBezTo>
                  <a:pt x="1023309" y="706404"/>
                  <a:pt x="1014699" y="699014"/>
                  <a:pt x="1005174" y="700174"/>
                </a:cubicBezTo>
                <a:lnTo>
                  <a:pt x="886282" y="714645"/>
                </a:lnTo>
                <a:cubicBezTo>
                  <a:pt x="885793" y="714708"/>
                  <a:pt x="885305" y="714769"/>
                  <a:pt x="884877" y="714830"/>
                </a:cubicBezTo>
                <a:lnTo>
                  <a:pt x="766718" y="729178"/>
                </a:lnTo>
                <a:cubicBezTo>
                  <a:pt x="766230" y="729239"/>
                  <a:pt x="765741" y="729300"/>
                  <a:pt x="765314" y="729363"/>
                </a:cubicBezTo>
                <a:lnTo>
                  <a:pt x="288402" y="787373"/>
                </a:lnTo>
                <a:cubicBezTo>
                  <a:pt x="287913" y="787434"/>
                  <a:pt x="287425" y="787495"/>
                  <a:pt x="286996" y="787556"/>
                </a:cubicBezTo>
                <a:lnTo>
                  <a:pt x="168838" y="801905"/>
                </a:lnTo>
                <a:lnTo>
                  <a:pt x="167373" y="802089"/>
                </a:lnTo>
                <a:lnTo>
                  <a:pt x="49092" y="816438"/>
                </a:lnTo>
                <a:cubicBezTo>
                  <a:pt x="40848" y="817050"/>
                  <a:pt x="34375" y="823950"/>
                  <a:pt x="34375" y="832315"/>
                </a:cubicBezTo>
                <a:lnTo>
                  <a:pt x="34375" y="1247729"/>
                </a:lnTo>
                <a:lnTo>
                  <a:pt x="34437" y="1247729"/>
                </a:lnTo>
                <a:cubicBezTo>
                  <a:pt x="34437" y="1255606"/>
                  <a:pt x="40238" y="1262445"/>
                  <a:pt x="48237" y="1263483"/>
                </a:cubicBezTo>
                <a:lnTo>
                  <a:pt x="164625" y="1278872"/>
                </a:lnTo>
                <a:cubicBezTo>
                  <a:pt x="166396" y="1279116"/>
                  <a:pt x="168105" y="1279055"/>
                  <a:pt x="169693" y="1278689"/>
                </a:cubicBezTo>
                <a:lnTo>
                  <a:pt x="286080" y="1294687"/>
                </a:lnTo>
                <a:cubicBezTo>
                  <a:pt x="286814" y="1294870"/>
                  <a:pt x="287547" y="1294992"/>
                  <a:pt x="288278" y="1295053"/>
                </a:cubicBezTo>
                <a:close/>
                <a:moveTo>
                  <a:pt x="393190" y="1275647"/>
                </a:moveTo>
                <a:lnTo>
                  <a:pt x="393190" y="806676"/>
                </a:lnTo>
                <a:lnTo>
                  <a:pt x="305441" y="817362"/>
                </a:lnTo>
                <a:lnTo>
                  <a:pt x="305441" y="1265151"/>
                </a:lnTo>
                <a:close/>
                <a:moveTo>
                  <a:pt x="1048593" y="657371"/>
                </a:moveTo>
                <a:lnTo>
                  <a:pt x="733991" y="382773"/>
                </a:lnTo>
                <a:cubicBezTo>
                  <a:pt x="725748" y="389978"/>
                  <a:pt x="716466" y="394987"/>
                  <a:pt x="705841" y="397794"/>
                </a:cubicBezTo>
                <a:lnTo>
                  <a:pt x="1011703" y="664764"/>
                </a:lnTo>
                <a:lnTo>
                  <a:pt x="1050906" y="660002"/>
                </a:lnTo>
                <a:cubicBezTo>
                  <a:pt x="1050295" y="659025"/>
                  <a:pt x="1049503" y="658170"/>
                  <a:pt x="1048586" y="657376"/>
                </a:cubicBezTo>
                <a:close/>
                <a:moveTo>
                  <a:pt x="2147" y="787498"/>
                </a:moveTo>
                <a:lnTo>
                  <a:pt x="63027" y="780109"/>
                </a:lnTo>
                <a:lnTo>
                  <a:pt x="657916" y="392723"/>
                </a:lnTo>
                <a:cubicBezTo>
                  <a:pt x="648207" y="387655"/>
                  <a:pt x="640635" y="381610"/>
                  <a:pt x="633918" y="372817"/>
                </a:cubicBezTo>
                <a:lnTo>
                  <a:pt x="7888" y="780478"/>
                </a:lnTo>
                <a:cubicBezTo>
                  <a:pt x="5202" y="782188"/>
                  <a:pt x="3248" y="784692"/>
                  <a:pt x="2148" y="787501"/>
                </a:cubicBezTo>
                <a:close/>
                <a:moveTo>
                  <a:pt x="659066" y="356389"/>
                </a:moveTo>
                <a:lnTo>
                  <a:pt x="675248" y="345824"/>
                </a:lnTo>
                <a:cubicBezTo>
                  <a:pt x="680683" y="342284"/>
                  <a:pt x="688071" y="342589"/>
                  <a:pt x="693200" y="347108"/>
                </a:cubicBezTo>
                <a:lnTo>
                  <a:pt x="711153" y="362801"/>
                </a:lnTo>
                <a:lnTo>
                  <a:pt x="704496" y="366647"/>
                </a:lnTo>
                <a:close/>
                <a:moveTo>
                  <a:pt x="688559" y="370067"/>
                </a:moveTo>
                <a:lnTo>
                  <a:pt x="659066" y="356389"/>
                </a:lnTo>
                <a:cubicBezTo>
                  <a:pt x="666210" y="364877"/>
                  <a:pt x="676957" y="370067"/>
                  <a:pt x="688559" y="370067"/>
                </a:cubicBezTo>
                <a:close/>
                <a:moveTo>
                  <a:pt x="292372" y="752200"/>
                </a:moveTo>
                <a:lnTo>
                  <a:pt x="337011" y="746765"/>
                </a:lnTo>
                <a:lnTo>
                  <a:pt x="667604" y="396678"/>
                </a:lnTo>
                <a:cubicBezTo>
                  <a:pt x="657712" y="393503"/>
                  <a:pt x="648858" y="388191"/>
                  <a:pt x="641346" y="381108"/>
                </a:cubicBezTo>
                <a:lnTo>
                  <a:pt x="295355" y="747435"/>
                </a:lnTo>
                <a:cubicBezTo>
                  <a:pt x="294012" y="748841"/>
                  <a:pt x="293035" y="750490"/>
                  <a:pt x="292363" y="752199"/>
                </a:cubicBezTo>
                <a:close/>
                <a:moveTo>
                  <a:pt x="661875" y="359375"/>
                </a:moveTo>
                <a:cubicBezTo>
                  <a:pt x="676957" y="373725"/>
                  <a:pt x="701016" y="373786"/>
                  <a:pt x="716100" y="358520"/>
                </a:cubicBezTo>
                <a:lnTo>
                  <a:pt x="690515" y="345270"/>
                </a:lnTo>
                <a:cubicBezTo>
                  <a:pt x="684713" y="342032"/>
                  <a:pt x="677263" y="343070"/>
                  <a:pt x="672502" y="348138"/>
                </a:cubicBezTo>
                <a:close/>
                <a:moveTo>
                  <a:pt x="1457296" y="743227"/>
                </a:moveTo>
                <a:lnTo>
                  <a:pt x="743335" y="372693"/>
                </a:lnTo>
                <a:cubicBezTo>
                  <a:pt x="736679" y="381487"/>
                  <a:pt x="728190" y="388448"/>
                  <a:pt x="718237" y="393272"/>
                </a:cubicBezTo>
                <a:lnTo>
                  <a:pt x="1351535" y="721974"/>
                </a:lnTo>
                <a:lnTo>
                  <a:pt x="1460168" y="745178"/>
                </a:lnTo>
                <a:cubicBezTo>
                  <a:pt x="1459252" y="744384"/>
                  <a:pt x="1458336" y="743774"/>
                  <a:pt x="1457298" y="743224"/>
                </a:cubicBezTo>
                <a:close/>
                <a:moveTo>
                  <a:pt x="1464379" y="751165"/>
                </a:moveTo>
                <a:cubicBezTo>
                  <a:pt x="1465663" y="754525"/>
                  <a:pt x="1465724" y="758309"/>
                  <a:pt x="1464379" y="761852"/>
                </a:cubicBezTo>
                <a:close/>
                <a:moveTo>
                  <a:pt x="619981" y="331358"/>
                </a:moveTo>
                <a:cubicBezTo>
                  <a:pt x="619981" y="311696"/>
                  <a:pt x="649842" y="311696"/>
                  <a:pt x="649842" y="331358"/>
                </a:cubicBezTo>
                <a:cubicBezTo>
                  <a:pt x="649842" y="365737"/>
                  <a:pt x="691610" y="383019"/>
                  <a:pt x="715914" y="358715"/>
                </a:cubicBezTo>
                <a:cubicBezTo>
                  <a:pt x="740218" y="334411"/>
                  <a:pt x="722938" y="292643"/>
                  <a:pt x="688558" y="292643"/>
                </a:cubicBezTo>
                <a:cubicBezTo>
                  <a:pt x="680315" y="292643"/>
                  <a:pt x="673597" y="285926"/>
                  <a:pt x="673597" y="277683"/>
                </a:cubicBezTo>
                <a:lnTo>
                  <a:pt x="673597" y="243487"/>
                </a:lnTo>
                <a:lnTo>
                  <a:pt x="703458" y="243487"/>
                </a:lnTo>
                <a:lnTo>
                  <a:pt x="703458" y="264370"/>
                </a:lnTo>
                <a:cubicBezTo>
                  <a:pt x="755791" y="276034"/>
                  <a:pt x="775392" y="341433"/>
                  <a:pt x="737043" y="379842"/>
                </a:cubicBezTo>
                <a:cubicBezTo>
                  <a:pt x="693993" y="422953"/>
                  <a:pt x="619983" y="392239"/>
                  <a:pt x="619983" y="331357"/>
                </a:cubicBezTo>
                <a:close/>
                <a:moveTo>
                  <a:pt x="630302" y="161544"/>
                </a:moveTo>
                <a:cubicBezTo>
                  <a:pt x="622791" y="161544"/>
                  <a:pt x="616319" y="167162"/>
                  <a:pt x="615464" y="174795"/>
                </a:cubicBezTo>
                <a:lnTo>
                  <a:pt x="609602" y="226088"/>
                </a:lnTo>
                <a:cubicBezTo>
                  <a:pt x="608257" y="235737"/>
                  <a:pt x="615342" y="243553"/>
                  <a:pt x="624318" y="243553"/>
                </a:cubicBezTo>
                <a:lnTo>
                  <a:pt x="752735" y="243553"/>
                </a:lnTo>
                <a:cubicBezTo>
                  <a:pt x="761589" y="243553"/>
                  <a:pt x="768550" y="235798"/>
                  <a:pt x="767573" y="226943"/>
                </a:cubicBezTo>
                <a:lnTo>
                  <a:pt x="761650" y="175588"/>
                </a:lnTo>
                <a:cubicBezTo>
                  <a:pt x="761160" y="167772"/>
                  <a:pt x="754689" y="161603"/>
                  <a:pt x="746751" y="161603"/>
                </a:cubicBezTo>
                <a:close/>
                <a:moveTo>
                  <a:pt x="643736" y="161544"/>
                </a:moveTo>
                <a:lnTo>
                  <a:pt x="643736" y="14747"/>
                </a:lnTo>
                <a:cubicBezTo>
                  <a:pt x="643736" y="-4916"/>
                  <a:pt x="673597" y="-4916"/>
                  <a:pt x="673597" y="14747"/>
                </a:cubicBezTo>
                <a:lnTo>
                  <a:pt x="673597" y="161483"/>
                </a:lnTo>
                <a:lnTo>
                  <a:pt x="643736" y="161483"/>
                </a:lnTo>
                <a:close/>
                <a:moveTo>
                  <a:pt x="703457" y="161544"/>
                </a:moveTo>
                <a:lnTo>
                  <a:pt x="703457" y="14747"/>
                </a:lnTo>
                <a:cubicBezTo>
                  <a:pt x="703457" y="-4916"/>
                  <a:pt x="733318" y="-4916"/>
                  <a:pt x="733318" y="14747"/>
                </a:cubicBezTo>
                <a:lnTo>
                  <a:pt x="733318" y="161483"/>
                </a:lnTo>
                <a:lnTo>
                  <a:pt x="703457" y="161483"/>
                </a:lnTo>
                <a:close/>
              </a:path>
            </a:pathLst>
          </a:custGeom>
          <a:solidFill>
            <a:srgbClr val="163E64"/>
          </a:solidFill>
          <a:ln w="1558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9425098A-5194-7033-DED1-32D3E6559FD3}"/>
              </a:ext>
            </a:extLst>
          </p:cNvPr>
          <p:cNvSpPr/>
          <p:nvPr/>
        </p:nvSpPr>
        <p:spPr>
          <a:xfrm>
            <a:off x="13987739" y="4449581"/>
            <a:ext cx="640396" cy="563907"/>
          </a:xfrm>
          <a:custGeom>
            <a:avLst/>
            <a:gdLst>
              <a:gd name="connsiteX0" fmla="*/ 10 w 1465364"/>
              <a:gd name="connsiteY0" fmla="*/ 787751 h 1431607"/>
              <a:gd name="connsiteX1" fmla="*/ 1057570 w 1465364"/>
              <a:gd name="connsiteY1" fmla="*/ 659150 h 1431607"/>
              <a:gd name="connsiteX2" fmla="*/ 1055372 w 1465364"/>
              <a:gd name="connsiteY2" fmla="*/ 1431608 h 1431607"/>
              <a:gd name="connsiteX3" fmla="*/ 0 w 1465364"/>
              <a:gd name="connsiteY3" fmla="*/ 1291894 h 1431607"/>
              <a:gd name="connsiteX4" fmla="*/ 1055444 w 1465364"/>
              <a:gd name="connsiteY4" fmla="*/ 1431430 h 1431607"/>
              <a:gd name="connsiteX5" fmla="*/ 1464387 w 1465364"/>
              <a:gd name="connsiteY5" fmla="*/ 1334887 h 1431607"/>
              <a:gd name="connsiteX6" fmla="*/ 1464387 w 1465364"/>
              <a:gd name="connsiteY6" fmla="*/ 746047 h 1431607"/>
              <a:gd name="connsiteX7" fmla="*/ 1057586 w 1465364"/>
              <a:gd name="connsiteY7" fmla="*/ 659214 h 1431607"/>
              <a:gd name="connsiteX8" fmla="*/ 1343783 w 1465364"/>
              <a:gd name="connsiteY8" fmla="*/ 1326399 h 1431607"/>
              <a:gd name="connsiteX9" fmla="*/ 1110158 w 1465364"/>
              <a:gd name="connsiteY9" fmla="*/ 1379646 h 1431607"/>
              <a:gd name="connsiteX10" fmla="*/ 1090800 w 1465364"/>
              <a:gd name="connsiteY10" fmla="*/ 1363402 h 1431607"/>
              <a:gd name="connsiteX11" fmla="*/ 1092571 w 1465364"/>
              <a:gd name="connsiteY11" fmla="*/ 722116 h 1431607"/>
              <a:gd name="connsiteX12" fmla="*/ 1111685 w 1465364"/>
              <a:gd name="connsiteY12" fmla="*/ 706605 h 1431607"/>
              <a:gd name="connsiteX13" fmla="*/ 1111685 w 1465364"/>
              <a:gd name="connsiteY13" fmla="*/ 706544 h 1431607"/>
              <a:gd name="connsiteX14" fmla="*/ 1416704 w 1465364"/>
              <a:gd name="connsiteY14" fmla="*/ 771700 h 1431607"/>
              <a:gd name="connsiteX15" fmla="*/ 1429283 w 1465364"/>
              <a:gd name="connsiteY15" fmla="*/ 787211 h 1431607"/>
              <a:gd name="connsiteX16" fmla="*/ 1429283 w 1465364"/>
              <a:gd name="connsiteY16" fmla="*/ 1294168 h 1431607"/>
              <a:gd name="connsiteX17" fmla="*/ 1415666 w 1465364"/>
              <a:gd name="connsiteY17" fmla="*/ 1309922 h 1431607"/>
              <a:gd name="connsiteX18" fmla="*/ 1346114 w 1465364"/>
              <a:gd name="connsiteY18" fmla="*/ 1325799 h 1431607"/>
              <a:gd name="connsiteX19" fmla="*/ 1343793 w 1465364"/>
              <a:gd name="connsiteY19" fmla="*/ 1326410 h 1431607"/>
              <a:gd name="connsiteX20" fmla="*/ 1174203 w 1465364"/>
              <a:gd name="connsiteY20" fmla="*/ 1057835 h 1431607"/>
              <a:gd name="connsiteX21" fmla="*/ 1155518 w 1465364"/>
              <a:gd name="connsiteY21" fmla="*/ 1057835 h 1431607"/>
              <a:gd name="connsiteX22" fmla="*/ 1155518 w 1465364"/>
              <a:gd name="connsiteY22" fmla="*/ 1089650 h 1431607"/>
              <a:gd name="connsiteX23" fmla="*/ 1174203 w 1465364"/>
              <a:gd name="connsiteY23" fmla="*/ 1089650 h 1431607"/>
              <a:gd name="connsiteX24" fmla="*/ 1174203 w 1465364"/>
              <a:gd name="connsiteY24" fmla="*/ 1332436 h 1431607"/>
              <a:gd name="connsiteX25" fmla="*/ 1122482 w 1465364"/>
              <a:gd name="connsiteY25" fmla="*/ 1344221 h 1431607"/>
              <a:gd name="connsiteX26" fmla="*/ 1124192 w 1465364"/>
              <a:gd name="connsiteY26" fmla="*/ 741703 h 1431607"/>
              <a:gd name="connsiteX27" fmla="*/ 1174203 w 1465364"/>
              <a:gd name="connsiteY27" fmla="*/ 752389 h 1431607"/>
              <a:gd name="connsiteX28" fmla="*/ 185816 w 1465364"/>
              <a:gd name="connsiteY28" fmla="*/ 831900 h 1431607"/>
              <a:gd name="connsiteX29" fmla="*/ 185816 w 1465364"/>
              <a:gd name="connsiteY29" fmla="*/ 1248972 h 1431607"/>
              <a:gd name="connsiteX30" fmla="*/ 273565 w 1465364"/>
              <a:gd name="connsiteY30" fmla="*/ 1261062 h 1431607"/>
              <a:gd name="connsiteX31" fmla="*/ 273565 w 1465364"/>
              <a:gd name="connsiteY31" fmla="*/ 821214 h 1431607"/>
              <a:gd name="connsiteX32" fmla="*/ 1224759 w 1465364"/>
              <a:gd name="connsiteY32" fmla="*/ 1033167 h 1431607"/>
              <a:gd name="connsiteX33" fmla="*/ 1224759 w 1465364"/>
              <a:gd name="connsiteY33" fmla="*/ 1001352 h 1431607"/>
              <a:gd name="connsiteX34" fmla="*/ 1206073 w 1465364"/>
              <a:gd name="connsiteY34" fmla="*/ 1001352 h 1431607"/>
              <a:gd name="connsiteX35" fmla="*/ 1206073 w 1465364"/>
              <a:gd name="connsiteY35" fmla="*/ 759238 h 1431607"/>
              <a:gd name="connsiteX36" fmla="*/ 1251627 w 1465364"/>
              <a:gd name="connsiteY36" fmla="*/ 768947 h 1431607"/>
              <a:gd name="connsiteX37" fmla="*/ 1250528 w 1465364"/>
              <a:gd name="connsiteY37" fmla="*/ 1315111 h 1431607"/>
              <a:gd name="connsiteX38" fmla="*/ 1206136 w 1465364"/>
              <a:gd name="connsiteY38" fmla="*/ 1325247 h 1431607"/>
              <a:gd name="connsiteX39" fmla="*/ 1206014 w 1465364"/>
              <a:gd name="connsiteY39" fmla="*/ 1033172 h 1431607"/>
              <a:gd name="connsiteX40" fmla="*/ 1376075 w 1465364"/>
              <a:gd name="connsiteY40" fmla="*/ 1033167 h 1431607"/>
              <a:gd name="connsiteX41" fmla="*/ 1376075 w 1465364"/>
              <a:gd name="connsiteY41" fmla="*/ 1001352 h 1431607"/>
              <a:gd name="connsiteX42" fmla="*/ 1357390 w 1465364"/>
              <a:gd name="connsiteY42" fmla="*/ 1001352 h 1431607"/>
              <a:gd name="connsiteX43" fmla="*/ 1357390 w 1465364"/>
              <a:gd name="connsiteY43" fmla="*/ 791534 h 1431607"/>
              <a:gd name="connsiteX44" fmla="*/ 1397570 w 1465364"/>
              <a:gd name="connsiteY44" fmla="*/ 800145 h 1431607"/>
              <a:gd name="connsiteX45" fmla="*/ 1397570 w 1465364"/>
              <a:gd name="connsiteY45" fmla="*/ 1281637 h 1431607"/>
              <a:gd name="connsiteX46" fmla="*/ 1357390 w 1465364"/>
              <a:gd name="connsiteY46" fmla="*/ 1290796 h 1431607"/>
              <a:gd name="connsiteX47" fmla="*/ 1357390 w 1465364"/>
              <a:gd name="connsiteY47" fmla="*/ 1033175 h 1431607"/>
              <a:gd name="connsiteX48" fmla="*/ 1325514 w 1465364"/>
              <a:gd name="connsiteY48" fmla="*/ 1057836 h 1431607"/>
              <a:gd name="connsiteX49" fmla="*/ 1306828 w 1465364"/>
              <a:gd name="connsiteY49" fmla="*/ 1057836 h 1431607"/>
              <a:gd name="connsiteX50" fmla="*/ 1306828 w 1465364"/>
              <a:gd name="connsiteY50" fmla="*/ 1089651 h 1431607"/>
              <a:gd name="connsiteX51" fmla="*/ 1325514 w 1465364"/>
              <a:gd name="connsiteY51" fmla="*/ 1089651 h 1431607"/>
              <a:gd name="connsiteX52" fmla="*/ 1325514 w 1465364"/>
              <a:gd name="connsiteY52" fmla="*/ 1297937 h 1431607"/>
              <a:gd name="connsiteX53" fmla="*/ 1282159 w 1465364"/>
              <a:gd name="connsiteY53" fmla="*/ 1307829 h 1431607"/>
              <a:gd name="connsiteX54" fmla="*/ 1283258 w 1465364"/>
              <a:gd name="connsiteY54" fmla="*/ 775657 h 1431607"/>
              <a:gd name="connsiteX55" fmla="*/ 1325514 w 1465364"/>
              <a:gd name="connsiteY55" fmla="*/ 784694 h 1431607"/>
              <a:gd name="connsiteX56" fmla="*/ 1325575 w 1465364"/>
              <a:gd name="connsiteY56" fmla="*/ 1057838 h 1431607"/>
              <a:gd name="connsiteX57" fmla="*/ 783821 w 1465364"/>
              <a:gd name="connsiteY57" fmla="*/ 1327182 h 1431607"/>
              <a:gd name="connsiteX58" fmla="*/ 871570 w 1465364"/>
              <a:gd name="connsiteY58" fmla="*/ 1336952 h 1431607"/>
              <a:gd name="connsiteX59" fmla="*/ 871570 w 1465364"/>
              <a:gd name="connsiteY59" fmla="*/ 748472 h 1431607"/>
              <a:gd name="connsiteX60" fmla="*/ 783821 w 1465364"/>
              <a:gd name="connsiteY60" fmla="*/ 759158 h 1431607"/>
              <a:gd name="connsiteX61" fmla="*/ 903384 w 1465364"/>
              <a:gd name="connsiteY61" fmla="*/ 744626 h 1431607"/>
              <a:gd name="connsiteX62" fmla="*/ 903384 w 1465364"/>
              <a:gd name="connsiteY62" fmla="*/ 1341282 h 1431607"/>
              <a:gd name="connsiteX63" fmla="*/ 989423 w 1465364"/>
              <a:gd name="connsiteY63" fmla="*/ 1355511 h 1431607"/>
              <a:gd name="connsiteX64" fmla="*/ 991194 w 1465364"/>
              <a:gd name="connsiteY64" fmla="*/ 734000 h 1431607"/>
              <a:gd name="connsiteX65" fmla="*/ 664193 w 1465364"/>
              <a:gd name="connsiteY65" fmla="*/ 773693 h 1431607"/>
              <a:gd name="connsiteX66" fmla="*/ 664193 w 1465364"/>
              <a:gd name="connsiteY66" fmla="*/ 1312087 h 1431607"/>
              <a:gd name="connsiteX67" fmla="*/ 751942 w 1465364"/>
              <a:gd name="connsiteY67" fmla="*/ 1323385 h 1431607"/>
              <a:gd name="connsiteX68" fmla="*/ 751942 w 1465364"/>
              <a:gd name="connsiteY68" fmla="*/ 762996 h 1431607"/>
              <a:gd name="connsiteX69" fmla="*/ 153999 w 1465364"/>
              <a:gd name="connsiteY69" fmla="*/ 1245478 h 1431607"/>
              <a:gd name="connsiteX70" fmla="*/ 153999 w 1465364"/>
              <a:gd name="connsiteY70" fmla="*/ 835738 h 1431607"/>
              <a:gd name="connsiteX71" fmla="*/ 66250 w 1465364"/>
              <a:gd name="connsiteY71" fmla="*/ 846424 h 1431607"/>
              <a:gd name="connsiteX72" fmla="*/ 66250 w 1465364"/>
              <a:gd name="connsiteY72" fmla="*/ 1233872 h 1431607"/>
              <a:gd name="connsiteX73" fmla="*/ 543652 w 1465364"/>
              <a:gd name="connsiteY73" fmla="*/ 1296894 h 1431607"/>
              <a:gd name="connsiteX74" fmla="*/ 632378 w 1465364"/>
              <a:gd name="connsiteY74" fmla="*/ 1308007 h 1431607"/>
              <a:gd name="connsiteX75" fmla="*/ 632378 w 1465364"/>
              <a:gd name="connsiteY75" fmla="*/ 777539 h 1431607"/>
              <a:gd name="connsiteX76" fmla="*/ 544507 w 1465364"/>
              <a:gd name="connsiteY76" fmla="*/ 788225 h 1431607"/>
              <a:gd name="connsiteX77" fmla="*/ 425005 w 1465364"/>
              <a:gd name="connsiteY77" fmla="*/ 802833 h 1431607"/>
              <a:gd name="connsiteX78" fmla="*/ 425005 w 1465364"/>
              <a:gd name="connsiteY78" fmla="*/ 1279871 h 1431607"/>
              <a:gd name="connsiteX79" fmla="*/ 511899 w 1465364"/>
              <a:gd name="connsiteY79" fmla="*/ 1292633 h 1431607"/>
              <a:gd name="connsiteX80" fmla="*/ 512754 w 1465364"/>
              <a:gd name="connsiteY80" fmla="*/ 792210 h 1431607"/>
              <a:gd name="connsiteX81" fmla="*/ 288283 w 1465364"/>
              <a:gd name="connsiteY81" fmla="*/ 1295065 h 1431607"/>
              <a:gd name="connsiteX82" fmla="*/ 406503 w 1465364"/>
              <a:gd name="connsiteY82" fmla="*/ 1309294 h 1431607"/>
              <a:gd name="connsiteX83" fmla="*/ 407602 w 1465364"/>
              <a:gd name="connsiteY83" fmla="*/ 1309416 h 1431607"/>
              <a:gd name="connsiteX84" fmla="*/ 524844 w 1465364"/>
              <a:gd name="connsiteY84" fmla="*/ 1326637 h 1431607"/>
              <a:gd name="connsiteX85" fmla="*/ 525821 w 1465364"/>
              <a:gd name="connsiteY85" fmla="*/ 1326758 h 1431607"/>
              <a:gd name="connsiteX86" fmla="*/ 646056 w 1465364"/>
              <a:gd name="connsiteY86" fmla="*/ 1341780 h 1431607"/>
              <a:gd name="connsiteX87" fmla="*/ 647644 w 1465364"/>
              <a:gd name="connsiteY87" fmla="*/ 1341902 h 1431607"/>
              <a:gd name="connsiteX88" fmla="*/ 764460 w 1465364"/>
              <a:gd name="connsiteY88" fmla="*/ 1356924 h 1431607"/>
              <a:gd name="connsiteX89" fmla="*/ 767085 w 1465364"/>
              <a:gd name="connsiteY89" fmla="*/ 1357290 h 1431607"/>
              <a:gd name="connsiteX90" fmla="*/ 884755 w 1465364"/>
              <a:gd name="connsiteY90" fmla="*/ 1370420 h 1431607"/>
              <a:gd name="connsiteX91" fmla="*/ 886099 w 1465364"/>
              <a:gd name="connsiteY91" fmla="*/ 1370603 h 1431607"/>
              <a:gd name="connsiteX92" fmla="*/ 1002730 w 1465364"/>
              <a:gd name="connsiteY92" fmla="*/ 1389838 h 1431607"/>
              <a:gd name="connsiteX93" fmla="*/ 1002669 w 1465364"/>
              <a:gd name="connsiteY93" fmla="*/ 1389777 h 1431607"/>
              <a:gd name="connsiteX94" fmla="*/ 1021050 w 1465364"/>
              <a:gd name="connsiteY94" fmla="*/ 1374145 h 1431607"/>
              <a:gd name="connsiteX95" fmla="*/ 1022882 w 1465364"/>
              <a:gd name="connsiteY95" fmla="*/ 717273 h 1431607"/>
              <a:gd name="connsiteX96" fmla="*/ 1005174 w 1465364"/>
              <a:gd name="connsiteY96" fmla="*/ 700174 h 1431607"/>
              <a:gd name="connsiteX97" fmla="*/ 886282 w 1465364"/>
              <a:gd name="connsiteY97" fmla="*/ 714645 h 1431607"/>
              <a:gd name="connsiteX98" fmla="*/ 884877 w 1465364"/>
              <a:gd name="connsiteY98" fmla="*/ 714830 h 1431607"/>
              <a:gd name="connsiteX99" fmla="*/ 766718 w 1465364"/>
              <a:gd name="connsiteY99" fmla="*/ 729178 h 1431607"/>
              <a:gd name="connsiteX100" fmla="*/ 765314 w 1465364"/>
              <a:gd name="connsiteY100" fmla="*/ 729363 h 1431607"/>
              <a:gd name="connsiteX101" fmla="*/ 288402 w 1465364"/>
              <a:gd name="connsiteY101" fmla="*/ 787373 h 1431607"/>
              <a:gd name="connsiteX102" fmla="*/ 286996 w 1465364"/>
              <a:gd name="connsiteY102" fmla="*/ 787556 h 1431607"/>
              <a:gd name="connsiteX103" fmla="*/ 168838 w 1465364"/>
              <a:gd name="connsiteY103" fmla="*/ 801905 h 1431607"/>
              <a:gd name="connsiteX104" fmla="*/ 167373 w 1465364"/>
              <a:gd name="connsiteY104" fmla="*/ 802089 h 1431607"/>
              <a:gd name="connsiteX105" fmla="*/ 49092 w 1465364"/>
              <a:gd name="connsiteY105" fmla="*/ 816438 h 1431607"/>
              <a:gd name="connsiteX106" fmla="*/ 34375 w 1465364"/>
              <a:gd name="connsiteY106" fmla="*/ 832315 h 1431607"/>
              <a:gd name="connsiteX107" fmla="*/ 34375 w 1465364"/>
              <a:gd name="connsiteY107" fmla="*/ 1247729 h 1431607"/>
              <a:gd name="connsiteX108" fmla="*/ 34437 w 1465364"/>
              <a:gd name="connsiteY108" fmla="*/ 1247729 h 1431607"/>
              <a:gd name="connsiteX109" fmla="*/ 48237 w 1465364"/>
              <a:gd name="connsiteY109" fmla="*/ 1263483 h 1431607"/>
              <a:gd name="connsiteX110" fmla="*/ 164625 w 1465364"/>
              <a:gd name="connsiteY110" fmla="*/ 1278872 h 1431607"/>
              <a:gd name="connsiteX111" fmla="*/ 169693 w 1465364"/>
              <a:gd name="connsiteY111" fmla="*/ 1278689 h 1431607"/>
              <a:gd name="connsiteX112" fmla="*/ 286080 w 1465364"/>
              <a:gd name="connsiteY112" fmla="*/ 1294687 h 1431607"/>
              <a:gd name="connsiteX113" fmla="*/ 288278 w 1465364"/>
              <a:gd name="connsiteY113" fmla="*/ 1295053 h 1431607"/>
              <a:gd name="connsiteX114" fmla="*/ 393190 w 1465364"/>
              <a:gd name="connsiteY114" fmla="*/ 1275647 h 1431607"/>
              <a:gd name="connsiteX115" fmla="*/ 393190 w 1465364"/>
              <a:gd name="connsiteY115" fmla="*/ 806676 h 1431607"/>
              <a:gd name="connsiteX116" fmla="*/ 305441 w 1465364"/>
              <a:gd name="connsiteY116" fmla="*/ 817362 h 1431607"/>
              <a:gd name="connsiteX117" fmla="*/ 305441 w 1465364"/>
              <a:gd name="connsiteY117" fmla="*/ 1265151 h 1431607"/>
              <a:gd name="connsiteX118" fmla="*/ 1048593 w 1465364"/>
              <a:gd name="connsiteY118" fmla="*/ 657371 h 1431607"/>
              <a:gd name="connsiteX119" fmla="*/ 733991 w 1465364"/>
              <a:gd name="connsiteY119" fmla="*/ 382773 h 1431607"/>
              <a:gd name="connsiteX120" fmla="*/ 705841 w 1465364"/>
              <a:gd name="connsiteY120" fmla="*/ 397794 h 1431607"/>
              <a:gd name="connsiteX121" fmla="*/ 1011703 w 1465364"/>
              <a:gd name="connsiteY121" fmla="*/ 664764 h 1431607"/>
              <a:gd name="connsiteX122" fmla="*/ 1050906 w 1465364"/>
              <a:gd name="connsiteY122" fmla="*/ 660002 h 1431607"/>
              <a:gd name="connsiteX123" fmla="*/ 1048586 w 1465364"/>
              <a:gd name="connsiteY123" fmla="*/ 657376 h 1431607"/>
              <a:gd name="connsiteX124" fmla="*/ 2147 w 1465364"/>
              <a:gd name="connsiteY124" fmla="*/ 787498 h 1431607"/>
              <a:gd name="connsiteX125" fmla="*/ 63027 w 1465364"/>
              <a:gd name="connsiteY125" fmla="*/ 780109 h 1431607"/>
              <a:gd name="connsiteX126" fmla="*/ 657916 w 1465364"/>
              <a:gd name="connsiteY126" fmla="*/ 392723 h 1431607"/>
              <a:gd name="connsiteX127" fmla="*/ 633918 w 1465364"/>
              <a:gd name="connsiteY127" fmla="*/ 372817 h 1431607"/>
              <a:gd name="connsiteX128" fmla="*/ 7888 w 1465364"/>
              <a:gd name="connsiteY128" fmla="*/ 780478 h 1431607"/>
              <a:gd name="connsiteX129" fmla="*/ 2148 w 1465364"/>
              <a:gd name="connsiteY129" fmla="*/ 787501 h 1431607"/>
              <a:gd name="connsiteX130" fmla="*/ 659066 w 1465364"/>
              <a:gd name="connsiteY130" fmla="*/ 356389 h 1431607"/>
              <a:gd name="connsiteX131" fmla="*/ 675248 w 1465364"/>
              <a:gd name="connsiteY131" fmla="*/ 345824 h 1431607"/>
              <a:gd name="connsiteX132" fmla="*/ 693200 w 1465364"/>
              <a:gd name="connsiteY132" fmla="*/ 347108 h 1431607"/>
              <a:gd name="connsiteX133" fmla="*/ 711153 w 1465364"/>
              <a:gd name="connsiteY133" fmla="*/ 362801 h 1431607"/>
              <a:gd name="connsiteX134" fmla="*/ 704496 w 1465364"/>
              <a:gd name="connsiteY134" fmla="*/ 366647 h 1431607"/>
              <a:gd name="connsiteX135" fmla="*/ 688559 w 1465364"/>
              <a:gd name="connsiteY135" fmla="*/ 370067 h 1431607"/>
              <a:gd name="connsiteX136" fmla="*/ 659066 w 1465364"/>
              <a:gd name="connsiteY136" fmla="*/ 356389 h 1431607"/>
              <a:gd name="connsiteX137" fmla="*/ 688559 w 1465364"/>
              <a:gd name="connsiteY137" fmla="*/ 370067 h 1431607"/>
              <a:gd name="connsiteX138" fmla="*/ 292372 w 1465364"/>
              <a:gd name="connsiteY138" fmla="*/ 752200 h 1431607"/>
              <a:gd name="connsiteX139" fmla="*/ 337011 w 1465364"/>
              <a:gd name="connsiteY139" fmla="*/ 746765 h 1431607"/>
              <a:gd name="connsiteX140" fmla="*/ 667604 w 1465364"/>
              <a:gd name="connsiteY140" fmla="*/ 396678 h 1431607"/>
              <a:gd name="connsiteX141" fmla="*/ 641346 w 1465364"/>
              <a:gd name="connsiteY141" fmla="*/ 381108 h 1431607"/>
              <a:gd name="connsiteX142" fmla="*/ 295355 w 1465364"/>
              <a:gd name="connsiteY142" fmla="*/ 747435 h 1431607"/>
              <a:gd name="connsiteX143" fmla="*/ 292363 w 1465364"/>
              <a:gd name="connsiteY143" fmla="*/ 752199 h 1431607"/>
              <a:gd name="connsiteX144" fmla="*/ 661875 w 1465364"/>
              <a:gd name="connsiteY144" fmla="*/ 359375 h 1431607"/>
              <a:gd name="connsiteX145" fmla="*/ 716100 w 1465364"/>
              <a:gd name="connsiteY145" fmla="*/ 358520 h 1431607"/>
              <a:gd name="connsiteX146" fmla="*/ 690515 w 1465364"/>
              <a:gd name="connsiteY146" fmla="*/ 345270 h 1431607"/>
              <a:gd name="connsiteX147" fmla="*/ 672502 w 1465364"/>
              <a:gd name="connsiteY147" fmla="*/ 348138 h 1431607"/>
              <a:gd name="connsiteX148" fmla="*/ 1457296 w 1465364"/>
              <a:gd name="connsiteY148" fmla="*/ 743227 h 1431607"/>
              <a:gd name="connsiteX149" fmla="*/ 743335 w 1465364"/>
              <a:gd name="connsiteY149" fmla="*/ 372693 h 1431607"/>
              <a:gd name="connsiteX150" fmla="*/ 718237 w 1465364"/>
              <a:gd name="connsiteY150" fmla="*/ 393272 h 1431607"/>
              <a:gd name="connsiteX151" fmla="*/ 1351535 w 1465364"/>
              <a:gd name="connsiteY151" fmla="*/ 721974 h 1431607"/>
              <a:gd name="connsiteX152" fmla="*/ 1460168 w 1465364"/>
              <a:gd name="connsiteY152" fmla="*/ 745178 h 1431607"/>
              <a:gd name="connsiteX153" fmla="*/ 1457298 w 1465364"/>
              <a:gd name="connsiteY153" fmla="*/ 743224 h 1431607"/>
              <a:gd name="connsiteX154" fmla="*/ 1464379 w 1465364"/>
              <a:gd name="connsiteY154" fmla="*/ 751165 h 1431607"/>
              <a:gd name="connsiteX155" fmla="*/ 1464379 w 1465364"/>
              <a:gd name="connsiteY155" fmla="*/ 761852 h 1431607"/>
              <a:gd name="connsiteX156" fmla="*/ 619981 w 1465364"/>
              <a:gd name="connsiteY156" fmla="*/ 331358 h 1431607"/>
              <a:gd name="connsiteX157" fmla="*/ 649842 w 1465364"/>
              <a:gd name="connsiteY157" fmla="*/ 331358 h 1431607"/>
              <a:gd name="connsiteX158" fmla="*/ 715914 w 1465364"/>
              <a:gd name="connsiteY158" fmla="*/ 358715 h 1431607"/>
              <a:gd name="connsiteX159" fmla="*/ 688558 w 1465364"/>
              <a:gd name="connsiteY159" fmla="*/ 292643 h 1431607"/>
              <a:gd name="connsiteX160" fmla="*/ 673597 w 1465364"/>
              <a:gd name="connsiteY160" fmla="*/ 277683 h 1431607"/>
              <a:gd name="connsiteX161" fmla="*/ 673597 w 1465364"/>
              <a:gd name="connsiteY161" fmla="*/ 243487 h 1431607"/>
              <a:gd name="connsiteX162" fmla="*/ 703458 w 1465364"/>
              <a:gd name="connsiteY162" fmla="*/ 243487 h 1431607"/>
              <a:gd name="connsiteX163" fmla="*/ 703458 w 1465364"/>
              <a:gd name="connsiteY163" fmla="*/ 264370 h 1431607"/>
              <a:gd name="connsiteX164" fmla="*/ 737043 w 1465364"/>
              <a:gd name="connsiteY164" fmla="*/ 379842 h 1431607"/>
              <a:gd name="connsiteX165" fmla="*/ 619983 w 1465364"/>
              <a:gd name="connsiteY165" fmla="*/ 331357 h 1431607"/>
              <a:gd name="connsiteX166" fmla="*/ 630302 w 1465364"/>
              <a:gd name="connsiteY166" fmla="*/ 161544 h 1431607"/>
              <a:gd name="connsiteX167" fmla="*/ 615464 w 1465364"/>
              <a:gd name="connsiteY167" fmla="*/ 174795 h 1431607"/>
              <a:gd name="connsiteX168" fmla="*/ 609602 w 1465364"/>
              <a:gd name="connsiteY168" fmla="*/ 226088 h 1431607"/>
              <a:gd name="connsiteX169" fmla="*/ 624318 w 1465364"/>
              <a:gd name="connsiteY169" fmla="*/ 243553 h 1431607"/>
              <a:gd name="connsiteX170" fmla="*/ 752735 w 1465364"/>
              <a:gd name="connsiteY170" fmla="*/ 243553 h 1431607"/>
              <a:gd name="connsiteX171" fmla="*/ 767573 w 1465364"/>
              <a:gd name="connsiteY171" fmla="*/ 226943 h 1431607"/>
              <a:gd name="connsiteX172" fmla="*/ 761650 w 1465364"/>
              <a:gd name="connsiteY172" fmla="*/ 175588 h 1431607"/>
              <a:gd name="connsiteX173" fmla="*/ 746751 w 1465364"/>
              <a:gd name="connsiteY173" fmla="*/ 161603 h 1431607"/>
              <a:gd name="connsiteX174" fmla="*/ 643736 w 1465364"/>
              <a:gd name="connsiteY174" fmla="*/ 161544 h 1431607"/>
              <a:gd name="connsiteX175" fmla="*/ 643736 w 1465364"/>
              <a:gd name="connsiteY175" fmla="*/ 14747 h 1431607"/>
              <a:gd name="connsiteX176" fmla="*/ 673597 w 1465364"/>
              <a:gd name="connsiteY176" fmla="*/ 14747 h 1431607"/>
              <a:gd name="connsiteX177" fmla="*/ 673597 w 1465364"/>
              <a:gd name="connsiteY177" fmla="*/ 161483 h 1431607"/>
              <a:gd name="connsiteX178" fmla="*/ 643736 w 1465364"/>
              <a:gd name="connsiteY178" fmla="*/ 161483 h 1431607"/>
              <a:gd name="connsiteX179" fmla="*/ 703457 w 1465364"/>
              <a:gd name="connsiteY179" fmla="*/ 161544 h 1431607"/>
              <a:gd name="connsiteX180" fmla="*/ 703457 w 1465364"/>
              <a:gd name="connsiteY180" fmla="*/ 14747 h 1431607"/>
              <a:gd name="connsiteX181" fmla="*/ 733318 w 1465364"/>
              <a:gd name="connsiteY181" fmla="*/ 14747 h 1431607"/>
              <a:gd name="connsiteX182" fmla="*/ 733318 w 1465364"/>
              <a:gd name="connsiteY182" fmla="*/ 161483 h 1431607"/>
              <a:gd name="connsiteX183" fmla="*/ 703457 w 1465364"/>
              <a:gd name="connsiteY183" fmla="*/ 161483 h 143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465364" h="1431607">
                <a:moveTo>
                  <a:pt x="10" y="787751"/>
                </a:moveTo>
                <a:lnTo>
                  <a:pt x="1057570" y="659150"/>
                </a:lnTo>
                <a:lnTo>
                  <a:pt x="1055372" y="1431608"/>
                </a:lnTo>
                <a:lnTo>
                  <a:pt x="0" y="1291894"/>
                </a:lnTo>
                <a:close/>
                <a:moveTo>
                  <a:pt x="1055444" y="1431430"/>
                </a:moveTo>
                <a:lnTo>
                  <a:pt x="1464387" y="1334887"/>
                </a:lnTo>
                <a:lnTo>
                  <a:pt x="1464387" y="746047"/>
                </a:lnTo>
                <a:lnTo>
                  <a:pt x="1057586" y="659214"/>
                </a:lnTo>
                <a:close/>
                <a:moveTo>
                  <a:pt x="1343783" y="1326399"/>
                </a:moveTo>
                <a:lnTo>
                  <a:pt x="1110158" y="1379646"/>
                </a:lnTo>
                <a:cubicBezTo>
                  <a:pt x="1100266" y="1381905"/>
                  <a:pt x="1090556" y="1374456"/>
                  <a:pt x="1090800" y="1363402"/>
                </a:cubicBezTo>
                <a:lnTo>
                  <a:pt x="1092571" y="722116"/>
                </a:lnTo>
                <a:cubicBezTo>
                  <a:pt x="1092571" y="711980"/>
                  <a:pt x="1101913" y="704529"/>
                  <a:pt x="1111685" y="706605"/>
                </a:cubicBezTo>
                <a:lnTo>
                  <a:pt x="1111685" y="706544"/>
                </a:lnTo>
                <a:lnTo>
                  <a:pt x="1416704" y="771700"/>
                </a:lnTo>
                <a:cubicBezTo>
                  <a:pt x="1424153" y="773288"/>
                  <a:pt x="1429283" y="779882"/>
                  <a:pt x="1429283" y="787211"/>
                </a:cubicBezTo>
                <a:lnTo>
                  <a:pt x="1429283" y="1294168"/>
                </a:lnTo>
                <a:cubicBezTo>
                  <a:pt x="1429283" y="1302167"/>
                  <a:pt x="1423360" y="1308823"/>
                  <a:pt x="1415666" y="1309922"/>
                </a:cubicBezTo>
                <a:lnTo>
                  <a:pt x="1346114" y="1325799"/>
                </a:lnTo>
                <a:cubicBezTo>
                  <a:pt x="1345442" y="1326103"/>
                  <a:pt x="1344648" y="1326286"/>
                  <a:pt x="1343793" y="1326410"/>
                </a:cubicBezTo>
                <a:close/>
                <a:moveTo>
                  <a:pt x="1174203" y="1057835"/>
                </a:moveTo>
                <a:lnTo>
                  <a:pt x="1155518" y="1057835"/>
                </a:lnTo>
                <a:cubicBezTo>
                  <a:pt x="1134574" y="1057835"/>
                  <a:pt x="1134574" y="1089650"/>
                  <a:pt x="1155518" y="1089650"/>
                </a:cubicBezTo>
                <a:lnTo>
                  <a:pt x="1174203" y="1089650"/>
                </a:lnTo>
                <a:lnTo>
                  <a:pt x="1174203" y="1332436"/>
                </a:lnTo>
                <a:lnTo>
                  <a:pt x="1122482" y="1344221"/>
                </a:lnTo>
                <a:lnTo>
                  <a:pt x="1124192" y="741703"/>
                </a:lnTo>
                <a:lnTo>
                  <a:pt x="1174203" y="752389"/>
                </a:lnTo>
                <a:close/>
                <a:moveTo>
                  <a:pt x="185816" y="831900"/>
                </a:moveTo>
                <a:lnTo>
                  <a:pt x="185816" y="1248972"/>
                </a:lnTo>
                <a:lnTo>
                  <a:pt x="273565" y="1261062"/>
                </a:lnTo>
                <a:lnTo>
                  <a:pt x="273565" y="821214"/>
                </a:lnTo>
                <a:close/>
                <a:moveTo>
                  <a:pt x="1224759" y="1033167"/>
                </a:moveTo>
                <a:cubicBezTo>
                  <a:pt x="1245703" y="1033167"/>
                  <a:pt x="1245703" y="1001352"/>
                  <a:pt x="1224759" y="1001352"/>
                </a:cubicBezTo>
                <a:lnTo>
                  <a:pt x="1206073" y="1001352"/>
                </a:lnTo>
                <a:lnTo>
                  <a:pt x="1206073" y="759238"/>
                </a:lnTo>
                <a:lnTo>
                  <a:pt x="1251627" y="768947"/>
                </a:lnTo>
                <a:lnTo>
                  <a:pt x="1250528" y="1315111"/>
                </a:lnTo>
                <a:lnTo>
                  <a:pt x="1206136" y="1325247"/>
                </a:lnTo>
                <a:lnTo>
                  <a:pt x="1206014" y="1033172"/>
                </a:lnTo>
                <a:close/>
                <a:moveTo>
                  <a:pt x="1376075" y="1033167"/>
                </a:moveTo>
                <a:cubicBezTo>
                  <a:pt x="1397019" y="1033167"/>
                  <a:pt x="1397019" y="1001352"/>
                  <a:pt x="1376075" y="1001352"/>
                </a:cubicBezTo>
                <a:lnTo>
                  <a:pt x="1357390" y="1001352"/>
                </a:lnTo>
                <a:lnTo>
                  <a:pt x="1357390" y="791534"/>
                </a:lnTo>
                <a:lnTo>
                  <a:pt x="1397570" y="800145"/>
                </a:lnTo>
                <a:lnTo>
                  <a:pt x="1397570" y="1281637"/>
                </a:lnTo>
                <a:lnTo>
                  <a:pt x="1357390" y="1290796"/>
                </a:lnTo>
                <a:lnTo>
                  <a:pt x="1357390" y="1033175"/>
                </a:lnTo>
                <a:close/>
                <a:moveTo>
                  <a:pt x="1325514" y="1057836"/>
                </a:moveTo>
                <a:lnTo>
                  <a:pt x="1306828" y="1057836"/>
                </a:lnTo>
                <a:cubicBezTo>
                  <a:pt x="1285884" y="1057836"/>
                  <a:pt x="1285884" y="1089651"/>
                  <a:pt x="1306828" y="1089651"/>
                </a:cubicBezTo>
                <a:lnTo>
                  <a:pt x="1325514" y="1089651"/>
                </a:lnTo>
                <a:lnTo>
                  <a:pt x="1325514" y="1297937"/>
                </a:lnTo>
                <a:lnTo>
                  <a:pt x="1282159" y="1307829"/>
                </a:lnTo>
                <a:lnTo>
                  <a:pt x="1283258" y="775657"/>
                </a:lnTo>
                <a:lnTo>
                  <a:pt x="1325514" y="784694"/>
                </a:lnTo>
                <a:lnTo>
                  <a:pt x="1325575" y="1057838"/>
                </a:lnTo>
                <a:close/>
                <a:moveTo>
                  <a:pt x="783821" y="1327182"/>
                </a:moveTo>
                <a:lnTo>
                  <a:pt x="871570" y="1336952"/>
                </a:lnTo>
                <a:lnTo>
                  <a:pt x="871570" y="748472"/>
                </a:lnTo>
                <a:lnTo>
                  <a:pt x="783821" y="759158"/>
                </a:lnTo>
                <a:close/>
                <a:moveTo>
                  <a:pt x="903384" y="744626"/>
                </a:moveTo>
                <a:lnTo>
                  <a:pt x="903384" y="1341282"/>
                </a:lnTo>
                <a:lnTo>
                  <a:pt x="989423" y="1355511"/>
                </a:lnTo>
                <a:lnTo>
                  <a:pt x="991194" y="734000"/>
                </a:lnTo>
                <a:close/>
                <a:moveTo>
                  <a:pt x="664193" y="773693"/>
                </a:moveTo>
                <a:lnTo>
                  <a:pt x="664193" y="1312087"/>
                </a:lnTo>
                <a:lnTo>
                  <a:pt x="751942" y="1323385"/>
                </a:lnTo>
                <a:lnTo>
                  <a:pt x="751942" y="762996"/>
                </a:lnTo>
                <a:close/>
                <a:moveTo>
                  <a:pt x="153999" y="1245478"/>
                </a:moveTo>
                <a:lnTo>
                  <a:pt x="153999" y="835738"/>
                </a:lnTo>
                <a:lnTo>
                  <a:pt x="66250" y="846424"/>
                </a:lnTo>
                <a:lnTo>
                  <a:pt x="66250" y="1233872"/>
                </a:lnTo>
                <a:close/>
                <a:moveTo>
                  <a:pt x="543652" y="1296894"/>
                </a:moveTo>
                <a:lnTo>
                  <a:pt x="632378" y="1308007"/>
                </a:lnTo>
                <a:lnTo>
                  <a:pt x="632378" y="777539"/>
                </a:lnTo>
                <a:lnTo>
                  <a:pt x="544507" y="788225"/>
                </a:lnTo>
                <a:close/>
                <a:moveTo>
                  <a:pt x="425005" y="802833"/>
                </a:moveTo>
                <a:lnTo>
                  <a:pt x="425005" y="1279871"/>
                </a:lnTo>
                <a:lnTo>
                  <a:pt x="511899" y="1292633"/>
                </a:lnTo>
                <a:lnTo>
                  <a:pt x="512754" y="792210"/>
                </a:lnTo>
                <a:close/>
                <a:moveTo>
                  <a:pt x="288283" y="1295065"/>
                </a:moveTo>
                <a:lnTo>
                  <a:pt x="406503" y="1309294"/>
                </a:lnTo>
                <a:lnTo>
                  <a:pt x="407602" y="1309416"/>
                </a:lnTo>
                <a:lnTo>
                  <a:pt x="524844" y="1326637"/>
                </a:lnTo>
                <a:cubicBezTo>
                  <a:pt x="525149" y="1326697"/>
                  <a:pt x="525517" y="1326758"/>
                  <a:pt x="525821" y="1326758"/>
                </a:cubicBezTo>
                <a:lnTo>
                  <a:pt x="646056" y="1341780"/>
                </a:lnTo>
                <a:lnTo>
                  <a:pt x="647644" y="1341902"/>
                </a:lnTo>
                <a:lnTo>
                  <a:pt x="764460" y="1356924"/>
                </a:lnTo>
                <a:cubicBezTo>
                  <a:pt x="765316" y="1357107"/>
                  <a:pt x="766232" y="1357229"/>
                  <a:pt x="767085" y="1357290"/>
                </a:cubicBezTo>
                <a:lnTo>
                  <a:pt x="884755" y="1370420"/>
                </a:lnTo>
                <a:cubicBezTo>
                  <a:pt x="885183" y="1370481"/>
                  <a:pt x="885610" y="1370542"/>
                  <a:pt x="886099" y="1370603"/>
                </a:cubicBezTo>
                <a:lnTo>
                  <a:pt x="1002730" y="1389838"/>
                </a:lnTo>
                <a:lnTo>
                  <a:pt x="1002669" y="1389777"/>
                </a:lnTo>
                <a:cubicBezTo>
                  <a:pt x="1012257" y="1391364"/>
                  <a:pt x="1021050" y="1383976"/>
                  <a:pt x="1021050" y="1374145"/>
                </a:cubicBezTo>
                <a:lnTo>
                  <a:pt x="1022882" y="717273"/>
                </a:lnTo>
                <a:cubicBezTo>
                  <a:pt x="1023309" y="706404"/>
                  <a:pt x="1014699" y="699014"/>
                  <a:pt x="1005174" y="700174"/>
                </a:cubicBezTo>
                <a:lnTo>
                  <a:pt x="886282" y="714645"/>
                </a:lnTo>
                <a:cubicBezTo>
                  <a:pt x="885793" y="714708"/>
                  <a:pt x="885305" y="714769"/>
                  <a:pt x="884877" y="714830"/>
                </a:cubicBezTo>
                <a:lnTo>
                  <a:pt x="766718" y="729178"/>
                </a:lnTo>
                <a:cubicBezTo>
                  <a:pt x="766230" y="729239"/>
                  <a:pt x="765741" y="729300"/>
                  <a:pt x="765314" y="729363"/>
                </a:cubicBezTo>
                <a:lnTo>
                  <a:pt x="288402" y="787373"/>
                </a:lnTo>
                <a:cubicBezTo>
                  <a:pt x="287913" y="787434"/>
                  <a:pt x="287425" y="787495"/>
                  <a:pt x="286996" y="787556"/>
                </a:cubicBezTo>
                <a:lnTo>
                  <a:pt x="168838" y="801905"/>
                </a:lnTo>
                <a:lnTo>
                  <a:pt x="167373" y="802089"/>
                </a:lnTo>
                <a:lnTo>
                  <a:pt x="49092" y="816438"/>
                </a:lnTo>
                <a:cubicBezTo>
                  <a:pt x="40848" y="817050"/>
                  <a:pt x="34375" y="823950"/>
                  <a:pt x="34375" y="832315"/>
                </a:cubicBezTo>
                <a:lnTo>
                  <a:pt x="34375" y="1247729"/>
                </a:lnTo>
                <a:lnTo>
                  <a:pt x="34437" y="1247729"/>
                </a:lnTo>
                <a:cubicBezTo>
                  <a:pt x="34437" y="1255606"/>
                  <a:pt x="40238" y="1262445"/>
                  <a:pt x="48237" y="1263483"/>
                </a:cubicBezTo>
                <a:lnTo>
                  <a:pt x="164625" y="1278872"/>
                </a:lnTo>
                <a:cubicBezTo>
                  <a:pt x="166396" y="1279116"/>
                  <a:pt x="168105" y="1279055"/>
                  <a:pt x="169693" y="1278689"/>
                </a:cubicBezTo>
                <a:lnTo>
                  <a:pt x="286080" y="1294687"/>
                </a:lnTo>
                <a:cubicBezTo>
                  <a:pt x="286814" y="1294870"/>
                  <a:pt x="287547" y="1294992"/>
                  <a:pt x="288278" y="1295053"/>
                </a:cubicBezTo>
                <a:close/>
                <a:moveTo>
                  <a:pt x="393190" y="1275647"/>
                </a:moveTo>
                <a:lnTo>
                  <a:pt x="393190" y="806676"/>
                </a:lnTo>
                <a:lnTo>
                  <a:pt x="305441" y="817362"/>
                </a:lnTo>
                <a:lnTo>
                  <a:pt x="305441" y="1265151"/>
                </a:lnTo>
                <a:close/>
                <a:moveTo>
                  <a:pt x="1048593" y="657371"/>
                </a:moveTo>
                <a:lnTo>
                  <a:pt x="733991" y="382773"/>
                </a:lnTo>
                <a:cubicBezTo>
                  <a:pt x="725748" y="389978"/>
                  <a:pt x="716466" y="394987"/>
                  <a:pt x="705841" y="397794"/>
                </a:cubicBezTo>
                <a:lnTo>
                  <a:pt x="1011703" y="664764"/>
                </a:lnTo>
                <a:lnTo>
                  <a:pt x="1050906" y="660002"/>
                </a:lnTo>
                <a:cubicBezTo>
                  <a:pt x="1050295" y="659025"/>
                  <a:pt x="1049503" y="658170"/>
                  <a:pt x="1048586" y="657376"/>
                </a:cubicBezTo>
                <a:close/>
                <a:moveTo>
                  <a:pt x="2147" y="787498"/>
                </a:moveTo>
                <a:lnTo>
                  <a:pt x="63027" y="780109"/>
                </a:lnTo>
                <a:lnTo>
                  <a:pt x="657916" y="392723"/>
                </a:lnTo>
                <a:cubicBezTo>
                  <a:pt x="648207" y="387655"/>
                  <a:pt x="640635" y="381610"/>
                  <a:pt x="633918" y="372817"/>
                </a:cubicBezTo>
                <a:lnTo>
                  <a:pt x="7888" y="780478"/>
                </a:lnTo>
                <a:cubicBezTo>
                  <a:pt x="5202" y="782188"/>
                  <a:pt x="3248" y="784692"/>
                  <a:pt x="2148" y="787501"/>
                </a:cubicBezTo>
                <a:close/>
                <a:moveTo>
                  <a:pt x="659066" y="356389"/>
                </a:moveTo>
                <a:lnTo>
                  <a:pt x="675248" y="345824"/>
                </a:lnTo>
                <a:cubicBezTo>
                  <a:pt x="680683" y="342284"/>
                  <a:pt x="688071" y="342589"/>
                  <a:pt x="693200" y="347108"/>
                </a:cubicBezTo>
                <a:lnTo>
                  <a:pt x="711153" y="362801"/>
                </a:lnTo>
                <a:lnTo>
                  <a:pt x="704496" y="366647"/>
                </a:lnTo>
                <a:close/>
                <a:moveTo>
                  <a:pt x="688559" y="370067"/>
                </a:moveTo>
                <a:lnTo>
                  <a:pt x="659066" y="356389"/>
                </a:lnTo>
                <a:cubicBezTo>
                  <a:pt x="666210" y="364877"/>
                  <a:pt x="676957" y="370067"/>
                  <a:pt x="688559" y="370067"/>
                </a:cubicBezTo>
                <a:close/>
                <a:moveTo>
                  <a:pt x="292372" y="752200"/>
                </a:moveTo>
                <a:lnTo>
                  <a:pt x="337011" y="746765"/>
                </a:lnTo>
                <a:lnTo>
                  <a:pt x="667604" y="396678"/>
                </a:lnTo>
                <a:cubicBezTo>
                  <a:pt x="657712" y="393503"/>
                  <a:pt x="648858" y="388191"/>
                  <a:pt x="641346" y="381108"/>
                </a:cubicBezTo>
                <a:lnTo>
                  <a:pt x="295355" y="747435"/>
                </a:lnTo>
                <a:cubicBezTo>
                  <a:pt x="294012" y="748841"/>
                  <a:pt x="293035" y="750490"/>
                  <a:pt x="292363" y="752199"/>
                </a:cubicBezTo>
                <a:close/>
                <a:moveTo>
                  <a:pt x="661875" y="359375"/>
                </a:moveTo>
                <a:cubicBezTo>
                  <a:pt x="676957" y="373725"/>
                  <a:pt x="701016" y="373786"/>
                  <a:pt x="716100" y="358520"/>
                </a:cubicBezTo>
                <a:lnTo>
                  <a:pt x="690515" y="345270"/>
                </a:lnTo>
                <a:cubicBezTo>
                  <a:pt x="684713" y="342032"/>
                  <a:pt x="677263" y="343070"/>
                  <a:pt x="672502" y="348138"/>
                </a:cubicBezTo>
                <a:close/>
                <a:moveTo>
                  <a:pt x="1457296" y="743227"/>
                </a:moveTo>
                <a:lnTo>
                  <a:pt x="743335" y="372693"/>
                </a:lnTo>
                <a:cubicBezTo>
                  <a:pt x="736679" y="381487"/>
                  <a:pt x="728190" y="388448"/>
                  <a:pt x="718237" y="393272"/>
                </a:cubicBezTo>
                <a:lnTo>
                  <a:pt x="1351535" y="721974"/>
                </a:lnTo>
                <a:lnTo>
                  <a:pt x="1460168" y="745178"/>
                </a:lnTo>
                <a:cubicBezTo>
                  <a:pt x="1459252" y="744384"/>
                  <a:pt x="1458336" y="743774"/>
                  <a:pt x="1457298" y="743224"/>
                </a:cubicBezTo>
                <a:close/>
                <a:moveTo>
                  <a:pt x="1464379" y="751165"/>
                </a:moveTo>
                <a:cubicBezTo>
                  <a:pt x="1465663" y="754525"/>
                  <a:pt x="1465724" y="758309"/>
                  <a:pt x="1464379" y="761852"/>
                </a:cubicBezTo>
                <a:close/>
                <a:moveTo>
                  <a:pt x="619981" y="331358"/>
                </a:moveTo>
                <a:cubicBezTo>
                  <a:pt x="619981" y="311696"/>
                  <a:pt x="649842" y="311696"/>
                  <a:pt x="649842" y="331358"/>
                </a:cubicBezTo>
                <a:cubicBezTo>
                  <a:pt x="649842" y="365737"/>
                  <a:pt x="691610" y="383019"/>
                  <a:pt x="715914" y="358715"/>
                </a:cubicBezTo>
                <a:cubicBezTo>
                  <a:pt x="740218" y="334411"/>
                  <a:pt x="722938" y="292643"/>
                  <a:pt x="688558" y="292643"/>
                </a:cubicBezTo>
                <a:cubicBezTo>
                  <a:pt x="680315" y="292643"/>
                  <a:pt x="673597" y="285926"/>
                  <a:pt x="673597" y="277683"/>
                </a:cubicBezTo>
                <a:lnTo>
                  <a:pt x="673597" y="243487"/>
                </a:lnTo>
                <a:lnTo>
                  <a:pt x="703458" y="243487"/>
                </a:lnTo>
                <a:lnTo>
                  <a:pt x="703458" y="264370"/>
                </a:lnTo>
                <a:cubicBezTo>
                  <a:pt x="755791" y="276034"/>
                  <a:pt x="775392" y="341433"/>
                  <a:pt x="737043" y="379842"/>
                </a:cubicBezTo>
                <a:cubicBezTo>
                  <a:pt x="693993" y="422953"/>
                  <a:pt x="619983" y="392239"/>
                  <a:pt x="619983" y="331357"/>
                </a:cubicBezTo>
                <a:close/>
                <a:moveTo>
                  <a:pt x="630302" y="161544"/>
                </a:moveTo>
                <a:cubicBezTo>
                  <a:pt x="622791" y="161544"/>
                  <a:pt x="616319" y="167162"/>
                  <a:pt x="615464" y="174795"/>
                </a:cubicBezTo>
                <a:lnTo>
                  <a:pt x="609602" y="226088"/>
                </a:lnTo>
                <a:cubicBezTo>
                  <a:pt x="608257" y="235737"/>
                  <a:pt x="615342" y="243553"/>
                  <a:pt x="624318" y="243553"/>
                </a:cubicBezTo>
                <a:lnTo>
                  <a:pt x="752735" y="243553"/>
                </a:lnTo>
                <a:cubicBezTo>
                  <a:pt x="761589" y="243553"/>
                  <a:pt x="768550" y="235798"/>
                  <a:pt x="767573" y="226943"/>
                </a:cubicBezTo>
                <a:lnTo>
                  <a:pt x="761650" y="175588"/>
                </a:lnTo>
                <a:cubicBezTo>
                  <a:pt x="761160" y="167772"/>
                  <a:pt x="754689" y="161603"/>
                  <a:pt x="746751" y="161603"/>
                </a:cubicBezTo>
                <a:close/>
                <a:moveTo>
                  <a:pt x="643736" y="161544"/>
                </a:moveTo>
                <a:lnTo>
                  <a:pt x="643736" y="14747"/>
                </a:lnTo>
                <a:cubicBezTo>
                  <a:pt x="643736" y="-4916"/>
                  <a:pt x="673597" y="-4916"/>
                  <a:pt x="673597" y="14747"/>
                </a:cubicBezTo>
                <a:lnTo>
                  <a:pt x="673597" y="161483"/>
                </a:lnTo>
                <a:lnTo>
                  <a:pt x="643736" y="161483"/>
                </a:lnTo>
                <a:close/>
                <a:moveTo>
                  <a:pt x="703457" y="161544"/>
                </a:moveTo>
                <a:lnTo>
                  <a:pt x="703457" y="14747"/>
                </a:lnTo>
                <a:cubicBezTo>
                  <a:pt x="703457" y="-4916"/>
                  <a:pt x="733318" y="-4916"/>
                  <a:pt x="733318" y="14747"/>
                </a:cubicBezTo>
                <a:lnTo>
                  <a:pt x="733318" y="161483"/>
                </a:lnTo>
                <a:lnTo>
                  <a:pt x="703457" y="161483"/>
                </a:lnTo>
                <a:close/>
              </a:path>
            </a:pathLst>
          </a:custGeom>
          <a:solidFill>
            <a:srgbClr val="163E64"/>
          </a:solidFill>
          <a:ln w="1558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169B9E-D556-CB84-BD39-B9FE65D12162}"/>
              </a:ext>
            </a:extLst>
          </p:cNvPr>
          <p:cNvSpPr txBox="1"/>
          <p:nvPr/>
        </p:nvSpPr>
        <p:spPr>
          <a:xfrm>
            <a:off x="19903937" y="1280387"/>
            <a:ext cx="313053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163E64"/>
                </a:solidFill>
                <a:latin typeface="Bahnschrift SemiBold" panose="020B0502040204020203" pitchFamily="34" charset="0"/>
              </a:defRPr>
            </a:lvl1pPr>
          </a:lstStyle>
          <a:p>
            <a:pPr algn="ctr"/>
            <a:r>
              <a:rPr lang="pt-BR" sz="2100" dirty="0">
                <a:latin typeface="Trebuchet MS" panose="020B0603020202020204" pitchFamily="34" charset="0"/>
              </a:rPr>
              <a:t>Acumulado</a:t>
            </a:r>
          </a:p>
          <a:p>
            <a:pPr algn="ctr"/>
            <a:r>
              <a:rPr lang="pt-BR" sz="2100" dirty="0">
                <a:latin typeface="Trebuchet MS" panose="020B0603020202020204" pitchFamily="34" charset="0"/>
              </a:rPr>
              <a:t>Janeiro a Abril de 2024</a:t>
            </a:r>
          </a:p>
          <a:p>
            <a:pPr algn="ctr"/>
            <a:r>
              <a:rPr lang="pt-BR" sz="2100" dirty="0">
                <a:latin typeface="Trebuchet MS" panose="020B0603020202020204" pitchFamily="34" charset="0"/>
              </a:rPr>
              <a:t>US$ 85 bilhões</a:t>
            </a: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A856287A-53C2-C3D9-5780-474C51B19FAF}"/>
              </a:ext>
            </a:extLst>
          </p:cNvPr>
          <p:cNvSpPr/>
          <p:nvPr/>
        </p:nvSpPr>
        <p:spPr>
          <a:xfrm rot="20891720">
            <a:off x="20480855" y="591348"/>
            <a:ext cx="1542217" cy="634528"/>
          </a:xfrm>
          <a:custGeom>
            <a:avLst/>
            <a:gdLst>
              <a:gd name="connsiteX0" fmla="*/ 978204 w 1838035"/>
              <a:gd name="connsiteY0" fmla="*/ 608458 h 756239"/>
              <a:gd name="connsiteX1" fmla="*/ 1025476 w 1838035"/>
              <a:gd name="connsiteY1" fmla="*/ 696117 h 756239"/>
              <a:gd name="connsiteX2" fmla="*/ 978204 w 1838035"/>
              <a:gd name="connsiteY2" fmla="*/ 756238 h 756239"/>
              <a:gd name="connsiteX3" fmla="*/ 930933 w 1838035"/>
              <a:gd name="connsiteY3" fmla="*/ 708967 h 756239"/>
              <a:gd name="connsiteX4" fmla="*/ 978204 w 1838035"/>
              <a:gd name="connsiteY4" fmla="*/ 608458 h 756239"/>
              <a:gd name="connsiteX5" fmla="*/ 407735 w 1838035"/>
              <a:gd name="connsiteY5" fmla="*/ 453334 h 756239"/>
              <a:gd name="connsiteX6" fmla="*/ 268216 w 1838035"/>
              <a:gd name="connsiteY6" fmla="*/ 477658 h 756239"/>
              <a:gd name="connsiteX7" fmla="*/ 130991 w 1838035"/>
              <a:gd name="connsiteY7" fmla="*/ 516209 h 756239"/>
              <a:gd name="connsiteX8" fmla="*/ 136728 w 1838035"/>
              <a:gd name="connsiteY8" fmla="*/ 537321 h 756239"/>
              <a:gd name="connsiteX9" fmla="*/ 273953 w 1838035"/>
              <a:gd name="connsiteY9" fmla="*/ 498770 h 756239"/>
              <a:gd name="connsiteX10" fmla="*/ 413472 w 1838035"/>
              <a:gd name="connsiteY10" fmla="*/ 474445 h 756239"/>
              <a:gd name="connsiteX11" fmla="*/ 407735 w 1838035"/>
              <a:gd name="connsiteY11" fmla="*/ 453334 h 756239"/>
              <a:gd name="connsiteX12" fmla="*/ 1149391 w 1838035"/>
              <a:gd name="connsiteY12" fmla="*/ 337679 h 756239"/>
              <a:gd name="connsiteX13" fmla="*/ 1041769 w 1838035"/>
              <a:gd name="connsiteY13" fmla="*/ 365446 h 756239"/>
              <a:gd name="connsiteX14" fmla="*/ 1033737 w 1838035"/>
              <a:gd name="connsiteY14" fmla="*/ 379673 h 756239"/>
              <a:gd name="connsiteX15" fmla="*/ 1047965 w 1838035"/>
              <a:gd name="connsiteY15" fmla="*/ 387475 h 756239"/>
              <a:gd name="connsiteX16" fmla="*/ 1149391 w 1838035"/>
              <a:gd name="connsiteY16" fmla="*/ 360627 h 756239"/>
              <a:gd name="connsiteX17" fmla="*/ 1149391 w 1838035"/>
              <a:gd name="connsiteY17" fmla="*/ 337679 h 756239"/>
              <a:gd name="connsiteX18" fmla="*/ 644092 w 1838035"/>
              <a:gd name="connsiteY18" fmla="*/ 255987 h 756239"/>
              <a:gd name="connsiteX19" fmla="*/ 514899 w 1838035"/>
              <a:gd name="connsiteY19" fmla="*/ 273886 h 756239"/>
              <a:gd name="connsiteX20" fmla="*/ 390984 w 1838035"/>
              <a:gd name="connsiteY20" fmla="*/ 302111 h 756239"/>
              <a:gd name="connsiteX21" fmla="*/ 390984 w 1838035"/>
              <a:gd name="connsiteY21" fmla="*/ 323911 h 756239"/>
              <a:gd name="connsiteX22" fmla="*/ 511916 w 1838035"/>
              <a:gd name="connsiteY22" fmla="*/ 296833 h 756239"/>
              <a:gd name="connsiteX23" fmla="*/ 644092 w 1838035"/>
              <a:gd name="connsiteY23" fmla="*/ 277787 h 756239"/>
              <a:gd name="connsiteX24" fmla="*/ 644092 w 1838035"/>
              <a:gd name="connsiteY24" fmla="*/ 255987 h 756239"/>
              <a:gd name="connsiteX25" fmla="*/ 1128050 w 1838035"/>
              <a:gd name="connsiteY25" fmla="*/ 237170 h 756239"/>
              <a:gd name="connsiteX26" fmla="*/ 1071141 w 1838035"/>
              <a:gd name="connsiteY26" fmla="*/ 244973 h 756239"/>
              <a:gd name="connsiteX27" fmla="*/ 1017904 w 1838035"/>
              <a:gd name="connsiteY27" fmla="*/ 263789 h 756239"/>
              <a:gd name="connsiteX28" fmla="*/ 1009872 w 1838035"/>
              <a:gd name="connsiteY28" fmla="*/ 278017 h 756239"/>
              <a:gd name="connsiteX29" fmla="*/ 1024099 w 1838035"/>
              <a:gd name="connsiteY29" fmla="*/ 286048 h 756239"/>
              <a:gd name="connsiteX30" fmla="*/ 1075731 w 1838035"/>
              <a:gd name="connsiteY30" fmla="*/ 267690 h 756239"/>
              <a:gd name="connsiteX31" fmla="*/ 1128050 w 1838035"/>
              <a:gd name="connsiteY31" fmla="*/ 260118 h 756239"/>
              <a:gd name="connsiteX32" fmla="*/ 1139524 w 1838035"/>
              <a:gd name="connsiteY32" fmla="*/ 248644 h 756239"/>
              <a:gd name="connsiteX33" fmla="*/ 1128050 w 1838035"/>
              <a:gd name="connsiteY33" fmla="*/ 237170 h 756239"/>
              <a:gd name="connsiteX34" fmla="*/ 775061 w 1838035"/>
              <a:gd name="connsiteY34" fmla="*/ 142993 h 756239"/>
              <a:gd name="connsiteX35" fmla="*/ 775351 w 1838035"/>
              <a:gd name="connsiteY35" fmla="*/ 168099 h 756239"/>
              <a:gd name="connsiteX36" fmla="*/ 751944 w 1838035"/>
              <a:gd name="connsiteY36" fmla="*/ 211470 h 756239"/>
              <a:gd name="connsiteX37" fmla="*/ 770532 w 1838035"/>
              <a:gd name="connsiteY37" fmla="*/ 244973 h 756239"/>
              <a:gd name="connsiteX38" fmla="*/ 780858 w 1838035"/>
              <a:gd name="connsiteY38" fmla="*/ 272509 h 756239"/>
              <a:gd name="connsiteX39" fmla="*/ 799445 w 1838035"/>
              <a:gd name="connsiteY39" fmla="*/ 317257 h 756239"/>
              <a:gd name="connsiteX40" fmla="*/ 782694 w 1838035"/>
              <a:gd name="connsiteY40" fmla="*/ 350760 h 756239"/>
              <a:gd name="connsiteX41" fmla="*/ 808854 w 1838035"/>
              <a:gd name="connsiteY41" fmla="*/ 376919 h 756239"/>
              <a:gd name="connsiteX42" fmla="*/ 793938 w 1838035"/>
              <a:gd name="connsiteY42" fmla="*/ 401244 h 756239"/>
              <a:gd name="connsiteX43" fmla="*/ 812525 w 1838035"/>
              <a:gd name="connsiteY43" fmla="*/ 429239 h 756239"/>
              <a:gd name="connsiteX44" fmla="*/ 811148 w 1838035"/>
              <a:gd name="connsiteY44" fmla="*/ 448515 h 756239"/>
              <a:gd name="connsiteX45" fmla="*/ 830654 w 1838035"/>
              <a:gd name="connsiteY45" fmla="*/ 476511 h 756239"/>
              <a:gd name="connsiteX46" fmla="*/ 815279 w 1838035"/>
              <a:gd name="connsiteY46" fmla="*/ 494869 h 756239"/>
              <a:gd name="connsiteX47" fmla="*/ 654189 w 1838035"/>
              <a:gd name="connsiteY47" fmla="*/ 543287 h 756239"/>
              <a:gd name="connsiteX48" fmla="*/ 133745 w 1838035"/>
              <a:gd name="connsiteY48" fmla="*/ 642878 h 756239"/>
              <a:gd name="connsiteX49" fmla="*/ 72246 w 1838035"/>
              <a:gd name="connsiteY49" fmla="*/ 623373 h 756239"/>
              <a:gd name="connsiteX50" fmla="*/ 42415 w 1838035"/>
              <a:gd name="connsiteY50" fmla="*/ 566694 h 756239"/>
              <a:gd name="connsiteX51" fmla="*/ 18090 w 1838035"/>
              <a:gd name="connsiteY51" fmla="*/ 445761 h 756239"/>
              <a:gd name="connsiteX52" fmla="*/ 1339 w 1838035"/>
              <a:gd name="connsiteY52" fmla="*/ 353972 h 756239"/>
              <a:gd name="connsiteX53" fmla="*/ 62838 w 1838035"/>
              <a:gd name="connsiteY53" fmla="*/ 285589 h 756239"/>
              <a:gd name="connsiteX54" fmla="*/ 730604 w 1838035"/>
              <a:gd name="connsiteY54" fmla="*/ 147676 h 756239"/>
              <a:gd name="connsiteX55" fmla="*/ 775061 w 1838035"/>
              <a:gd name="connsiteY55" fmla="*/ 142993 h 756239"/>
              <a:gd name="connsiteX56" fmla="*/ 1096842 w 1838035"/>
              <a:gd name="connsiteY56" fmla="*/ 136661 h 756239"/>
              <a:gd name="connsiteX57" fmla="*/ 1068847 w 1838035"/>
              <a:gd name="connsiteY57" fmla="*/ 139874 h 756239"/>
              <a:gd name="connsiteX58" fmla="*/ 1038786 w 1838035"/>
              <a:gd name="connsiteY58" fmla="*/ 146988 h 756239"/>
              <a:gd name="connsiteX59" fmla="*/ 1010790 w 1838035"/>
              <a:gd name="connsiteY59" fmla="*/ 154560 h 756239"/>
              <a:gd name="connsiteX60" fmla="*/ 983712 w 1838035"/>
              <a:gd name="connsiteY60" fmla="*/ 162821 h 756239"/>
              <a:gd name="connsiteX61" fmla="*/ 995186 w 1838035"/>
              <a:gd name="connsiteY61" fmla="*/ 182556 h 756239"/>
              <a:gd name="connsiteX62" fmla="*/ 1019739 w 1838035"/>
              <a:gd name="connsiteY62" fmla="*/ 175901 h 756239"/>
              <a:gd name="connsiteX63" fmla="*/ 1046817 w 1838035"/>
              <a:gd name="connsiteY63" fmla="*/ 168788 h 756239"/>
              <a:gd name="connsiteX64" fmla="*/ 1072977 w 1838035"/>
              <a:gd name="connsiteY64" fmla="*/ 162592 h 756239"/>
              <a:gd name="connsiteX65" fmla="*/ 1103038 w 1838035"/>
              <a:gd name="connsiteY65" fmla="*/ 158920 h 756239"/>
              <a:gd name="connsiteX66" fmla="*/ 1111070 w 1838035"/>
              <a:gd name="connsiteY66" fmla="*/ 144693 h 756239"/>
              <a:gd name="connsiteX67" fmla="*/ 1096842 w 1838035"/>
              <a:gd name="connsiteY67" fmla="*/ 136661 h 756239"/>
              <a:gd name="connsiteX68" fmla="*/ 1740743 w 1838035"/>
              <a:gd name="connsiteY68" fmla="*/ 66902 h 756239"/>
              <a:gd name="connsiteX69" fmla="*/ 1735006 w 1838035"/>
              <a:gd name="connsiteY69" fmla="*/ 67590 h 756239"/>
              <a:gd name="connsiteX70" fmla="*/ 1719402 w 1838035"/>
              <a:gd name="connsiteY70" fmla="*/ 77228 h 756239"/>
              <a:gd name="connsiteX71" fmla="*/ 1715959 w 1838035"/>
              <a:gd name="connsiteY71" fmla="*/ 91455 h 756239"/>
              <a:gd name="connsiteX72" fmla="*/ 1724909 w 1838035"/>
              <a:gd name="connsiteY72" fmla="*/ 103158 h 756239"/>
              <a:gd name="connsiteX73" fmla="*/ 1743037 w 1838035"/>
              <a:gd name="connsiteY73" fmla="*/ 105683 h 756239"/>
              <a:gd name="connsiteX74" fmla="*/ 1758641 w 1838035"/>
              <a:gd name="connsiteY74" fmla="*/ 96045 h 756239"/>
              <a:gd name="connsiteX75" fmla="*/ 1762083 w 1838035"/>
              <a:gd name="connsiteY75" fmla="*/ 81817 h 756239"/>
              <a:gd name="connsiteX76" fmla="*/ 1740743 w 1838035"/>
              <a:gd name="connsiteY76" fmla="*/ 66902 h 756239"/>
              <a:gd name="connsiteX77" fmla="*/ 1222823 w 1838035"/>
              <a:gd name="connsiteY77" fmla="*/ 62542 h 756239"/>
              <a:gd name="connsiteX78" fmla="*/ 1197581 w 1838035"/>
              <a:gd name="connsiteY78" fmla="*/ 67361 h 756239"/>
              <a:gd name="connsiteX79" fmla="*/ 1137229 w 1838035"/>
              <a:gd name="connsiteY79" fmla="*/ 80670 h 756239"/>
              <a:gd name="connsiteX80" fmla="*/ 1223511 w 1838035"/>
              <a:gd name="connsiteY80" fmla="*/ 400096 h 756239"/>
              <a:gd name="connsiteX81" fmla="*/ 1270324 w 1838035"/>
              <a:gd name="connsiteY81" fmla="*/ 386328 h 756239"/>
              <a:gd name="connsiteX82" fmla="*/ 1304286 w 1838035"/>
              <a:gd name="connsiteY82" fmla="*/ 376001 h 756239"/>
              <a:gd name="connsiteX83" fmla="*/ 1222823 w 1838035"/>
              <a:gd name="connsiteY83" fmla="*/ 62542 h 756239"/>
              <a:gd name="connsiteX84" fmla="*/ 1293902 w 1838035"/>
              <a:gd name="connsiteY84" fmla="*/ 58038 h 756239"/>
              <a:gd name="connsiteX85" fmla="*/ 1246000 w 1838035"/>
              <a:gd name="connsiteY85" fmla="*/ 59100 h 756239"/>
              <a:gd name="connsiteX86" fmla="*/ 1325856 w 1838035"/>
              <a:gd name="connsiteY86" fmla="*/ 367052 h 756239"/>
              <a:gd name="connsiteX87" fmla="*/ 1418793 w 1838035"/>
              <a:gd name="connsiteY87" fmla="*/ 283294 h 756239"/>
              <a:gd name="connsiteX88" fmla="*/ 1428201 w 1838035"/>
              <a:gd name="connsiteY88" fmla="*/ 268149 h 756239"/>
              <a:gd name="connsiteX89" fmla="*/ 1377487 w 1838035"/>
              <a:gd name="connsiteY89" fmla="*/ 84571 h 756239"/>
              <a:gd name="connsiteX90" fmla="*/ 1375422 w 1838035"/>
              <a:gd name="connsiteY90" fmla="*/ 83653 h 756239"/>
              <a:gd name="connsiteX91" fmla="*/ 1343526 w 1838035"/>
              <a:gd name="connsiteY91" fmla="*/ 69196 h 756239"/>
              <a:gd name="connsiteX92" fmla="*/ 1293902 w 1838035"/>
              <a:gd name="connsiteY92" fmla="*/ 58038 h 756239"/>
              <a:gd name="connsiteX93" fmla="*/ 1730416 w 1838035"/>
              <a:gd name="connsiteY93" fmla="*/ 45102 h 756239"/>
              <a:gd name="connsiteX94" fmla="*/ 1784572 w 1838035"/>
              <a:gd name="connsiteY94" fmla="*/ 77228 h 756239"/>
              <a:gd name="connsiteX95" fmla="*/ 1776770 w 1838035"/>
              <a:gd name="connsiteY95" fmla="*/ 110043 h 756239"/>
              <a:gd name="connsiteX96" fmla="*/ 1747627 w 1838035"/>
              <a:gd name="connsiteY96" fmla="*/ 128400 h 756239"/>
              <a:gd name="connsiteX97" fmla="*/ 1737300 w 1838035"/>
              <a:gd name="connsiteY97" fmla="*/ 129548 h 756239"/>
              <a:gd name="connsiteX98" fmla="*/ 1713665 w 1838035"/>
              <a:gd name="connsiteY98" fmla="*/ 123352 h 756239"/>
              <a:gd name="connsiteX99" fmla="*/ 1693701 w 1838035"/>
              <a:gd name="connsiteY99" fmla="*/ 96274 h 756239"/>
              <a:gd name="connsiteX100" fmla="*/ 1701273 w 1838035"/>
              <a:gd name="connsiteY100" fmla="*/ 63460 h 756239"/>
              <a:gd name="connsiteX101" fmla="*/ 1730416 w 1838035"/>
              <a:gd name="connsiteY101" fmla="*/ 45102 h 756239"/>
              <a:gd name="connsiteX102" fmla="*/ 1744701 w 1838035"/>
              <a:gd name="connsiteY102" fmla="*/ 22900 h 756239"/>
              <a:gd name="connsiteX103" fmla="*/ 1706092 w 1838035"/>
              <a:gd name="connsiteY103" fmla="*/ 29727 h 756239"/>
              <a:gd name="connsiteX104" fmla="*/ 1644364 w 1838035"/>
              <a:gd name="connsiteY104" fmla="*/ 56116 h 756239"/>
              <a:gd name="connsiteX105" fmla="*/ 1516548 w 1838035"/>
              <a:gd name="connsiteY105" fmla="*/ 104535 h 756239"/>
              <a:gd name="connsiteX106" fmla="*/ 1404795 w 1838035"/>
              <a:gd name="connsiteY106" fmla="*/ 96963 h 756239"/>
              <a:gd name="connsiteX107" fmla="*/ 1445182 w 1838035"/>
              <a:gd name="connsiteY107" fmla="*/ 243366 h 756239"/>
              <a:gd name="connsiteX108" fmla="*/ 1542937 w 1838035"/>
              <a:gd name="connsiteY108" fmla="*/ 168329 h 756239"/>
              <a:gd name="connsiteX109" fmla="*/ 1702191 w 1838035"/>
              <a:gd name="connsiteY109" fmla="*/ 155937 h 756239"/>
              <a:gd name="connsiteX110" fmla="*/ 1738219 w 1838035"/>
              <a:gd name="connsiteY110" fmla="*/ 154560 h 756239"/>
              <a:gd name="connsiteX111" fmla="*/ 1801094 w 1838035"/>
              <a:gd name="connsiteY111" fmla="*/ 125417 h 756239"/>
              <a:gd name="connsiteX112" fmla="*/ 1814633 w 1838035"/>
              <a:gd name="connsiteY112" fmla="*/ 77228 h 756239"/>
              <a:gd name="connsiteX113" fmla="*/ 1787785 w 1838035"/>
              <a:gd name="connsiteY113" fmla="*/ 32251 h 756239"/>
              <a:gd name="connsiteX114" fmla="*/ 1744701 w 1838035"/>
              <a:gd name="connsiteY114" fmla="*/ 22900 h 756239"/>
              <a:gd name="connsiteX115" fmla="*/ 1755458 w 1838035"/>
              <a:gd name="connsiteY115" fmla="*/ 154 h 756239"/>
              <a:gd name="connsiteX116" fmla="*/ 1799717 w 1838035"/>
              <a:gd name="connsiteY116" fmla="*/ 12746 h 756239"/>
              <a:gd name="connsiteX117" fmla="*/ 1837121 w 1838035"/>
              <a:gd name="connsiteY117" fmla="*/ 73097 h 756239"/>
              <a:gd name="connsiteX118" fmla="*/ 1818993 w 1838035"/>
              <a:gd name="connsiteY118" fmla="*/ 139415 h 756239"/>
              <a:gd name="connsiteX119" fmla="*/ 1739825 w 1838035"/>
              <a:gd name="connsiteY119" fmla="*/ 177278 h 756239"/>
              <a:gd name="connsiteX120" fmla="*/ 1702880 w 1838035"/>
              <a:gd name="connsiteY120" fmla="*/ 178655 h 756239"/>
              <a:gd name="connsiteX121" fmla="*/ 1548445 w 1838035"/>
              <a:gd name="connsiteY121" fmla="*/ 190358 h 756239"/>
              <a:gd name="connsiteX122" fmla="*/ 1438527 w 1838035"/>
              <a:gd name="connsiteY122" fmla="*/ 294539 h 756239"/>
              <a:gd name="connsiteX123" fmla="*/ 1276519 w 1838035"/>
              <a:gd name="connsiteY123" fmla="*/ 407898 h 756239"/>
              <a:gd name="connsiteX124" fmla="*/ 1104644 w 1838035"/>
              <a:gd name="connsiteY124" fmla="*/ 467102 h 756239"/>
              <a:gd name="connsiteX125" fmla="*/ 1054619 w 1838035"/>
              <a:gd name="connsiteY125" fmla="*/ 480871 h 756239"/>
              <a:gd name="connsiteX126" fmla="*/ 1037868 w 1838035"/>
              <a:gd name="connsiteY126" fmla="*/ 477199 h 756239"/>
              <a:gd name="connsiteX127" fmla="*/ 1019051 w 1838035"/>
              <a:gd name="connsiteY127" fmla="*/ 445991 h 756239"/>
              <a:gd name="connsiteX128" fmla="*/ 1016527 w 1838035"/>
              <a:gd name="connsiteY128" fmla="*/ 436123 h 756239"/>
              <a:gd name="connsiteX129" fmla="*/ 1003447 w 1838035"/>
              <a:gd name="connsiteY129" fmla="*/ 382886 h 756239"/>
              <a:gd name="connsiteX130" fmla="*/ 982794 w 1838035"/>
              <a:gd name="connsiteY130" fmla="*/ 299587 h 756239"/>
              <a:gd name="connsiteX131" fmla="*/ 973615 w 1838035"/>
              <a:gd name="connsiteY131" fmla="*/ 266084 h 756239"/>
              <a:gd name="connsiteX132" fmla="*/ 942178 w 1838035"/>
              <a:gd name="connsiteY132" fmla="*/ 168099 h 756239"/>
              <a:gd name="connsiteX133" fmla="*/ 942178 w 1838035"/>
              <a:gd name="connsiteY133" fmla="*/ 117615 h 756239"/>
              <a:gd name="connsiteX134" fmla="*/ 980499 w 1838035"/>
              <a:gd name="connsiteY134" fmla="*/ 91226 h 756239"/>
              <a:gd name="connsiteX135" fmla="*/ 980958 w 1838035"/>
              <a:gd name="connsiteY135" fmla="*/ 91226 h 756239"/>
              <a:gd name="connsiteX136" fmla="*/ 1093171 w 1838035"/>
              <a:gd name="connsiteY136" fmla="*/ 66902 h 756239"/>
              <a:gd name="connsiteX137" fmla="*/ 1192991 w 1838035"/>
              <a:gd name="connsiteY137" fmla="*/ 44872 h 756239"/>
              <a:gd name="connsiteX138" fmla="*/ 1351787 w 1838035"/>
              <a:gd name="connsiteY138" fmla="*/ 47626 h 756239"/>
              <a:gd name="connsiteX139" fmla="*/ 1385748 w 1838035"/>
              <a:gd name="connsiteY139" fmla="*/ 63001 h 756239"/>
              <a:gd name="connsiteX140" fmla="*/ 1511729 w 1838035"/>
              <a:gd name="connsiteY140" fmla="*/ 82047 h 756239"/>
              <a:gd name="connsiteX141" fmla="*/ 1634497 w 1838035"/>
              <a:gd name="connsiteY141" fmla="*/ 35464 h 756239"/>
              <a:gd name="connsiteX142" fmla="*/ 1699667 w 1838035"/>
              <a:gd name="connsiteY142" fmla="*/ 7698 h 756239"/>
              <a:gd name="connsiteX143" fmla="*/ 1755458 w 1838035"/>
              <a:gd name="connsiteY143" fmla="*/ 154 h 75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1838035" h="756239">
                <a:moveTo>
                  <a:pt x="978204" y="608458"/>
                </a:moveTo>
                <a:cubicBezTo>
                  <a:pt x="978204" y="608458"/>
                  <a:pt x="1025476" y="659401"/>
                  <a:pt x="1025476" y="696117"/>
                </a:cubicBezTo>
                <a:cubicBezTo>
                  <a:pt x="1025476" y="732832"/>
                  <a:pt x="1002987" y="756468"/>
                  <a:pt x="978204" y="756238"/>
                </a:cubicBezTo>
                <a:cubicBezTo>
                  <a:pt x="953421" y="756238"/>
                  <a:pt x="930933" y="731455"/>
                  <a:pt x="930933" y="708967"/>
                </a:cubicBezTo>
                <a:cubicBezTo>
                  <a:pt x="930933" y="667662"/>
                  <a:pt x="950897" y="682348"/>
                  <a:pt x="978204" y="608458"/>
                </a:cubicBezTo>
                <a:close/>
                <a:moveTo>
                  <a:pt x="407735" y="453334"/>
                </a:moveTo>
                <a:cubicBezTo>
                  <a:pt x="361841" y="464578"/>
                  <a:pt x="314340" y="467791"/>
                  <a:pt x="268216" y="477658"/>
                </a:cubicBezTo>
                <a:cubicBezTo>
                  <a:pt x="221862" y="487525"/>
                  <a:pt x="176886" y="503818"/>
                  <a:pt x="130991" y="516209"/>
                </a:cubicBezTo>
                <a:cubicBezTo>
                  <a:pt x="117223" y="519881"/>
                  <a:pt x="122960" y="540993"/>
                  <a:pt x="136728" y="537321"/>
                </a:cubicBezTo>
                <a:cubicBezTo>
                  <a:pt x="182622" y="525159"/>
                  <a:pt x="227370" y="508866"/>
                  <a:pt x="273953" y="498770"/>
                </a:cubicBezTo>
                <a:cubicBezTo>
                  <a:pt x="320077" y="488902"/>
                  <a:pt x="367578" y="485690"/>
                  <a:pt x="413472" y="474445"/>
                </a:cubicBezTo>
                <a:cubicBezTo>
                  <a:pt x="427011" y="471233"/>
                  <a:pt x="421274" y="450121"/>
                  <a:pt x="407735" y="453334"/>
                </a:cubicBezTo>
                <a:close/>
                <a:moveTo>
                  <a:pt x="1149391" y="337679"/>
                </a:moveTo>
                <a:cubicBezTo>
                  <a:pt x="1111299" y="336991"/>
                  <a:pt x="1078025" y="357873"/>
                  <a:pt x="1041769" y="365446"/>
                </a:cubicBezTo>
                <a:cubicBezTo>
                  <a:pt x="1035573" y="366823"/>
                  <a:pt x="1032131" y="373936"/>
                  <a:pt x="1033737" y="379673"/>
                </a:cubicBezTo>
                <a:cubicBezTo>
                  <a:pt x="1035573" y="385869"/>
                  <a:pt x="1041769" y="388852"/>
                  <a:pt x="1047965" y="387475"/>
                </a:cubicBezTo>
                <a:cubicBezTo>
                  <a:pt x="1082156" y="380591"/>
                  <a:pt x="1113823" y="359938"/>
                  <a:pt x="1149391" y="360627"/>
                </a:cubicBezTo>
                <a:cubicBezTo>
                  <a:pt x="1164078" y="360856"/>
                  <a:pt x="1164078" y="337909"/>
                  <a:pt x="1149391" y="337679"/>
                </a:cubicBezTo>
                <a:close/>
                <a:moveTo>
                  <a:pt x="644092" y="255987"/>
                </a:moveTo>
                <a:cubicBezTo>
                  <a:pt x="601181" y="261265"/>
                  <a:pt x="557122" y="264937"/>
                  <a:pt x="514899" y="273886"/>
                </a:cubicBezTo>
                <a:cubicBezTo>
                  <a:pt x="473364" y="282606"/>
                  <a:pt x="433436" y="298210"/>
                  <a:pt x="390984" y="302111"/>
                </a:cubicBezTo>
                <a:cubicBezTo>
                  <a:pt x="376986" y="303259"/>
                  <a:pt x="376986" y="325288"/>
                  <a:pt x="390984" y="323911"/>
                </a:cubicBezTo>
                <a:cubicBezTo>
                  <a:pt x="432518" y="320010"/>
                  <a:pt x="471529" y="306242"/>
                  <a:pt x="511916" y="296833"/>
                </a:cubicBezTo>
                <a:cubicBezTo>
                  <a:pt x="554827" y="286966"/>
                  <a:pt x="600263" y="283065"/>
                  <a:pt x="644092" y="277787"/>
                </a:cubicBezTo>
                <a:cubicBezTo>
                  <a:pt x="657861" y="275951"/>
                  <a:pt x="658090" y="254152"/>
                  <a:pt x="644092" y="255987"/>
                </a:cubicBezTo>
                <a:close/>
                <a:moveTo>
                  <a:pt x="1128050" y="237170"/>
                </a:moveTo>
                <a:cubicBezTo>
                  <a:pt x="1109004" y="235564"/>
                  <a:pt x="1089270" y="239924"/>
                  <a:pt x="1071141" y="244973"/>
                </a:cubicBezTo>
                <a:cubicBezTo>
                  <a:pt x="1053013" y="250021"/>
                  <a:pt x="1035343" y="256446"/>
                  <a:pt x="1017904" y="263789"/>
                </a:cubicBezTo>
                <a:cubicBezTo>
                  <a:pt x="1012167" y="266313"/>
                  <a:pt x="1008036" y="271591"/>
                  <a:pt x="1009872" y="278017"/>
                </a:cubicBezTo>
                <a:cubicBezTo>
                  <a:pt x="1011478" y="283524"/>
                  <a:pt x="1018363" y="288572"/>
                  <a:pt x="1024099" y="286048"/>
                </a:cubicBezTo>
                <a:cubicBezTo>
                  <a:pt x="1041080" y="279164"/>
                  <a:pt x="1058061" y="272739"/>
                  <a:pt x="1075731" y="267690"/>
                </a:cubicBezTo>
                <a:cubicBezTo>
                  <a:pt x="1092712" y="262871"/>
                  <a:pt x="1110381" y="258511"/>
                  <a:pt x="1128050" y="260118"/>
                </a:cubicBezTo>
                <a:cubicBezTo>
                  <a:pt x="1134246" y="260577"/>
                  <a:pt x="1139524" y="254381"/>
                  <a:pt x="1139524" y="248644"/>
                </a:cubicBezTo>
                <a:cubicBezTo>
                  <a:pt x="1139524" y="241989"/>
                  <a:pt x="1134246" y="237629"/>
                  <a:pt x="1128050" y="237170"/>
                </a:cubicBezTo>
                <a:close/>
                <a:moveTo>
                  <a:pt x="775061" y="142993"/>
                </a:moveTo>
                <a:cubicBezTo>
                  <a:pt x="805039" y="144004"/>
                  <a:pt x="794971" y="159666"/>
                  <a:pt x="775351" y="168099"/>
                </a:cubicBezTo>
                <a:cubicBezTo>
                  <a:pt x="749191" y="179343"/>
                  <a:pt x="692282" y="215141"/>
                  <a:pt x="751944" y="211470"/>
                </a:cubicBezTo>
                <a:cubicBezTo>
                  <a:pt x="811607" y="207569"/>
                  <a:pt x="803117" y="238547"/>
                  <a:pt x="770532" y="244973"/>
                </a:cubicBezTo>
                <a:cubicBezTo>
                  <a:pt x="750109" y="249103"/>
                  <a:pt x="723719" y="263560"/>
                  <a:pt x="780858" y="272509"/>
                </a:cubicBezTo>
                <a:cubicBezTo>
                  <a:pt x="832031" y="280541"/>
                  <a:pt x="832948" y="307389"/>
                  <a:pt x="799445" y="317257"/>
                </a:cubicBezTo>
                <a:cubicBezTo>
                  <a:pt x="776039" y="323911"/>
                  <a:pt x="736111" y="347088"/>
                  <a:pt x="782694" y="350760"/>
                </a:cubicBezTo>
                <a:cubicBezTo>
                  <a:pt x="829277" y="354431"/>
                  <a:pt x="823769" y="370953"/>
                  <a:pt x="808854" y="376919"/>
                </a:cubicBezTo>
                <a:cubicBezTo>
                  <a:pt x="795085" y="382656"/>
                  <a:pt x="760664" y="396425"/>
                  <a:pt x="793938" y="401244"/>
                </a:cubicBezTo>
                <a:cubicBezTo>
                  <a:pt x="818950" y="404915"/>
                  <a:pt x="835932" y="416389"/>
                  <a:pt x="812525" y="429239"/>
                </a:cubicBezTo>
                <a:cubicBezTo>
                  <a:pt x="798068" y="437041"/>
                  <a:pt x="789808" y="442090"/>
                  <a:pt x="811148" y="448515"/>
                </a:cubicBezTo>
                <a:cubicBezTo>
                  <a:pt x="833178" y="455170"/>
                  <a:pt x="844881" y="473986"/>
                  <a:pt x="830654" y="476511"/>
                </a:cubicBezTo>
                <a:cubicBezTo>
                  <a:pt x="811148" y="480182"/>
                  <a:pt x="794856" y="489132"/>
                  <a:pt x="815279" y="494869"/>
                </a:cubicBezTo>
                <a:cubicBezTo>
                  <a:pt x="832948" y="499917"/>
                  <a:pt x="950209" y="511391"/>
                  <a:pt x="654189" y="543287"/>
                </a:cubicBezTo>
                <a:cubicBezTo>
                  <a:pt x="410948" y="569218"/>
                  <a:pt x="133745" y="642878"/>
                  <a:pt x="133745" y="642878"/>
                </a:cubicBezTo>
                <a:cubicBezTo>
                  <a:pt x="85326" y="658483"/>
                  <a:pt x="74082" y="631175"/>
                  <a:pt x="72246" y="623373"/>
                </a:cubicBezTo>
                <a:cubicBezTo>
                  <a:pt x="70410" y="615571"/>
                  <a:pt x="57330" y="596066"/>
                  <a:pt x="42415" y="566694"/>
                </a:cubicBezTo>
                <a:cubicBezTo>
                  <a:pt x="27499" y="537550"/>
                  <a:pt x="19926" y="467332"/>
                  <a:pt x="18090" y="445761"/>
                </a:cubicBezTo>
                <a:cubicBezTo>
                  <a:pt x="16255" y="424191"/>
                  <a:pt x="10747" y="406751"/>
                  <a:pt x="1339" y="353972"/>
                </a:cubicBezTo>
                <a:cubicBezTo>
                  <a:pt x="-8069" y="301193"/>
                  <a:pt x="34154" y="295227"/>
                  <a:pt x="62838" y="285589"/>
                </a:cubicBezTo>
                <a:cubicBezTo>
                  <a:pt x="338434" y="194259"/>
                  <a:pt x="650517" y="162592"/>
                  <a:pt x="730604" y="147676"/>
                </a:cubicBezTo>
                <a:cubicBezTo>
                  <a:pt x="750625" y="143947"/>
                  <a:pt x="765068" y="142656"/>
                  <a:pt x="775061" y="142993"/>
                </a:cubicBezTo>
                <a:close/>
                <a:moveTo>
                  <a:pt x="1096842" y="136661"/>
                </a:moveTo>
                <a:cubicBezTo>
                  <a:pt x="1087663" y="138497"/>
                  <a:pt x="1078255" y="138727"/>
                  <a:pt x="1068847" y="139874"/>
                </a:cubicBezTo>
                <a:cubicBezTo>
                  <a:pt x="1058520" y="141251"/>
                  <a:pt x="1048653" y="144234"/>
                  <a:pt x="1038786" y="146988"/>
                </a:cubicBezTo>
                <a:cubicBezTo>
                  <a:pt x="1029607" y="149741"/>
                  <a:pt x="1020198" y="152265"/>
                  <a:pt x="1010790" y="154560"/>
                </a:cubicBezTo>
                <a:cubicBezTo>
                  <a:pt x="1001152" y="156396"/>
                  <a:pt x="992432" y="158002"/>
                  <a:pt x="983712" y="162821"/>
                </a:cubicBezTo>
                <a:cubicBezTo>
                  <a:pt x="970632" y="169935"/>
                  <a:pt x="982335" y="189670"/>
                  <a:pt x="995186" y="182556"/>
                </a:cubicBezTo>
                <a:cubicBezTo>
                  <a:pt x="1002758" y="178196"/>
                  <a:pt x="1011249" y="177737"/>
                  <a:pt x="1019739" y="175901"/>
                </a:cubicBezTo>
                <a:cubicBezTo>
                  <a:pt x="1028918" y="173836"/>
                  <a:pt x="1037868" y="171312"/>
                  <a:pt x="1046817" y="168788"/>
                </a:cubicBezTo>
                <a:cubicBezTo>
                  <a:pt x="1055308" y="166263"/>
                  <a:pt x="1064028" y="163739"/>
                  <a:pt x="1072977" y="162592"/>
                </a:cubicBezTo>
                <a:cubicBezTo>
                  <a:pt x="1083074" y="161444"/>
                  <a:pt x="1093171" y="160985"/>
                  <a:pt x="1103038" y="158920"/>
                </a:cubicBezTo>
                <a:cubicBezTo>
                  <a:pt x="1109234" y="157543"/>
                  <a:pt x="1112676" y="150430"/>
                  <a:pt x="1111070" y="144693"/>
                </a:cubicBezTo>
                <a:cubicBezTo>
                  <a:pt x="1109234" y="138268"/>
                  <a:pt x="1103038" y="135514"/>
                  <a:pt x="1096842" y="136661"/>
                </a:cubicBezTo>
                <a:close/>
                <a:moveTo>
                  <a:pt x="1740743" y="66902"/>
                </a:moveTo>
                <a:cubicBezTo>
                  <a:pt x="1738907" y="66902"/>
                  <a:pt x="1736842" y="67131"/>
                  <a:pt x="1735006" y="67590"/>
                </a:cubicBezTo>
                <a:cubicBezTo>
                  <a:pt x="1728580" y="68967"/>
                  <a:pt x="1723073" y="72409"/>
                  <a:pt x="1719402" y="77228"/>
                </a:cubicBezTo>
                <a:cubicBezTo>
                  <a:pt x="1716189" y="81588"/>
                  <a:pt x="1715042" y="86636"/>
                  <a:pt x="1715959" y="91455"/>
                </a:cubicBezTo>
                <a:cubicBezTo>
                  <a:pt x="1716877" y="96274"/>
                  <a:pt x="1720090" y="100405"/>
                  <a:pt x="1724909" y="103158"/>
                </a:cubicBezTo>
                <a:cubicBezTo>
                  <a:pt x="1730187" y="106141"/>
                  <a:pt x="1736612" y="107059"/>
                  <a:pt x="1743037" y="105683"/>
                </a:cubicBezTo>
                <a:cubicBezTo>
                  <a:pt x="1749462" y="104306"/>
                  <a:pt x="1754970" y="100864"/>
                  <a:pt x="1758641" y="96045"/>
                </a:cubicBezTo>
                <a:cubicBezTo>
                  <a:pt x="1761854" y="91685"/>
                  <a:pt x="1763001" y="86636"/>
                  <a:pt x="1762083" y="81817"/>
                </a:cubicBezTo>
                <a:cubicBezTo>
                  <a:pt x="1760248" y="72868"/>
                  <a:pt x="1751069" y="66902"/>
                  <a:pt x="1740743" y="66902"/>
                </a:cubicBezTo>
                <a:close/>
                <a:moveTo>
                  <a:pt x="1222823" y="62542"/>
                </a:moveTo>
                <a:cubicBezTo>
                  <a:pt x="1214562" y="63918"/>
                  <a:pt x="1206071" y="65525"/>
                  <a:pt x="1197581" y="67361"/>
                </a:cubicBezTo>
                <a:cubicBezTo>
                  <a:pt x="1182436" y="70573"/>
                  <a:pt x="1160865" y="75392"/>
                  <a:pt x="1137229" y="80670"/>
                </a:cubicBezTo>
                <a:cubicBezTo>
                  <a:pt x="1152375" y="120369"/>
                  <a:pt x="1193909" y="237170"/>
                  <a:pt x="1223511" y="400096"/>
                </a:cubicBezTo>
                <a:cubicBezTo>
                  <a:pt x="1239345" y="395048"/>
                  <a:pt x="1255178" y="390688"/>
                  <a:pt x="1270324" y="386328"/>
                </a:cubicBezTo>
                <a:cubicBezTo>
                  <a:pt x="1280421" y="383345"/>
                  <a:pt x="1291894" y="380132"/>
                  <a:pt x="1304286" y="376001"/>
                </a:cubicBezTo>
                <a:cubicBezTo>
                  <a:pt x="1282486" y="211011"/>
                  <a:pt x="1235214" y="91455"/>
                  <a:pt x="1222823" y="62542"/>
                </a:cubicBezTo>
                <a:close/>
                <a:moveTo>
                  <a:pt x="1293902" y="58038"/>
                </a:moveTo>
                <a:cubicBezTo>
                  <a:pt x="1277782" y="56633"/>
                  <a:pt x="1261948" y="57264"/>
                  <a:pt x="1246000" y="59100"/>
                </a:cubicBezTo>
                <a:cubicBezTo>
                  <a:pt x="1261145" y="96045"/>
                  <a:pt x="1304745" y="211240"/>
                  <a:pt x="1325856" y="367052"/>
                </a:cubicBezTo>
                <a:cubicBezTo>
                  <a:pt x="1357982" y="352595"/>
                  <a:pt x="1392174" y="328501"/>
                  <a:pt x="1418793" y="283294"/>
                </a:cubicBezTo>
                <a:cubicBezTo>
                  <a:pt x="1421776" y="278017"/>
                  <a:pt x="1424988" y="273198"/>
                  <a:pt x="1428201" y="268149"/>
                </a:cubicBezTo>
                <a:lnTo>
                  <a:pt x="1377487" y="84571"/>
                </a:lnTo>
                <a:cubicBezTo>
                  <a:pt x="1376799" y="84342"/>
                  <a:pt x="1376111" y="83883"/>
                  <a:pt x="1375422" y="83653"/>
                </a:cubicBezTo>
                <a:cubicBezTo>
                  <a:pt x="1364637" y="78375"/>
                  <a:pt x="1354540" y="73327"/>
                  <a:pt x="1343526" y="69196"/>
                </a:cubicBezTo>
                <a:cubicBezTo>
                  <a:pt x="1326430" y="62885"/>
                  <a:pt x="1310023" y="59443"/>
                  <a:pt x="1293902" y="58038"/>
                </a:cubicBezTo>
                <a:close/>
                <a:moveTo>
                  <a:pt x="1730416" y="45102"/>
                </a:moveTo>
                <a:cubicBezTo>
                  <a:pt x="1755429" y="40053"/>
                  <a:pt x="1779753" y="54281"/>
                  <a:pt x="1784572" y="77228"/>
                </a:cubicBezTo>
                <a:cubicBezTo>
                  <a:pt x="1786867" y="88472"/>
                  <a:pt x="1784113" y="100175"/>
                  <a:pt x="1776770" y="110043"/>
                </a:cubicBezTo>
                <a:cubicBezTo>
                  <a:pt x="1769885" y="119451"/>
                  <a:pt x="1759559" y="125876"/>
                  <a:pt x="1747627" y="128400"/>
                </a:cubicBezTo>
                <a:cubicBezTo>
                  <a:pt x="1744185" y="129089"/>
                  <a:pt x="1740743" y="129548"/>
                  <a:pt x="1737300" y="129548"/>
                </a:cubicBezTo>
                <a:cubicBezTo>
                  <a:pt x="1729039" y="129548"/>
                  <a:pt x="1720778" y="127482"/>
                  <a:pt x="1713665" y="123352"/>
                </a:cubicBezTo>
                <a:cubicBezTo>
                  <a:pt x="1703109" y="117156"/>
                  <a:pt x="1695995" y="107748"/>
                  <a:pt x="1693701" y="96274"/>
                </a:cubicBezTo>
                <a:cubicBezTo>
                  <a:pt x="1691406" y="84801"/>
                  <a:pt x="1693930" y="73097"/>
                  <a:pt x="1701273" y="63460"/>
                </a:cubicBezTo>
                <a:cubicBezTo>
                  <a:pt x="1708157" y="54051"/>
                  <a:pt x="1718484" y="47626"/>
                  <a:pt x="1730416" y="45102"/>
                </a:cubicBezTo>
                <a:close/>
                <a:moveTo>
                  <a:pt x="1744701" y="22900"/>
                </a:moveTo>
                <a:cubicBezTo>
                  <a:pt x="1729900" y="23531"/>
                  <a:pt x="1715845" y="26858"/>
                  <a:pt x="1706092" y="29727"/>
                </a:cubicBezTo>
                <a:cubicBezTo>
                  <a:pt x="1687046" y="35464"/>
                  <a:pt x="1667312" y="45102"/>
                  <a:pt x="1644364" y="56116"/>
                </a:cubicBezTo>
                <a:cubicBezTo>
                  <a:pt x="1608796" y="73327"/>
                  <a:pt x="1568409" y="93061"/>
                  <a:pt x="1516548" y="104535"/>
                </a:cubicBezTo>
                <a:cubicBezTo>
                  <a:pt x="1466523" y="115550"/>
                  <a:pt x="1433249" y="108436"/>
                  <a:pt x="1404795" y="96963"/>
                </a:cubicBezTo>
                <a:lnTo>
                  <a:pt x="1445182" y="243366"/>
                </a:lnTo>
                <a:cubicBezTo>
                  <a:pt x="1475931" y="202061"/>
                  <a:pt x="1508746" y="176819"/>
                  <a:pt x="1542937" y="168329"/>
                </a:cubicBezTo>
                <a:cubicBezTo>
                  <a:pt x="1577129" y="159838"/>
                  <a:pt x="1652396" y="157543"/>
                  <a:pt x="1702191" y="155937"/>
                </a:cubicBezTo>
                <a:cubicBezTo>
                  <a:pt x="1718484" y="155478"/>
                  <a:pt x="1731334" y="155019"/>
                  <a:pt x="1738219" y="154560"/>
                </a:cubicBezTo>
                <a:cubicBezTo>
                  <a:pt x="1766673" y="152495"/>
                  <a:pt x="1787785" y="142628"/>
                  <a:pt x="1801094" y="125417"/>
                </a:cubicBezTo>
                <a:cubicBezTo>
                  <a:pt x="1815092" y="107289"/>
                  <a:pt x="1816239" y="86636"/>
                  <a:pt x="1814633" y="77228"/>
                </a:cubicBezTo>
                <a:cubicBezTo>
                  <a:pt x="1810962" y="56116"/>
                  <a:pt x="1801783" y="40971"/>
                  <a:pt x="1787785" y="32251"/>
                </a:cubicBezTo>
                <a:cubicBezTo>
                  <a:pt x="1775049" y="24334"/>
                  <a:pt x="1759502" y="22269"/>
                  <a:pt x="1744701" y="22900"/>
                </a:cubicBezTo>
                <a:close/>
                <a:moveTo>
                  <a:pt x="1755458" y="154"/>
                </a:moveTo>
                <a:cubicBezTo>
                  <a:pt x="1772410" y="985"/>
                  <a:pt x="1787441" y="5173"/>
                  <a:pt x="1799717" y="12746"/>
                </a:cubicBezTo>
                <a:cubicBezTo>
                  <a:pt x="1819452" y="24908"/>
                  <a:pt x="1832073" y="45331"/>
                  <a:pt x="1837121" y="73097"/>
                </a:cubicBezTo>
                <a:cubicBezTo>
                  <a:pt x="1839875" y="89390"/>
                  <a:pt x="1837121" y="116468"/>
                  <a:pt x="1818993" y="139415"/>
                </a:cubicBezTo>
                <a:cubicBezTo>
                  <a:pt x="1807061" y="154790"/>
                  <a:pt x="1783425" y="174065"/>
                  <a:pt x="1739825" y="177278"/>
                </a:cubicBezTo>
                <a:cubicBezTo>
                  <a:pt x="1732711" y="177737"/>
                  <a:pt x="1719402" y="178196"/>
                  <a:pt x="1702880" y="178655"/>
                </a:cubicBezTo>
                <a:cubicBezTo>
                  <a:pt x="1656985" y="180032"/>
                  <a:pt x="1580341" y="182556"/>
                  <a:pt x="1548445" y="190358"/>
                </a:cubicBezTo>
                <a:cubicBezTo>
                  <a:pt x="1510582" y="199537"/>
                  <a:pt x="1473637" y="234646"/>
                  <a:pt x="1438527" y="294539"/>
                </a:cubicBezTo>
                <a:cubicBezTo>
                  <a:pt x="1390797" y="376001"/>
                  <a:pt x="1319201" y="395966"/>
                  <a:pt x="1276519" y="407898"/>
                </a:cubicBezTo>
                <a:cubicBezTo>
                  <a:pt x="1227642" y="421667"/>
                  <a:pt x="1169815" y="438648"/>
                  <a:pt x="1104644" y="467102"/>
                </a:cubicBezTo>
                <a:cubicBezTo>
                  <a:pt x="1083303" y="476281"/>
                  <a:pt x="1067240" y="480871"/>
                  <a:pt x="1054619" y="480871"/>
                </a:cubicBezTo>
                <a:cubicBezTo>
                  <a:pt x="1048194" y="480871"/>
                  <a:pt x="1042687" y="479494"/>
                  <a:pt x="1037868" y="477199"/>
                </a:cubicBezTo>
                <a:cubicBezTo>
                  <a:pt x="1024558" y="470315"/>
                  <a:pt x="1021575" y="456776"/>
                  <a:pt x="1019051" y="445991"/>
                </a:cubicBezTo>
                <a:cubicBezTo>
                  <a:pt x="1018363" y="442549"/>
                  <a:pt x="1017674" y="439106"/>
                  <a:pt x="1016527" y="436123"/>
                </a:cubicBezTo>
                <a:cubicBezTo>
                  <a:pt x="1014002" y="429010"/>
                  <a:pt x="1009872" y="411340"/>
                  <a:pt x="1003447" y="382886"/>
                </a:cubicBezTo>
                <a:cubicBezTo>
                  <a:pt x="996563" y="352825"/>
                  <a:pt x="988761" y="318633"/>
                  <a:pt x="982794" y="299587"/>
                </a:cubicBezTo>
                <a:cubicBezTo>
                  <a:pt x="979352" y="288113"/>
                  <a:pt x="976598" y="277558"/>
                  <a:pt x="973615" y="266084"/>
                </a:cubicBezTo>
                <a:cubicBezTo>
                  <a:pt x="967649" y="242448"/>
                  <a:pt x="960765" y="215370"/>
                  <a:pt x="942178" y="168099"/>
                </a:cubicBezTo>
                <a:cubicBezTo>
                  <a:pt x="934375" y="148594"/>
                  <a:pt x="934375" y="131613"/>
                  <a:pt x="942178" y="117615"/>
                </a:cubicBezTo>
                <a:cubicBezTo>
                  <a:pt x="954110" y="96274"/>
                  <a:pt x="979352" y="91455"/>
                  <a:pt x="980499" y="91226"/>
                </a:cubicBezTo>
                <a:lnTo>
                  <a:pt x="980958" y="91226"/>
                </a:lnTo>
                <a:cubicBezTo>
                  <a:pt x="994268" y="89160"/>
                  <a:pt x="1044522" y="77916"/>
                  <a:pt x="1093171" y="66902"/>
                </a:cubicBezTo>
                <a:cubicBezTo>
                  <a:pt x="1131263" y="58411"/>
                  <a:pt x="1169585" y="49691"/>
                  <a:pt x="1192991" y="44872"/>
                </a:cubicBezTo>
                <a:cubicBezTo>
                  <a:pt x="1246229" y="33858"/>
                  <a:pt x="1294877" y="26514"/>
                  <a:pt x="1351787" y="47626"/>
                </a:cubicBezTo>
                <a:cubicBezTo>
                  <a:pt x="1363719" y="52215"/>
                  <a:pt x="1374963" y="57723"/>
                  <a:pt x="1385748" y="63001"/>
                </a:cubicBezTo>
                <a:cubicBezTo>
                  <a:pt x="1419711" y="79523"/>
                  <a:pt x="1451837" y="95356"/>
                  <a:pt x="1511729" y="82047"/>
                </a:cubicBezTo>
                <a:cubicBezTo>
                  <a:pt x="1561066" y="71262"/>
                  <a:pt x="1600076" y="52215"/>
                  <a:pt x="1634497" y="35464"/>
                </a:cubicBezTo>
                <a:cubicBezTo>
                  <a:pt x="1657215" y="24449"/>
                  <a:pt x="1678785" y="13893"/>
                  <a:pt x="1699667" y="7698"/>
                </a:cubicBezTo>
                <a:cubicBezTo>
                  <a:pt x="1719631" y="1846"/>
                  <a:pt x="1738505" y="-678"/>
                  <a:pt x="1755458" y="154"/>
                </a:cubicBezTo>
                <a:close/>
              </a:path>
            </a:pathLst>
          </a:custGeom>
          <a:solidFill>
            <a:srgbClr val="163E64"/>
          </a:solidFill>
          <a:ln w="2286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3" name="Imagem 22" descr="Desenho de dinossauro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0625FDB0-B6D2-C471-DAA6-112D422CDF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17439" y1="60024" x2="25418" y2="77971"/>
                        <a14:backgroundMark x1="25418" y1="77971" x2="26092" y2="78739"/>
                        <a14:backgroundMark x1="30054" y1="82417" x2="27439" y2="89086"/>
                        <a14:backgroundMark x1="27439" y1="89086" x2="27439" y2="89086"/>
                        <a14:backgroundMark x1="33989" y1="75384" x2="30916" y2="78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99" t="11319" r="16129" b="21459"/>
          <a:stretch/>
        </p:blipFill>
        <p:spPr>
          <a:xfrm>
            <a:off x="4950389" y="894998"/>
            <a:ext cx="7540704" cy="66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7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leta de cores diferentes&#10;&#10;Descrição gerada automaticamente com confiança média">
            <a:extLst>
              <a:ext uri="{FF2B5EF4-FFF2-40B4-BE49-F238E27FC236}">
                <a16:creationId xmlns:a16="http://schemas.microsoft.com/office/drawing/2014/main" id="{01E0BBC1-89EF-B1C8-35F1-E53E8DA2FE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0" t="17302" r="1307" b="14788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0A4B8DE9-DE5A-9780-970C-130571312701}"/>
              </a:ext>
            </a:extLst>
          </p:cNvPr>
          <p:cNvCxnSpPr>
            <a:cxnSpLocks/>
          </p:cNvCxnSpPr>
          <p:nvPr/>
        </p:nvCxnSpPr>
        <p:spPr>
          <a:xfrm flipV="1">
            <a:off x="987422" y="2681590"/>
            <a:ext cx="4520403" cy="1098675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D20636D6-C711-29BA-D255-F8345C3AC2FB}"/>
              </a:ext>
            </a:extLst>
          </p:cNvPr>
          <p:cNvSpPr/>
          <p:nvPr/>
        </p:nvSpPr>
        <p:spPr>
          <a:xfrm>
            <a:off x="398163" y="1295400"/>
            <a:ext cx="6062172" cy="4267200"/>
          </a:xfrm>
          <a:prstGeom prst="rect">
            <a:avLst/>
          </a:prstGeom>
          <a:solidFill>
            <a:schemeClr val="tx2">
              <a:lumMod val="90000"/>
              <a:lumOff val="1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2A6F8F-A7AF-CCA2-225B-B5FA6166894B}"/>
              </a:ext>
            </a:extLst>
          </p:cNvPr>
          <p:cNvSpPr txBox="1"/>
          <p:nvPr/>
        </p:nvSpPr>
        <p:spPr>
          <a:xfrm>
            <a:off x="987422" y="4012239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D3D99D9-0F0A-24B6-6280-7847613601C5}"/>
              </a:ext>
            </a:extLst>
          </p:cNvPr>
          <p:cNvSpPr txBox="1"/>
          <p:nvPr/>
        </p:nvSpPr>
        <p:spPr>
          <a:xfrm>
            <a:off x="925706" y="50814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0C7D67-5959-543E-6275-AE412D6EEAAB}"/>
              </a:ext>
            </a:extLst>
          </p:cNvPr>
          <p:cNvSpPr txBox="1"/>
          <p:nvPr/>
        </p:nvSpPr>
        <p:spPr>
          <a:xfrm>
            <a:off x="1887102" y="50814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E2A73B-AA98-7F59-2E26-6744C97AF234}"/>
              </a:ext>
            </a:extLst>
          </p:cNvPr>
          <p:cNvSpPr txBox="1"/>
          <p:nvPr/>
        </p:nvSpPr>
        <p:spPr>
          <a:xfrm>
            <a:off x="3090054" y="50814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516A9A-1E84-10A2-E07B-54CC5ED5AAFC}"/>
              </a:ext>
            </a:extLst>
          </p:cNvPr>
          <p:cNvSpPr txBox="1"/>
          <p:nvPr/>
        </p:nvSpPr>
        <p:spPr>
          <a:xfrm>
            <a:off x="4647546" y="508149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2023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60EFED5-400A-BD70-D78C-2EF91D72DDED}"/>
              </a:ext>
            </a:extLst>
          </p:cNvPr>
          <p:cNvSpPr txBox="1"/>
          <p:nvPr/>
        </p:nvSpPr>
        <p:spPr>
          <a:xfrm>
            <a:off x="4603756" y="309990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339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33FBEC7-48BB-EA3E-5796-B67CFB80B6C0}"/>
              </a:ext>
            </a:extLst>
          </p:cNvPr>
          <p:cNvSpPr txBox="1"/>
          <p:nvPr/>
        </p:nvSpPr>
        <p:spPr>
          <a:xfrm>
            <a:off x="3127813" y="342900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335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D883162-F029-2B0C-1FC2-1B16B865C242}"/>
              </a:ext>
            </a:extLst>
          </p:cNvPr>
          <p:cNvSpPr txBox="1"/>
          <p:nvPr/>
        </p:nvSpPr>
        <p:spPr>
          <a:xfrm>
            <a:off x="1920080" y="3780265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280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D683635-0592-BE8D-5253-FF95E68F1AC4}"/>
              </a:ext>
            </a:extLst>
          </p:cNvPr>
          <p:cNvSpPr txBox="1"/>
          <p:nvPr/>
        </p:nvSpPr>
        <p:spPr>
          <a:xfrm>
            <a:off x="925706" y="1389851"/>
            <a:ext cx="5033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163E64"/>
                </a:solidFill>
                <a:latin typeface="Trebuchet MS" panose="020B0603020202020204" pitchFamily="34" charset="0"/>
              </a:rPr>
              <a:t>Cenário das Exportações no Brasil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0400014-9811-BEE0-1470-0457CBBA3E04}"/>
              </a:ext>
            </a:extLst>
          </p:cNvPr>
          <p:cNvSpPr txBox="1"/>
          <p:nvPr/>
        </p:nvSpPr>
        <p:spPr>
          <a:xfrm>
            <a:off x="2295608" y="1921273"/>
            <a:ext cx="2018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Em bilhões de dólares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B982294-D3FF-082B-2C00-483AEDB5CAA8}"/>
              </a:ext>
            </a:extLst>
          </p:cNvPr>
          <p:cNvSpPr/>
          <p:nvPr/>
        </p:nvSpPr>
        <p:spPr>
          <a:xfrm>
            <a:off x="4182243" y="3579429"/>
            <a:ext cx="1465364" cy="1431607"/>
          </a:xfrm>
          <a:custGeom>
            <a:avLst/>
            <a:gdLst>
              <a:gd name="connsiteX0" fmla="*/ 10 w 1465364"/>
              <a:gd name="connsiteY0" fmla="*/ 787751 h 1431607"/>
              <a:gd name="connsiteX1" fmla="*/ 1057570 w 1465364"/>
              <a:gd name="connsiteY1" fmla="*/ 659150 h 1431607"/>
              <a:gd name="connsiteX2" fmla="*/ 1055372 w 1465364"/>
              <a:gd name="connsiteY2" fmla="*/ 1431608 h 1431607"/>
              <a:gd name="connsiteX3" fmla="*/ 0 w 1465364"/>
              <a:gd name="connsiteY3" fmla="*/ 1291894 h 1431607"/>
              <a:gd name="connsiteX4" fmla="*/ 1055444 w 1465364"/>
              <a:gd name="connsiteY4" fmla="*/ 1431430 h 1431607"/>
              <a:gd name="connsiteX5" fmla="*/ 1464387 w 1465364"/>
              <a:gd name="connsiteY5" fmla="*/ 1334887 h 1431607"/>
              <a:gd name="connsiteX6" fmla="*/ 1464387 w 1465364"/>
              <a:gd name="connsiteY6" fmla="*/ 746047 h 1431607"/>
              <a:gd name="connsiteX7" fmla="*/ 1057586 w 1465364"/>
              <a:gd name="connsiteY7" fmla="*/ 659214 h 1431607"/>
              <a:gd name="connsiteX8" fmla="*/ 1343783 w 1465364"/>
              <a:gd name="connsiteY8" fmla="*/ 1326399 h 1431607"/>
              <a:gd name="connsiteX9" fmla="*/ 1110158 w 1465364"/>
              <a:gd name="connsiteY9" fmla="*/ 1379646 h 1431607"/>
              <a:gd name="connsiteX10" fmla="*/ 1090800 w 1465364"/>
              <a:gd name="connsiteY10" fmla="*/ 1363402 h 1431607"/>
              <a:gd name="connsiteX11" fmla="*/ 1092571 w 1465364"/>
              <a:gd name="connsiteY11" fmla="*/ 722116 h 1431607"/>
              <a:gd name="connsiteX12" fmla="*/ 1111685 w 1465364"/>
              <a:gd name="connsiteY12" fmla="*/ 706605 h 1431607"/>
              <a:gd name="connsiteX13" fmla="*/ 1111685 w 1465364"/>
              <a:gd name="connsiteY13" fmla="*/ 706544 h 1431607"/>
              <a:gd name="connsiteX14" fmla="*/ 1416704 w 1465364"/>
              <a:gd name="connsiteY14" fmla="*/ 771700 h 1431607"/>
              <a:gd name="connsiteX15" fmla="*/ 1429283 w 1465364"/>
              <a:gd name="connsiteY15" fmla="*/ 787211 h 1431607"/>
              <a:gd name="connsiteX16" fmla="*/ 1429283 w 1465364"/>
              <a:gd name="connsiteY16" fmla="*/ 1294168 h 1431607"/>
              <a:gd name="connsiteX17" fmla="*/ 1415666 w 1465364"/>
              <a:gd name="connsiteY17" fmla="*/ 1309922 h 1431607"/>
              <a:gd name="connsiteX18" fmla="*/ 1346114 w 1465364"/>
              <a:gd name="connsiteY18" fmla="*/ 1325799 h 1431607"/>
              <a:gd name="connsiteX19" fmla="*/ 1343793 w 1465364"/>
              <a:gd name="connsiteY19" fmla="*/ 1326410 h 1431607"/>
              <a:gd name="connsiteX20" fmla="*/ 1174203 w 1465364"/>
              <a:gd name="connsiteY20" fmla="*/ 1057835 h 1431607"/>
              <a:gd name="connsiteX21" fmla="*/ 1155518 w 1465364"/>
              <a:gd name="connsiteY21" fmla="*/ 1057835 h 1431607"/>
              <a:gd name="connsiteX22" fmla="*/ 1155518 w 1465364"/>
              <a:gd name="connsiteY22" fmla="*/ 1089650 h 1431607"/>
              <a:gd name="connsiteX23" fmla="*/ 1174203 w 1465364"/>
              <a:gd name="connsiteY23" fmla="*/ 1089650 h 1431607"/>
              <a:gd name="connsiteX24" fmla="*/ 1174203 w 1465364"/>
              <a:gd name="connsiteY24" fmla="*/ 1332436 h 1431607"/>
              <a:gd name="connsiteX25" fmla="*/ 1122482 w 1465364"/>
              <a:gd name="connsiteY25" fmla="*/ 1344221 h 1431607"/>
              <a:gd name="connsiteX26" fmla="*/ 1124192 w 1465364"/>
              <a:gd name="connsiteY26" fmla="*/ 741703 h 1431607"/>
              <a:gd name="connsiteX27" fmla="*/ 1174203 w 1465364"/>
              <a:gd name="connsiteY27" fmla="*/ 752389 h 1431607"/>
              <a:gd name="connsiteX28" fmla="*/ 185816 w 1465364"/>
              <a:gd name="connsiteY28" fmla="*/ 831900 h 1431607"/>
              <a:gd name="connsiteX29" fmla="*/ 185816 w 1465364"/>
              <a:gd name="connsiteY29" fmla="*/ 1248972 h 1431607"/>
              <a:gd name="connsiteX30" fmla="*/ 273565 w 1465364"/>
              <a:gd name="connsiteY30" fmla="*/ 1261062 h 1431607"/>
              <a:gd name="connsiteX31" fmla="*/ 273565 w 1465364"/>
              <a:gd name="connsiteY31" fmla="*/ 821214 h 1431607"/>
              <a:gd name="connsiteX32" fmla="*/ 1224759 w 1465364"/>
              <a:gd name="connsiteY32" fmla="*/ 1033167 h 1431607"/>
              <a:gd name="connsiteX33" fmla="*/ 1224759 w 1465364"/>
              <a:gd name="connsiteY33" fmla="*/ 1001352 h 1431607"/>
              <a:gd name="connsiteX34" fmla="*/ 1206073 w 1465364"/>
              <a:gd name="connsiteY34" fmla="*/ 1001352 h 1431607"/>
              <a:gd name="connsiteX35" fmla="*/ 1206073 w 1465364"/>
              <a:gd name="connsiteY35" fmla="*/ 759238 h 1431607"/>
              <a:gd name="connsiteX36" fmla="*/ 1251627 w 1465364"/>
              <a:gd name="connsiteY36" fmla="*/ 768947 h 1431607"/>
              <a:gd name="connsiteX37" fmla="*/ 1250528 w 1465364"/>
              <a:gd name="connsiteY37" fmla="*/ 1315111 h 1431607"/>
              <a:gd name="connsiteX38" fmla="*/ 1206136 w 1465364"/>
              <a:gd name="connsiteY38" fmla="*/ 1325247 h 1431607"/>
              <a:gd name="connsiteX39" fmla="*/ 1206014 w 1465364"/>
              <a:gd name="connsiteY39" fmla="*/ 1033172 h 1431607"/>
              <a:gd name="connsiteX40" fmla="*/ 1376075 w 1465364"/>
              <a:gd name="connsiteY40" fmla="*/ 1033167 h 1431607"/>
              <a:gd name="connsiteX41" fmla="*/ 1376075 w 1465364"/>
              <a:gd name="connsiteY41" fmla="*/ 1001352 h 1431607"/>
              <a:gd name="connsiteX42" fmla="*/ 1357390 w 1465364"/>
              <a:gd name="connsiteY42" fmla="*/ 1001352 h 1431607"/>
              <a:gd name="connsiteX43" fmla="*/ 1357390 w 1465364"/>
              <a:gd name="connsiteY43" fmla="*/ 791534 h 1431607"/>
              <a:gd name="connsiteX44" fmla="*/ 1397570 w 1465364"/>
              <a:gd name="connsiteY44" fmla="*/ 800145 h 1431607"/>
              <a:gd name="connsiteX45" fmla="*/ 1397570 w 1465364"/>
              <a:gd name="connsiteY45" fmla="*/ 1281637 h 1431607"/>
              <a:gd name="connsiteX46" fmla="*/ 1357390 w 1465364"/>
              <a:gd name="connsiteY46" fmla="*/ 1290796 h 1431607"/>
              <a:gd name="connsiteX47" fmla="*/ 1357390 w 1465364"/>
              <a:gd name="connsiteY47" fmla="*/ 1033175 h 1431607"/>
              <a:gd name="connsiteX48" fmla="*/ 1325514 w 1465364"/>
              <a:gd name="connsiteY48" fmla="*/ 1057836 h 1431607"/>
              <a:gd name="connsiteX49" fmla="*/ 1306828 w 1465364"/>
              <a:gd name="connsiteY49" fmla="*/ 1057836 h 1431607"/>
              <a:gd name="connsiteX50" fmla="*/ 1306828 w 1465364"/>
              <a:gd name="connsiteY50" fmla="*/ 1089651 h 1431607"/>
              <a:gd name="connsiteX51" fmla="*/ 1325514 w 1465364"/>
              <a:gd name="connsiteY51" fmla="*/ 1089651 h 1431607"/>
              <a:gd name="connsiteX52" fmla="*/ 1325514 w 1465364"/>
              <a:gd name="connsiteY52" fmla="*/ 1297937 h 1431607"/>
              <a:gd name="connsiteX53" fmla="*/ 1282159 w 1465364"/>
              <a:gd name="connsiteY53" fmla="*/ 1307829 h 1431607"/>
              <a:gd name="connsiteX54" fmla="*/ 1283258 w 1465364"/>
              <a:gd name="connsiteY54" fmla="*/ 775657 h 1431607"/>
              <a:gd name="connsiteX55" fmla="*/ 1325514 w 1465364"/>
              <a:gd name="connsiteY55" fmla="*/ 784694 h 1431607"/>
              <a:gd name="connsiteX56" fmla="*/ 1325575 w 1465364"/>
              <a:gd name="connsiteY56" fmla="*/ 1057838 h 1431607"/>
              <a:gd name="connsiteX57" fmla="*/ 783821 w 1465364"/>
              <a:gd name="connsiteY57" fmla="*/ 1327182 h 1431607"/>
              <a:gd name="connsiteX58" fmla="*/ 871570 w 1465364"/>
              <a:gd name="connsiteY58" fmla="*/ 1336952 h 1431607"/>
              <a:gd name="connsiteX59" fmla="*/ 871570 w 1465364"/>
              <a:gd name="connsiteY59" fmla="*/ 748472 h 1431607"/>
              <a:gd name="connsiteX60" fmla="*/ 783821 w 1465364"/>
              <a:gd name="connsiteY60" fmla="*/ 759158 h 1431607"/>
              <a:gd name="connsiteX61" fmla="*/ 903384 w 1465364"/>
              <a:gd name="connsiteY61" fmla="*/ 744626 h 1431607"/>
              <a:gd name="connsiteX62" fmla="*/ 903384 w 1465364"/>
              <a:gd name="connsiteY62" fmla="*/ 1341282 h 1431607"/>
              <a:gd name="connsiteX63" fmla="*/ 989423 w 1465364"/>
              <a:gd name="connsiteY63" fmla="*/ 1355511 h 1431607"/>
              <a:gd name="connsiteX64" fmla="*/ 991194 w 1465364"/>
              <a:gd name="connsiteY64" fmla="*/ 734000 h 1431607"/>
              <a:gd name="connsiteX65" fmla="*/ 664193 w 1465364"/>
              <a:gd name="connsiteY65" fmla="*/ 773693 h 1431607"/>
              <a:gd name="connsiteX66" fmla="*/ 664193 w 1465364"/>
              <a:gd name="connsiteY66" fmla="*/ 1312087 h 1431607"/>
              <a:gd name="connsiteX67" fmla="*/ 751942 w 1465364"/>
              <a:gd name="connsiteY67" fmla="*/ 1323385 h 1431607"/>
              <a:gd name="connsiteX68" fmla="*/ 751942 w 1465364"/>
              <a:gd name="connsiteY68" fmla="*/ 762996 h 1431607"/>
              <a:gd name="connsiteX69" fmla="*/ 153999 w 1465364"/>
              <a:gd name="connsiteY69" fmla="*/ 1245478 h 1431607"/>
              <a:gd name="connsiteX70" fmla="*/ 153999 w 1465364"/>
              <a:gd name="connsiteY70" fmla="*/ 835738 h 1431607"/>
              <a:gd name="connsiteX71" fmla="*/ 66250 w 1465364"/>
              <a:gd name="connsiteY71" fmla="*/ 846424 h 1431607"/>
              <a:gd name="connsiteX72" fmla="*/ 66250 w 1465364"/>
              <a:gd name="connsiteY72" fmla="*/ 1233872 h 1431607"/>
              <a:gd name="connsiteX73" fmla="*/ 543652 w 1465364"/>
              <a:gd name="connsiteY73" fmla="*/ 1296894 h 1431607"/>
              <a:gd name="connsiteX74" fmla="*/ 632378 w 1465364"/>
              <a:gd name="connsiteY74" fmla="*/ 1308007 h 1431607"/>
              <a:gd name="connsiteX75" fmla="*/ 632378 w 1465364"/>
              <a:gd name="connsiteY75" fmla="*/ 777539 h 1431607"/>
              <a:gd name="connsiteX76" fmla="*/ 544507 w 1465364"/>
              <a:gd name="connsiteY76" fmla="*/ 788225 h 1431607"/>
              <a:gd name="connsiteX77" fmla="*/ 425005 w 1465364"/>
              <a:gd name="connsiteY77" fmla="*/ 802833 h 1431607"/>
              <a:gd name="connsiteX78" fmla="*/ 425005 w 1465364"/>
              <a:gd name="connsiteY78" fmla="*/ 1279871 h 1431607"/>
              <a:gd name="connsiteX79" fmla="*/ 511899 w 1465364"/>
              <a:gd name="connsiteY79" fmla="*/ 1292633 h 1431607"/>
              <a:gd name="connsiteX80" fmla="*/ 512754 w 1465364"/>
              <a:gd name="connsiteY80" fmla="*/ 792210 h 1431607"/>
              <a:gd name="connsiteX81" fmla="*/ 288283 w 1465364"/>
              <a:gd name="connsiteY81" fmla="*/ 1295065 h 1431607"/>
              <a:gd name="connsiteX82" fmla="*/ 406503 w 1465364"/>
              <a:gd name="connsiteY82" fmla="*/ 1309294 h 1431607"/>
              <a:gd name="connsiteX83" fmla="*/ 407602 w 1465364"/>
              <a:gd name="connsiteY83" fmla="*/ 1309416 h 1431607"/>
              <a:gd name="connsiteX84" fmla="*/ 524844 w 1465364"/>
              <a:gd name="connsiteY84" fmla="*/ 1326637 h 1431607"/>
              <a:gd name="connsiteX85" fmla="*/ 525821 w 1465364"/>
              <a:gd name="connsiteY85" fmla="*/ 1326758 h 1431607"/>
              <a:gd name="connsiteX86" fmla="*/ 646056 w 1465364"/>
              <a:gd name="connsiteY86" fmla="*/ 1341780 h 1431607"/>
              <a:gd name="connsiteX87" fmla="*/ 647644 w 1465364"/>
              <a:gd name="connsiteY87" fmla="*/ 1341902 h 1431607"/>
              <a:gd name="connsiteX88" fmla="*/ 764460 w 1465364"/>
              <a:gd name="connsiteY88" fmla="*/ 1356924 h 1431607"/>
              <a:gd name="connsiteX89" fmla="*/ 767085 w 1465364"/>
              <a:gd name="connsiteY89" fmla="*/ 1357290 h 1431607"/>
              <a:gd name="connsiteX90" fmla="*/ 884755 w 1465364"/>
              <a:gd name="connsiteY90" fmla="*/ 1370420 h 1431607"/>
              <a:gd name="connsiteX91" fmla="*/ 886099 w 1465364"/>
              <a:gd name="connsiteY91" fmla="*/ 1370603 h 1431607"/>
              <a:gd name="connsiteX92" fmla="*/ 1002730 w 1465364"/>
              <a:gd name="connsiteY92" fmla="*/ 1389838 h 1431607"/>
              <a:gd name="connsiteX93" fmla="*/ 1002669 w 1465364"/>
              <a:gd name="connsiteY93" fmla="*/ 1389777 h 1431607"/>
              <a:gd name="connsiteX94" fmla="*/ 1021050 w 1465364"/>
              <a:gd name="connsiteY94" fmla="*/ 1374145 h 1431607"/>
              <a:gd name="connsiteX95" fmla="*/ 1022882 w 1465364"/>
              <a:gd name="connsiteY95" fmla="*/ 717273 h 1431607"/>
              <a:gd name="connsiteX96" fmla="*/ 1005174 w 1465364"/>
              <a:gd name="connsiteY96" fmla="*/ 700174 h 1431607"/>
              <a:gd name="connsiteX97" fmla="*/ 886282 w 1465364"/>
              <a:gd name="connsiteY97" fmla="*/ 714645 h 1431607"/>
              <a:gd name="connsiteX98" fmla="*/ 884877 w 1465364"/>
              <a:gd name="connsiteY98" fmla="*/ 714830 h 1431607"/>
              <a:gd name="connsiteX99" fmla="*/ 766718 w 1465364"/>
              <a:gd name="connsiteY99" fmla="*/ 729178 h 1431607"/>
              <a:gd name="connsiteX100" fmla="*/ 765314 w 1465364"/>
              <a:gd name="connsiteY100" fmla="*/ 729363 h 1431607"/>
              <a:gd name="connsiteX101" fmla="*/ 288402 w 1465364"/>
              <a:gd name="connsiteY101" fmla="*/ 787373 h 1431607"/>
              <a:gd name="connsiteX102" fmla="*/ 286996 w 1465364"/>
              <a:gd name="connsiteY102" fmla="*/ 787556 h 1431607"/>
              <a:gd name="connsiteX103" fmla="*/ 168838 w 1465364"/>
              <a:gd name="connsiteY103" fmla="*/ 801905 h 1431607"/>
              <a:gd name="connsiteX104" fmla="*/ 167373 w 1465364"/>
              <a:gd name="connsiteY104" fmla="*/ 802089 h 1431607"/>
              <a:gd name="connsiteX105" fmla="*/ 49092 w 1465364"/>
              <a:gd name="connsiteY105" fmla="*/ 816438 h 1431607"/>
              <a:gd name="connsiteX106" fmla="*/ 34375 w 1465364"/>
              <a:gd name="connsiteY106" fmla="*/ 832315 h 1431607"/>
              <a:gd name="connsiteX107" fmla="*/ 34375 w 1465364"/>
              <a:gd name="connsiteY107" fmla="*/ 1247729 h 1431607"/>
              <a:gd name="connsiteX108" fmla="*/ 34437 w 1465364"/>
              <a:gd name="connsiteY108" fmla="*/ 1247729 h 1431607"/>
              <a:gd name="connsiteX109" fmla="*/ 48237 w 1465364"/>
              <a:gd name="connsiteY109" fmla="*/ 1263483 h 1431607"/>
              <a:gd name="connsiteX110" fmla="*/ 164625 w 1465364"/>
              <a:gd name="connsiteY110" fmla="*/ 1278872 h 1431607"/>
              <a:gd name="connsiteX111" fmla="*/ 169693 w 1465364"/>
              <a:gd name="connsiteY111" fmla="*/ 1278689 h 1431607"/>
              <a:gd name="connsiteX112" fmla="*/ 286080 w 1465364"/>
              <a:gd name="connsiteY112" fmla="*/ 1294687 h 1431607"/>
              <a:gd name="connsiteX113" fmla="*/ 288278 w 1465364"/>
              <a:gd name="connsiteY113" fmla="*/ 1295053 h 1431607"/>
              <a:gd name="connsiteX114" fmla="*/ 393190 w 1465364"/>
              <a:gd name="connsiteY114" fmla="*/ 1275647 h 1431607"/>
              <a:gd name="connsiteX115" fmla="*/ 393190 w 1465364"/>
              <a:gd name="connsiteY115" fmla="*/ 806676 h 1431607"/>
              <a:gd name="connsiteX116" fmla="*/ 305441 w 1465364"/>
              <a:gd name="connsiteY116" fmla="*/ 817362 h 1431607"/>
              <a:gd name="connsiteX117" fmla="*/ 305441 w 1465364"/>
              <a:gd name="connsiteY117" fmla="*/ 1265151 h 1431607"/>
              <a:gd name="connsiteX118" fmla="*/ 1048593 w 1465364"/>
              <a:gd name="connsiteY118" fmla="*/ 657371 h 1431607"/>
              <a:gd name="connsiteX119" fmla="*/ 733991 w 1465364"/>
              <a:gd name="connsiteY119" fmla="*/ 382773 h 1431607"/>
              <a:gd name="connsiteX120" fmla="*/ 705841 w 1465364"/>
              <a:gd name="connsiteY120" fmla="*/ 397794 h 1431607"/>
              <a:gd name="connsiteX121" fmla="*/ 1011703 w 1465364"/>
              <a:gd name="connsiteY121" fmla="*/ 664764 h 1431607"/>
              <a:gd name="connsiteX122" fmla="*/ 1050906 w 1465364"/>
              <a:gd name="connsiteY122" fmla="*/ 660002 h 1431607"/>
              <a:gd name="connsiteX123" fmla="*/ 1048586 w 1465364"/>
              <a:gd name="connsiteY123" fmla="*/ 657376 h 1431607"/>
              <a:gd name="connsiteX124" fmla="*/ 2147 w 1465364"/>
              <a:gd name="connsiteY124" fmla="*/ 787498 h 1431607"/>
              <a:gd name="connsiteX125" fmla="*/ 63027 w 1465364"/>
              <a:gd name="connsiteY125" fmla="*/ 780109 h 1431607"/>
              <a:gd name="connsiteX126" fmla="*/ 657916 w 1465364"/>
              <a:gd name="connsiteY126" fmla="*/ 392723 h 1431607"/>
              <a:gd name="connsiteX127" fmla="*/ 633918 w 1465364"/>
              <a:gd name="connsiteY127" fmla="*/ 372817 h 1431607"/>
              <a:gd name="connsiteX128" fmla="*/ 7888 w 1465364"/>
              <a:gd name="connsiteY128" fmla="*/ 780478 h 1431607"/>
              <a:gd name="connsiteX129" fmla="*/ 2148 w 1465364"/>
              <a:gd name="connsiteY129" fmla="*/ 787501 h 1431607"/>
              <a:gd name="connsiteX130" fmla="*/ 659066 w 1465364"/>
              <a:gd name="connsiteY130" fmla="*/ 356389 h 1431607"/>
              <a:gd name="connsiteX131" fmla="*/ 675248 w 1465364"/>
              <a:gd name="connsiteY131" fmla="*/ 345824 h 1431607"/>
              <a:gd name="connsiteX132" fmla="*/ 693200 w 1465364"/>
              <a:gd name="connsiteY132" fmla="*/ 347108 h 1431607"/>
              <a:gd name="connsiteX133" fmla="*/ 711153 w 1465364"/>
              <a:gd name="connsiteY133" fmla="*/ 362801 h 1431607"/>
              <a:gd name="connsiteX134" fmla="*/ 704496 w 1465364"/>
              <a:gd name="connsiteY134" fmla="*/ 366647 h 1431607"/>
              <a:gd name="connsiteX135" fmla="*/ 688559 w 1465364"/>
              <a:gd name="connsiteY135" fmla="*/ 370067 h 1431607"/>
              <a:gd name="connsiteX136" fmla="*/ 659066 w 1465364"/>
              <a:gd name="connsiteY136" fmla="*/ 356389 h 1431607"/>
              <a:gd name="connsiteX137" fmla="*/ 688559 w 1465364"/>
              <a:gd name="connsiteY137" fmla="*/ 370067 h 1431607"/>
              <a:gd name="connsiteX138" fmla="*/ 292372 w 1465364"/>
              <a:gd name="connsiteY138" fmla="*/ 752200 h 1431607"/>
              <a:gd name="connsiteX139" fmla="*/ 337011 w 1465364"/>
              <a:gd name="connsiteY139" fmla="*/ 746765 h 1431607"/>
              <a:gd name="connsiteX140" fmla="*/ 667604 w 1465364"/>
              <a:gd name="connsiteY140" fmla="*/ 396678 h 1431607"/>
              <a:gd name="connsiteX141" fmla="*/ 641346 w 1465364"/>
              <a:gd name="connsiteY141" fmla="*/ 381108 h 1431607"/>
              <a:gd name="connsiteX142" fmla="*/ 295355 w 1465364"/>
              <a:gd name="connsiteY142" fmla="*/ 747435 h 1431607"/>
              <a:gd name="connsiteX143" fmla="*/ 292363 w 1465364"/>
              <a:gd name="connsiteY143" fmla="*/ 752199 h 1431607"/>
              <a:gd name="connsiteX144" fmla="*/ 661875 w 1465364"/>
              <a:gd name="connsiteY144" fmla="*/ 359375 h 1431607"/>
              <a:gd name="connsiteX145" fmla="*/ 716100 w 1465364"/>
              <a:gd name="connsiteY145" fmla="*/ 358520 h 1431607"/>
              <a:gd name="connsiteX146" fmla="*/ 690515 w 1465364"/>
              <a:gd name="connsiteY146" fmla="*/ 345270 h 1431607"/>
              <a:gd name="connsiteX147" fmla="*/ 672502 w 1465364"/>
              <a:gd name="connsiteY147" fmla="*/ 348138 h 1431607"/>
              <a:gd name="connsiteX148" fmla="*/ 1457296 w 1465364"/>
              <a:gd name="connsiteY148" fmla="*/ 743227 h 1431607"/>
              <a:gd name="connsiteX149" fmla="*/ 743335 w 1465364"/>
              <a:gd name="connsiteY149" fmla="*/ 372693 h 1431607"/>
              <a:gd name="connsiteX150" fmla="*/ 718237 w 1465364"/>
              <a:gd name="connsiteY150" fmla="*/ 393272 h 1431607"/>
              <a:gd name="connsiteX151" fmla="*/ 1351535 w 1465364"/>
              <a:gd name="connsiteY151" fmla="*/ 721974 h 1431607"/>
              <a:gd name="connsiteX152" fmla="*/ 1460168 w 1465364"/>
              <a:gd name="connsiteY152" fmla="*/ 745178 h 1431607"/>
              <a:gd name="connsiteX153" fmla="*/ 1457298 w 1465364"/>
              <a:gd name="connsiteY153" fmla="*/ 743224 h 1431607"/>
              <a:gd name="connsiteX154" fmla="*/ 1464379 w 1465364"/>
              <a:gd name="connsiteY154" fmla="*/ 751165 h 1431607"/>
              <a:gd name="connsiteX155" fmla="*/ 1464379 w 1465364"/>
              <a:gd name="connsiteY155" fmla="*/ 761852 h 1431607"/>
              <a:gd name="connsiteX156" fmla="*/ 619981 w 1465364"/>
              <a:gd name="connsiteY156" fmla="*/ 331358 h 1431607"/>
              <a:gd name="connsiteX157" fmla="*/ 649842 w 1465364"/>
              <a:gd name="connsiteY157" fmla="*/ 331358 h 1431607"/>
              <a:gd name="connsiteX158" fmla="*/ 715914 w 1465364"/>
              <a:gd name="connsiteY158" fmla="*/ 358715 h 1431607"/>
              <a:gd name="connsiteX159" fmla="*/ 688558 w 1465364"/>
              <a:gd name="connsiteY159" fmla="*/ 292643 h 1431607"/>
              <a:gd name="connsiteX160" fmla="*/ 673597 w 1465364"/>
              <a:gd name="connsiteY160" fmla="*/ 277683 h 1431607"/>
              <a:gd name="connsiteX161" fmla="*/ 673597 w 1465364"/>
              <a:gd name="connsiteY161" fmla="*/ 243487 h 1431607"/>
              <a:gd name="connsiteX162" fmla="*/ 703458 w 1465364"/>
              <a:gd name="connsiteY162" fmla="*/ 243487 h 1431607"/>
              <a:gd name="connsiteX163" fmla="*/ 703458 w 1465364"/>
              <a:gd name="connsiteY163" fmla="*/ 264370 h 1431607"/>
              <a:gd name="connsiteX164" fmla="*/ 737043 w 1465364"/>
              <a:gd name="connsiteY164" fmla="*/ 379842 h 1431607"/>
              <a:gd name="connsiteX165" fmla="*/ 619983 w 1465364"/>
              <a:gd name="connsiteY165" fmla="*/ 331357 h 1431607"/>
              <a:gd name="connsiteX166" fmla="*/ 630302 w 1465364"/>
              <a:gd name="connsiteY166" fmla="*/ 161544 h 1431607"/>
              <a:gd name="connsiteX167" fmla="*/ 615464 w 1465364"/>
              <a:gd name="connsiteY167" fmla="*/ 174795 h 1431607"/>
              <a:gd name="connsiteX168" fmla="*/ 609602 w 1465364"/>
              <a:gd name="connsiteY168" fmla="*/ 226088 h 1431607"/>
              <a:gd name="connsiteX169" fmla="*/ 624318 w 1465364"/>
              <a:gd name="connsiteY169" fmla="*/ 243553 h 1431607"/>
              <a:gd name="connsiteX170" fmla="*/ 752735 w 1465364"/>
              <a:gd name="connsiteY170" fmla="*/ 243553 h 1431607"/>
              <a:gd name="connsiteX171" fmla="*/ 767573 w 1465364"/>
              <a:gd name="connsiteY171" fmla="*/ 226943 h 1431607"/>
              <a:gd name="connsiteX172" fmla="*/ 761650 w 1465364"/>
              <a:gd name="connsiteY172" fmla="*/ 175588 h 1431607"/>
              <a:gd name="connsiteX173" fmla="*/ 746751 w 1465364"/>
              <a:gd name="connsiteY173" fmla="*/ 161603 h 1431607"/>
              <a:gd name="connsiteX174" fmla="*/ 643736 w 1465364"/>
              <a:gd name="connsiteY174" fmla="*/ 161544 h 1431607"/>
              <a:gd name="connsiteX175" fmla="*/ 643736 w 1465364"/>
              <a:gd name="connsiteY175" fmla="*/ 14747 h 1431607"/>
              <a:gd name="connsiteX176" fmla="*/ 673597 w 1465364"/>
              <a:gd name="connsiteY176" fmla="*/ 14747 h 1431607"/>
              <a:gd name="connsiteX177" fmla="*/ 673597 w 1465364"/>
              <a:gd name="connsiteY177" fmla="*/ 161483 h 1431607"/>
              <a:gd name="connsiteX178" fmla="*/ 643736 w 1465364"/>
              <a:gd name="connsiteY178" fmla="*/ 161483 h 1431607"/>
              <a:gd name="connsiteX179" fmla="*/ 703457 w 1465364"/>
              <a:gd name="connsiteY179" fmla="*/ 161544 h 1431607"/>
              <a:gd name="connsiteX180" fmla="*/ 703457 w 1465364"/>
              <a:gd name="connsiteY180" fmla="*/ 14747 h 1431607"/>
              <a:gd name="connsiteX181" fmla="*/ 733318 w 1465364"/>
              <a:gd name="connsiteY181" fmla="*/ 14747 h 1431607"/>
              <a:gd name="connsiteX182" fmla="*/ 733318 w 1465364"/>
              <a:gd name="connsiteY182" fmla="*/ 161483 h 1431607"/>
              <a:gd name="connsiteX183" fmla="*/ 703457 w 1465364"/>
              <a:gd name="connsiteY183" fmla="*/ 161483 h 143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465364" h="1431607">
                <a:moveTo>
                  <a:pt x="10" y="787751"/>
                </a:moveTo>
                <a:lnTo>
                  <a:pt x="1057570" y="659150"/>
                </a:lnTo>
                <a:lnTo>
                  <a:pt x="1055372" y="1431608"/>
                </a:lnTo>
                <a:lnTo>
                  <a:pt x="0" y="1291894"/>
                </a:lnTo>
                <a:close/>
                <a:moveTo>
                  <a:pt x="1055444" y="1431430"/>
                </a:moveTo>
                <a:lnTo>
                  <a:pt x="1464387" y="1334887"/>
                </a:lnTo>
                <a:lnTo>
                  <a:pt x="1464387" y="746047"/>
                </a:lnTo>
                <a:lnTo>
                  <a:pt x="1057586" y="659214"/>
                </a:lnTo>
                <a:close/>
                <a:moveTo>
                  <a:pt x="1343783" y="1326399"/>
                </a:moveTo>
                <a:lnTo>
                  <a:pt x="1110158" y="1379646"/>
                </a:lnTo>
                <a:cubicBezTo>
                  <a:pt x="1100266" y="1381905"/>
                  <a:pt x="1090556" y="1374456"/>
                  <a:pt x="1090800" y="1363402"/>
                </a:cubicBezTo>
                <a:lnTo>
                  <a:pt x="1092571" y="722116"/>
                </a:lnTo>
                <a:cubicBezTo>
                  <a:pt x="1092571" y="711980"/>
                  <a:pt x="1101913" y="704529"/>
                  <a:pt x="1111685" y="706605"/>
                </a:cubicBezTo>
                <a:lnTo>
                  <a:pt x="1111685" y="706544"/>
                </a:lnTo>
                <a:lnTo>
                  <a:pt x="1416704" y="771700"/>
                </a:lnTo>
                <a:cubicBezTo>
                  <a:pt x="1424153" y="773288"/>
                  <a:pt x="1429283" y="779882"/>
                  <a:pt x="1429283" y="787211"/>
                </a:cubicBezTo>
                <a:lnTo>
                  <a:pt x="1429283" y="1294168"/>
                </a:lnTo>
                <a:cubicBezTo>
                  <a:pt x="1429283" y="1302167"/>
                  <a:pt x="1423360" y="1308823"/>
                  <a:pt x="1415666" y="1309922"/>
                </a:cubicBezTo>
                <a:lnTo>
                  <a:pt x="1346114" y="1325799"/>
                </a:lnTo>
                <a:cubicBezTo>
                  <a:pt x="1345442" y="1326103"/>
                  <a:pt x="1344648" y="1326286"/>
                  <a:pt x="1343793" y="1326410"/>
                </a:cubicBezTo>
                <a:close/>
                <a:moveTo>
                  <a:pt x="1174203" y="1057835"/>
                </a:moveTo>
                <a:lnTo>
                  <a:pt x="1155518" y="1057835"/>
                </a:lnTo>
                <a:cubicBezTo>
                  <a:pt x="1134574" y="1057835"/>
                  <a:pt x="1134574" y="1089650"/>
                  <a:pt x="1155518" y="1089650"/>
                </a:cubicBezTo>
                <a:lnTo>
                  <a:pt x="1174203" y="1089650"/>
                </a:lnTo>
                <a:lnTo>
                  <a:pt x="1174203" y="1332436"/>
                </a:lnTo>
                <a:lnTo>
                  <a:pt x="1122482" y="1344221"/>
                </a:lnTo>
                <a:lnTo>
                  <a:pt x="1124192" y="741703"/>
                </a:lnTo>
                <a:lnTo>
                  <a:pt x="1174203" y="752389"/>
                </a:lnTo>
                <a:close/>
                <a:moveTo>
                  <a:pt x="185816" y="831900"/>
                </a:moveTo>
                <a:lnTo>
                  <a:pt x="185816" y="1248972"/>
                </a:lnTo>
                <a:lnTo>
                  <a:pt x="273565" y="1261062"/>
                </a:lnTo>
                <a:lnTo>
                  <a:pt x="273565" y="821214"/>
                </a:lnTo>
                <a:close/>
                <a:moveTo>
                  <a:pt x="1224759" y="1033167"/>
                </a:moveTo>
                <a:cubicBezTo>
                  <a:pt x="1245703" y="1033167"/>
                  <a:pt x="1245703" y="1001352"/>
                  <a:pt x="1224759" y="1001352"/>
                </a:cubicBezTo>
                <a:lnTo>
                  <a:pt x="1206073" y="1001352"/>
                </a:lnTo>
                <a:lnTo>
                  <a:pt x="1206073" y="759238"/>
                </a:lnTo>
                <a:lnTo>
                  <a:pt x="1251627" y="768947"/>
                </a:lnTo>
                <a:lnTo>
                  <a:pt x="1250528" y="1315111"/>
                </a:lnTo>
                <a:lnTo>
                  <a:pt x="1206136" y="1325247"/>
                </a:lnTo>
                <a:lnTo>
                  <a:pt x="1206014" y="1033172"/>
                </a:lnTo>
                <a:close/>
                <a:moveTo>
                  <a:pt x="1376075" y="1033167"/>
                </a:moveTo>
                <a:cubicBezTo>
                  <a:pt x="1397019" y="1033167"/>
                  <a:pt x="1397019" y="1001352"/>
                  <a:pt x="1376075" y="1001352"/>
                </a:cubicBezTo>
                <a:lnTo>
                  <a:pt x="1357390" y="1001352"/>
                </a:lnTo>
                <a:lnTo>
                  <a:pt x="1357390" y="791534"/>
                </a:lnTo>
                <a:lnTo>
                  <a:pt x="1397570" y="800145"/>
                </a:lnTo>
                <a:lnTo>
                  <a:pt x="1397570" y="1281637"/>
                </a:lnTo>
                <a:lnTo>
                  <a:pt x="1357390" y="1290796"/>
                </a:lnTo>
                <a:lnTo>
                  <a:pt x="1357390" y="1033175"/>
                </a:lnTo>
                <a:close/>
                <a:moveTo>
                  <a:pt x="1325514" y="1057836"/>
                </a:moveTo>
                <a:lnTo>
                  <a:pt x="1306828" y="1057836"/>
                </a:lnTo>
                <a:cubicBezTo>
                  <a:pt x="1285884" y="1057836"/>
                  <a:pt x="1285884" y="1089651"/>
                  <a:pt x="1306828" y="1089651"/>
                </a:cubicBezTo>
                <a:lnTo>
                  <a:pt x="1325514" y="1089651"/>
                </a:lnTo>
                <a:lnTo>
                  <a:pt x="1325514" y="1297937"/>
                </a:lnTo>
                <a:lnTo>
                  <a:pt x="1282159" y="1307829"/>
                </a:lnTo>
                <a:lnTo>
                  <a:pt x="1283258" y="775657"/>
                </a:lnTo>
                <a:lnTo>
                  <a:pt x="1325514" y="784694"/>
                </a:lnTo>
                <a:lnTo>
                  <a:pt x="1325575" y="1057838"/>
                </a:lnTo>
                <a:close/>
                <a:moveTo>
                  <a:pt x="783821" y="1327182"/>
                </a:moveTo>
                <a:lnTo>
                  <a:pt x="871570" y="1336952"/>
                </a:lnTo>
                <a:lnTo>
                  <a:pt x="871570" y="748472"/>
                </a:lnTo>
                <a:lnTo>
                  <a:pt x="783821" y="759158"/>
                </a:lnTo>
                <a:close/>
                <a:moveTo>
                  <a:pt x="903384" y="744626"/>
                </a:moveTo>
                <a:lnTo>
                  <a:pt x="903384" y="1341282"/>
                </a:lnTo>
                <a:lnTo>
                  <a:pt x="989423" y="1355511"/>
                </a:lnTo>
                <a:lnTo>
                  <a:pt x="991194" y="734000"/>
                </a:lnTo>
                <a:close/>
                <a:moveTo>
                  <a:pt x="664193" y="773693"/>
                </a:moveTo>
                <a:lnTo>
                  <a:pt x="664193" y="1312087"/>
                </a:lnTo>
                <a:lnTo>
                  <a:pt x="751942" y="1323385"/>
                </a:lnTo>
                <a:lnTo>
                  <a:pt x="751942" y="762996"/>
                </a:lnTo>
                <a:close/>
                <a:moveTo>
                  <a:pt x="153999" y="1245478"/>
                </a:moveTo>
                <a:lnTo>
                  <a:pt x="153999" y="835738"/>
                </a:lnTo>
                <a:lnTo>
                  <a:pt x="66250" y="846424"/>
                </a:lnTo>
                <a:lnTo>
                  <a:pt x="66250" y="1233872"/>
                </a:lnTo>
                <a:close/>
                <a:moveTo>
                  <a:pt x="543652" y="1296894"/>
                </a:moveTo>
                <a:lnTo>
                  <a:pt x="632378" y="1308007"/>
                </a:lnTo>
                <a:lnTo>
                  <a:pt x="632378" y="777539"/>
                </a:lnTo>
                <a:lnTo>
                  <a:pt x="544507" y="788225"/>
                </a:lnTo>
                <a:close/>
                <a:moveTo>
                  <a:pt x="425005" y="802833"/>
                </a:moveTo>
                <a:lnTo>
                  <a:pt x="425005" y="1279871"/>
                </a:lnTo>
                <a:lnTo>
                  <a:pt x="511899" y="1292633"/>
                </a:lnTo>
                <a:lnTo>
                  <a:pt x="512754" y="792210"/>
                </a:lnTo>
                <a:close/>
                <a:moveTo>
                  <a:pt x="288283" y="1295065"/>
                </a:moveTo>
                <a:lnTo>
                  <a:pt x="406503" y="1309294"/>
                </a:lnTo>
                <a:lnTo>
                  <a:pt x="407602" y="1309416"/>
                </a:lnTo>
                <a:lnTo>
                  <a:pt x="524844" y="1326637"/>
                </a:lnTo>
                <a:cubicBezTo>
                  <a:pt x="525149" y="1326697"/>
                  <a:pt x="525517" y="1326758"/>
                  <a:pt x="525821" y="1326758"/>
                </a:cubicBezTo>
                <a:lnTo>
                  <a:pt x="646056" y="1341780"/>
                </a:lnTo>
                <a:lnTo>
                  <a:pt x="647644" y="1341902"/>
                </a:lnTo>
                <a:lnTo>
                  <a:pt x="764460" y="1356924"/>
                </a:lnTo>
                <a:cubicBezTo>
                  <a:pt x="765316" y="1357107"/>
                  <a:pt x="766232" y="1357229"/>
                  <a:pt x="767085" y="1357290"/>
                </a:cubicBezTo>
                <a:lnTo>
                  <a:pt x="884755" y="1370420"/>
                </a:lnTo>
                <a:cubicBezTo>
                  <a:pt x="885183" y="1370481"/>
                  <a:pt x="885610" y="1370542"/>
                  <a:pt x="886099" y="1370603"/>
                </a:cubicBezTo>
                <a:lnTo>
                  <a:pt x="1002730" y="1389838"/>
                </a:lnTo>
                <a:lnTo>
                  <a:pt x="1002669" y="1389777"/>
                </a:lnTo>
                <a:cubicBezTo>
                  <a:pt x="1012257" y="1391364"/>
                  <a:pt x="1021050" y="1383976"/>
                  <a:pt x="1021050" y="1374145"/>
                </a:cubicBezTo>
                <a:lnTo>
                  <a:pt x="1022882" y="717273"/>
                </a:lnTo>
                <a:cubicBezTo>
                  <a:pt x="1023309" y="706404"/>
                  <a:pt x="1014699" y="699014"/>
                  <a:pt x="1005174" y="700174"/>
                </a:cubicBezTo>
                <a:lnTo>
                  <a:pt x="886282" y="714645"/>
                </a:lnTo>
                <a:cubicBezTo>
                  <a:pt x="885793" y="714708"/>
                  <a:pt x="885305" y="714769"/>
                  <a:pt x="884877" y="714830"/>
                </a:cubicBezTo>
                <a:lnTo>
                  <a:pt x="766718" y="729178"/>
                </a:lnTo>
                <a:cubicBezTo>
                  <a:pt x="766230" y="729239"/>
                  <a:pt x="765741" y="729300"/>
                  <a:pt x="765314" y="729363"/>
                </a:cubicBezTo>
                <a:lnTo>
                  <a:pt x="288402" y="787373"/>
                </a:lnTo>
                <a:cubicBezTo>
                  <a:pt x="287913" y="787434"/>
                  <a:pt x="287425" y="787495"/>
                  <a:pt x="286996" y="787556"/>
                </a:cubicBezTo>
                <a:lnTo>
                  <a:pt x="168838" y="801905"/>
                </a:lnTo>
                <a:lnTo>
                  <a:pt x="167373" y="802089"/>
                </a:lnTo>
                <a:lnTo>
                  <a:pt x="49092" y="816438"/>
                </a:lnTo>
                <a:cubicBezTo>
                  <a:pt x="40848" y="817050"/>
                  <a:pt x="34375" y="823950"/>
                  <a:pt x="34375" y="832315"/>
                </a:cubicBezTo>
                <a:lnTo>
                  <a:pt x="34375" y="1247729"/>
                </a:lnTo>
                <a:lnTo>
                  <a:pt x="34437" y="1247729"/>
                </a:lnTo>
                <a:cubicBezTo>
                  <a:pt x="34437" y="1255606"/>
                  <a:pt x="40238" y="1262445"/>
                  <a:pt x="48237" y="1263483"/>
                </a:cubicBezTo>
                <a:lnTo>
                  <a:pt x="164625" y="1278872"/>
                </a:lnTo>
                <a:cubicBezTo>
                  <a:pt x="166396" y="1279116"/>
                  <a:pt x="168105" y="1279055"/>
                  <a:pt x="169693" y="1278689"/>
                </a:cubicBezTo>
                <a:lnTo>
                  <a:pt x="286080" y="1294687"/>
                </a:lnTo>
                <a:cubicBezTo>
                  <a:pt x="286814" y="1294870"/>
                  <a:pt x="287547" y="1294992"/>
                  <a:pt x="288278" y="1295053"/>
                </a:cubicBezTo>
                <a:close/>
                <a:moveTo>
                  <a:pt x="393190" y="1275647"/>
                </a:moveTo>
                <a:lnTo>
                  <a:pt x="393190" y="806676"/>
                </a:lnTo>
                <a:lnTo>
                  <a:pt x="305441" y="817362"/>
                </a:lnTo>
                <a:lnTo>
                  <a:pt x="305441" y="1265151"/>
                </a:lnTo>
                <a:close/>
                <a:moveTo>
                  <a:pt x="1048593" y="657371"/>
                </a:moveTo>
                <a:lnTo>
                  <a:pt x="733991" y="382773"/>
                </a:lnTo>
                <a:cubicBezTo>
                  <a:pt x="725748" y="389978"/>
                  <a:pt x="716466" y="394987"/>
                  <a:pt x="705841" y="397794"/>
                </a:cubicBezTo>
                <a:lnTo>
                  <a:pt x="1011703" y="664764"/>
                </a:lnTo>
                <a:lnTo>
                  <a:pt x="1050906" y="660002"/>
                </a:lnTo>
                <a:cubicBezTo>
                  <a:pt x="1050295" y="659025"/>
                  <a:pt x="1049503" y="658170"/>
                  <a:pt x="1048586" y="657376"/>
                </a:cubicBezTo>
                <a:close/>
                <a:moveTo>
                  <a:pt x="2147" y="787498"/>
                </a:moveTo>
                <a:lnTo>
                  <a:pt x="63027" y="780109"/>
                </a:lnTo>
                <a:lnTo>
                  <a:pt x="657916" y="392723"/>
                </a:lnTo>
                <a:cubicBezTo>
                  <a:pt x="648207" y="387655"/>
                  <a:pt x="640635" y="381610"/>
                  <a:pt x="633918" y="372817"/>
                </a:cubicBezTo>
                <a:lnTo>
                  <a:pt x="7888" y="780478"/>
                </a:lnTo>
                <a:cubicBezTo>
                  <a:pt x="5202" y="782188"/>
                  <a:pt x="3248" y="784692"/>
                  <a:pt x="2148" y="787501"/>
                </a:cubicBezTo>
                <a:close/>
                <a:moveTo>
                  <a:pt x="659066" y="356389"/>
                </a:moveTo>
                <a:lnTo>
                  <a:pt x="675248" y="345824"/>
                </a:lnTo>
                <a:cubicBezTo>
                  <a:pt x="680683" y="342284"/>
                  <a:pt x="688071" y="342589"/>
                  <a:pt x="693200" y="347108"/>
                </a:cubicBezTo>
                <a:lnTo>
                  <a:pt x="711153" y="362801"/>
                </a:lnTo>
                <a:lnTo>
                  <a:pt x="704496" y="366647"/>
                </a:lnTo>
                <a:close/>
                <a:moveTo>
                  <a:pt x="688559" y="370067"/>
                </a:moveTo>
                <a:lnTo>
                  <a:pt x="659066" y="356389"/>
                </a:lnTo>
                <a:cubicBezTo>
                  <a:pt x="666210" y="364877"/>
                  <a:pt x="676957" y="370067"/>
                  <a:pt x="688559" y="370067"/>
                </a:cubicBezTo>
                <a:close/>
                <a:moveTo>
                  <a:pt x="292372" y="752200"/>
                </a:moveTo>
                <a:lnTo>
                  <a:pt x="337011" y="746765"/>
                </a:lnTo>
                <a:lnTo>
                  <a:pt x="667604" y="396678"/>
                </a:lnTo>
                <a:cubicBezTo>
                  <a:pt x="657712" y="393503"/>
                  <a:pt x="648858" y="388191"/>
                  <a:pt x="641346" y="381108"/>
                </a:cubicBezTo>
                <a:lnTo>
                  <a:pt x="295355" y="747435"/>
                </a:lnTo>
                <a:cubicBezTo>
                  <a:pt x="294012" y="748841"/>
                  <a:pt x="293035" y="750490"/>
                  <a:pt x="292363" y="752199"/>
                </a:cubicBezTo>
                <a:close/>
                <a:moveTo>
                  <a:pt x="661875" y="359375"/>
                </a:moveTo>
                <a:cubicBezTo>
                  <a:pt x="676957" y="373725"/>
                  <a:pt x="701016" y="373786"/>
                  <a:pt x="716100" y="358520"/>
                </a:cubicBezTo>
                <a:lnTo>
                  <a:pt x="690515" y="345270"/>
                </a:lnTo>
                <a:cubicBezTo>
                  <a:pt x="684713" y="342032"/>
                  <a:pt x="677263" y="343070"/>
                  <a:pt x="672502" y="348138"/>
                </a:cubicBezTo>
                <a:close/>
                <a:moveTo>
                  <a:pt x="1457296" y="743227"/>
                </a:moveTo>
                <a:lnTo>
                  <a:pt x="743335" y="372693"/>
                </a:lnTo>
                <a:cubicBezTo>
                  <a:pt x="736679" y="381487"/>
                  <a:pt x="728190" y="388448"/>
                  <a:pt x="718237" y="393272"/>
                </a:cubicBezTo>
                <a:lnTo>
                  <a:pt x="1351535" y="721974"/>
                </a:lnTo>
                <a:lnTo>
                  <a:pt x="1460168" y="745178"/>
                </a:lnTo>
                <a:cubicBezTo>
                  <a:pt x="1459252" y="744384"/>
                  <a:pt x="1458336" y="743774"/>
                  <a:pt x="1457298" y="743224"/>
                </a:cubicBezTo>
                <a:close/>
                <a:moveTo>
                  <a:pt x="1464379" y="751165"/>
                </a:moveTo>
                <a:cubicBezTo>
                  <a:pt x="1465663" y="754525"/>
                  <a:pt x="1465724" y="758309"/>
                  <a:pt x="1464379" y="761852"/>
                </a:cubicBezTo>
                <a:close/>
                <a:moveTo>
                  <a:pt x="619981" y="331358"/>
                </a:moveTo>
                <a:cubicBezTo>
                  <a:pt x="619981" y="311696"/>
                  <a:pt x="649842" y="311696"/>
                  <a:pt x="649842" y="331358"/>
                </a:cubicBezTo>
                <a:cubicBezTo>
                  <a:pt x="649842" y="365737"/>
                  <a:pt x="691610" y="383019"/>
                  <a:pt x="715914" y="358715"/>
                </a:cubicBezTo>
                <a:cubicBezTo>
                  <a:pt x="740218" y="334411"/>
                  <a:pt x="722938" y="292643"/>
                  <a:pt x="688558" y="292643"/>
                </a:cubicBezTo>
                <a:cubicBezTo>
                  <a:pt x="680315" y="292643"/>
                  <a:pt x="673597" y="285926"/>
                  <a:pt x="673597" y="277683"/>
                </a:cubicBezTo>
                <a:lnTo>
                  <a:pt x="673597" y="243487"/>
                </a:lnTo>
                <a:lnTo>
                  <a:pt x="703458" y="243487"/>
                </a:lnTo>
                <a:lnTo>
                  <a:pt x="703458" y="264370"/>
                </a:lnTo>
                <a:cubicBezTo>
                  <a:pt x="755791" y="276034"/>
                  <a:pt x="775392" y="341433"/>
                  <a:pt x="737043" y="379842"/>
                </a:cubicBezTo>
                <a:cubicBezTo>
                  <a:pt x="693993" y="422953"/>
                  <a:pt x="619983" y="392239"/>
                  <a:pt x="619983" y="331357"/>
                </a:cubicBezTo>
                <a:close/>
                <a:moveTo>
                  <a:pt x="630302" y="161544"/>
                </a:moveTo>
                <a:cubicBezTo>
                  <a:pt x="622791" y="161544"/>
                  <a:pt x="616319" y="167162"/>
                  <a:pt x="615464" y="174795"/>
                </a:cubicBezTo>
                <a:lnTo>
                  <a:pt x="609602" y="226088"/>
                </a:lnTo>
                <a:cubicBezTo>
                  <a:pt x="608257" y="235737"/>
                  <a:pt x="615342" y="243553"/>
                  <a:pt x="624318" y="243553"/>
                </a:cubicBezTo>
                <a:lnTo>
                  <a:pt x="752735" y="243553"/>
                </a:lnTo>
                <a:cubicBezTo>
                  <a:pt x="761589" y="243553"/>
                  <a:pt x="768550" y="235798"/>
                  <a:pt x="767573" y="226943"/>
                </a:cubicBezTo>
                <a:lnTo>
                  <a:pt x="761650" y="175588"/>
                </a:lnTo>
                <a:cubicBezTo>
                  <a:pt x="761160" y="167772"/>
                  <a:pt x="754689" y="161603"/>
                  <a:pt x="746751" y="161603"/>
                </a:cubicBezTo>
                <a:close/>
                <a:moveTo>
                  <a:pt x="643736" y="161544"/>
                </a:moveTo>
                <a:lnTo>
                  <a:pt x="643736" y="14747"/>
                </a:lnTo>
                <a:cubicBezTo>
                  <a:pt x="643736" y="-4916"/>
                  <a:pt x="673597" y="-4916"/>
                  <a:pt x="673597" y="14747"/>
                </a:cubicBezTo>
                <a:lnTo>
                  <a:pt x="673597" y="161483"/>
                </a:lnTo>
                <a:lnTo>
                  <a:pt x="643736" y="161483"/>
                </a:lnTo>
                <a:close/>
                <a:moveTo>
                  <a:pt x="703457" y="161544"/>
                </a:moveTo>
                <a:lnTo>
                  <a:pt x="703457" y="14747"/>
                </a:lnTo>
                <a:cubicBezTo>
                  <a:pt x="703457" y="-4916"/>
                  <a:pt x="733318" y="-4916"/>
                  <a:pt x="733318" y="14747"/>
                </a:cubicBezTo>
                <a:lnTo>
                  <a:pt x="733318" y="161483"/>
                </a:lnTo>
                <a:lnTo>
                  <a:pt x="703457" y="161483"/>
                </a:lnTo>
                <a:close/>
              </a:path>
            </a:pathLst>
          </a:custGeom>
          <a:solidFill>
            <a:srgbClr val="163E64"/>
          </a:solidFill>
          <a:ln w="1558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9030DB5C-7C88-7F99-6C2D-87C6971D8EE7}"/>
              </a:ext>
            </a:extLst>
          </p:cNvPr>
          <p:cNvSpPr/>
          <p:nvPr/>
        </p:nvSpPr>
        <p:spPr>
          <a:xfrm>
            <a:off x="2847323" y="3921553"/>
            <a:ext cx="1115173" cy="1089483"/>
          </a:xfrm>
          <a:custGeom>
            <a:avLst/>
            <a:gdLst>
              <a:gd name="connsiteX0" fmla="*/ 10 w 1465364"/>
              <a:gd name="connsiteY0" fmla="*/ 787751 h 1431607"/>
              <a:gd name="connsiteX1" fmla="*/ 1057570 w 1465364"/>
              <a:gd name="connsiteY1" fmla="*/ 659150 h 1431607"/>
              <a:gd name="connsiteX2" fmla="*/ 1055372 w 1465364"/>
              <a:gd name="connsiteY2" fmla="*/ 1431608 h 1431607"/>
              <a:gd name="connsiteX3" fmla="*/ 0 w 1465364"/>
              <a:gd name="connsiteY3" fmla="*/ 1291894 h 1431607"/>
              <a:gd name="connsiteX4" fmla="*/ 1055444 w 1465364"/>
              <a:gd name="connsiteY4" fmla="*/ 1431430 h 1431607"/>
              <a:gd name="connsiteX5" fmla="*/ 1464387 w 1465364"/>
              <a:gd name="connsiteY5" fmla="*/ 1334887 h 1431607"/>
              <a:gd name="connsiteX6" fmla="*/ 1464387 w 1465364"/>
              <a:gd name="connsiteY6" fmla="*/ 746047 h 1431607"/>
              <a:gd name="connsiteX7" fmla="*/ 1057586 w 1465364"/>
              <a:gd name="connsiteY7" fmla="*/ 659214 h 1431607"/>
              <a:gd name="connsiteX8" fmla="*/ 1343783 w 1465364"/>
              <a:gd name="connsiteY8" fmla="*/ 1326399 h 1431607"/>
              <a:gd name="connsiteX9" fmla="*/ 1110158 w 1465364"/>
              <a:gd name="connsiteY9" fmla="*/ 1379646 h 1431607"/>
              <a:gd name="connsiteX10" fmla="*/ 1090800 w 1465364"/>
              <a:gd name="connsiteY10" fmla="*/ 1363402 h 1431607"/>
              <a:gd name="connsiteX11" fmla="*/ 1092571 w 1465364"/>
              <a:gd name="connsiteY11" fmla="*/ 722116 h 1431607"/>
              <a:gd name="connsiteX12" fmla="*/ 1111685 w 1465364"/>
              <a:gd name="connsiteY12" fmla="*/ 706605 h 1431607"/>
              <a:gd name="connsiteX13" fmla="*/ 1111685 w 1465364"/>
              <a:gd name="connsiteY13" fmla="*/ 706544 h 1431607"/>
              <a:gd name="connsiteX14" fmla="*/ 1416704 w 1465364"/>
              <a:gd name="connsiteY14" fmla="*/ 771700 h 1431607"/>
              <a:gd name="connsiteX15" fmla="*/ 1429283 w 1465364"/>
              <a:gd name="connsiteY15" fmla="*/ 787211 h 1431607"/>
              <a:gd name="connsiteX16" fmla="*/ 1429283 w 1465364"/>
              <a:gd name="connsiteY16" fmla="*/ 1294168 h 1431607"/>
              <a:gd name="connsiteX17" fmla="*/ 1415666 w 1465364"/>
              <a:gd name="connsiteY17" fmla="*/ 1309922 h 1431607"/>
              <a:gd name="connsiteX18" fmla="*/ 1346114 w 1465364"/>
              <a:gd name="connsiteY18" fmla="*/ 1325799 h 1431607"/>
              <a:gd name="connsiteX19" fmla="*/ 1343793 w 1465364"/>
              <a:gd name="connsiteY19" fmla="*/ 1326410 h 1431607"/>
              <a:gd name="connsiteX20" fmla="*/ 1174203 w 1465364"/>
              <a:gd name="connsiteY20" fmla="*/ 1057835 h 1431607"/>
              <a:gd name="connsiteX21" fmla="*/ 1155518 w 1465364"/>
              <a:gd name="connsiteY21" fmla="*/ 1057835 h 1431607"/>
              <a:gd name="connsiteX22" fmla="*/ 1155518 w 1465364"/>
              <a:gd name="connsiteY22" fmla="*/ 1089650 h 1431607"/>
              <a:gd name="connsiteX23" fmla="*/ 1174203 w 1465364"/>
              <a:gd name="connsiteY23" fmla="*/ 1089650 h 1431607"/>
              <a:gd name="connsiteX24" fmla="*/ 1174203 w 1465364"/>
              <a:gd name="connsiteY24" fmla="*/ 1332436 h 1431607"/>
              <a:gd name="connsiteX25" fmla="*/ 1122482 w 1465364"/>
              <a:gd name="connsiteY25" fmla="*/ 1344221 h 1431607"/>
              <a:gd name="connsiteX26" fmla="*/ 1124192 w 1465364"/>
              <a:gd name="connsiteY26" fmla="*/ 741703 h 1431607"/>
              <a:gd name="connsiteX27" fmla="*/ 1174203 w 1465364"/>
              <a:gd name="connsiteY27" fmla="*/ 752389 h 1431607"/>
              <a:gd name="connsiteX28" fmla="*/ 185816 w 1465364"/>
              <a:gd name="connsiteY28" fmla="*/ 831900 h 1431607"/>
              <a:gd name="connsiteX29" fmla="*/ 185816 w 1465364"/>
              <a:gd name="connsiteY29" fmla="*/ 1248972 h 1431607"/>
              <a:gd name="connsiteX30" fmla="*/ 273565 w 1465364"/>
              <a:gd name="connsiteY30" fmla="*/ 1261062 h 1431607"/>
              <a:gd name="connsiteX31" fmla="*/ 273565 w 1465364"/>
              <a:gd name="connsiteY31" fmla="*/ 821214 h 1431607"/>
              <a:gd name="connsiteX32" fmla="*/ 1224759 w 1465364"/>
              <a:gd name="connsiteY32" fmla="*/ 1033167 h 1431607"/>
              <a:gd name="connsiteX33" fmla="*/ 1224759 w 1465364"/>
              <a:gd name="connsiteY33" fmla="*/ 1001352 h 1431607"/>
              <a:gd name="connsiteX34" fmla="*/ 1206073 w 1465364"/>
              <a:gd name="connsiteY34" fmla="*/ 1001352 h 1431607"/>
              <a:gd name="connsiteX35" fmla="*/ 1206073 w 1465364"/>
              <a:gd name="connsiteY35" fmla="*/ 759238 h 1431607"/>
              <a:gd name="connsiteX36" fmla="*/ 1251627 w 1465364"/>
              <a:gd name="connsiteY36" fmla="*/ 768947 h 1431607"/>
              <a:gd name="connsiteX37" fmla="*/ 1250528 w 1465364"/>
              <a:gd name="connsiteY37" fmla="*/ 1315111 h 1431607"/>
              <a:gd name="connsiteX38" fmla="*/ 1206136 w 1465364"/>
              <a:gd name="connsiteY38" fmla="*/ 1325247 h 1431607"/>
              <a:gd name="connsiteX39" fmla="*/ 1206014 w 1465364"/>
              <a:gd name="connsiteY39" fmla="*/ 1033172 h 1431607"/>
              <a:gd name="connsiteX40" fmla="*/ 1376075 w 1465364"/>
              <a:gd name="connsiteY40" fmla="*/ 1033167 h 1431607"/>
              <a:gd name="connsiteX41" fmla="*/ 1376075 w 1465364"/>
              <a:gd name="connsiteY41" fmla="*/ 1001352 h 1431607"/>
              <a:gd name="connsiteX42" fmla="*/ 1357390 w 1465364"/>
              <a:gd name="connsiteY42" fmla="*/ 1001352 h 1431607"/>
              <a:gd name="connsiteX43" fmla="*/ 1357390 w 1465364"/>
              <a:gd name="connsiteY43" fmla="*/ 791534 h 1431607"/>
              <a:gd name="connsiteX44" fmla="*/ 1397570 w 1465364"/>
              <a:gd name="connsiteY44" fmla="*/ 800145 h 1431607"/>
              <a:gd name="connsiteX45" fmla="*/ 1397570 w 1465364"/>
              <a:gd name="connsiteY45" fmla="*/ 1281637 h 1431607"/>
              <a:gd name="connsiteX46" fmla="*/ 1357390 w 1465364"/>
              <a:gd name="connsiteY46" fmla="*/ 1290796 h 1431607"/>
              <a:gd name="connsiteX47" fmla="*/ 1357390 w 1465364"/>
              <a:gd name="connsiteY47" fmla="*/ 1033175 h 1431607"/>
              <a:gd name="connsiteX48" fmla="*/ 1325514 w 1465364"/>
              <a:gd name="connsiteY48" fmla="*/ 1057836 h 1431607"/>
              <a:gd name="connsiteX49" fmla="*/ 1306828 w 1465364"/>
              <a:gd name="connsiteY49" fmla="*/ 1057836 h 1431607"/>
              <a:gd name="connsiteX50" fmla="*/ 1306828 w 1465364"/>
              <a:gd name="connsiteY50" fmla="*/ 1089651 h 1431607"/>
              <a:gd name="connsiteX51" fmla="*/ 1325514 w 1465364"/>
              <a:gd name="connsiteY51" fmla="*/ 1089651 h 1431607"/>
              <a:gd name="connsiteX52" fmla="*/ 1325514 w 1465364"/>
              <a:gd name="connsiteY52" fmla="*/ 1297937 h 1431607"/>
              <a:gd name="connsiteX53" fmla="*/ 1282159 w 1465364"/>
              <a:gd name="connsiteY53" fmla="*/ 1307829 h 1431607"/>
              <a:gd name="connsiteX54" fmla="*/ 1283258 w 1465364"/>
              <a:gd name="connsiteY54" fmla="*/ 775657 h 1431607"/>
              <a:gd name="connsiteX55" fmla="*/ 1325514 w 1465364"/>
              <a:gd name="connsiteY55" fmla="*/ 784694 h 1431607"/>
              <a:gd name="connsiteX56" fmla="*/ 1325575 w 1465364"/>
              <a:gd name="connsiteY56" fmla="*/ 1057838 h 1431607"/>
              <a:gd name="connsiteX57" fmla="*/ 783821 w 1465364"/>
              <a:gd name="connsiteY57" fmla="*/ 1327182 h 1431607"/>
              <a:gd name="connsiteX58" fmla="*/ 871570 w 1465364"/>
              <a:gd name="connsiteY58" fmla="*/ 1336952 h 1431607"/>
              <a:gd name="connsiteX59" fmla="*/ 871570 w 1465364"/>
              <a:gd name="connsiteY59" fmla="*/ 748472 h 1431607"/>
              <a:gd name="connsiteX60" fmla="*/ 783821 w 1465364"/>
              <a:gd name="connsiteY60" fmla="*/ 759158 h 1431607"/>
              <a:gd name="connsiteX61" fmla="*/ 903384 w 1465364"/>
              <a:gd name="connsiteY61" fmla="*/ 744626 h 1431607"/>
              <a:gd name="connsiteX62" fmla="*/ 903384 w 1465364"/>
              <a:gd name="connsiteY62" fmla="*/ 1341282 h 1431607"/>
              <a:gd name="connsiteX63" fmla="*/ 989423 w 1465364"/>
              <a:gd name="connsiteY63" fmla="*/ 1355511 h 1431607"/>
              <a:gd name="connsiteX64" fmla="*/ 991194 w 1465364"/>
              <a:gd name="connsiteY64" fmla="*/ 734000 h 1431607"/>
              <a:gd name="connsiteX65" fmla="*/ 664193 w 1465364"/>
              <a:gd name="connsiteY65" fmla="*/ 773693 h 1431607"/>
              <a:gd name="connsiteX66" fmla="*/ 664193 w 1465364"/>
              <a:gd name="connsiteY66" fmla="*/ 1312087 h 1431607"/>
              <a:gd name="connsiteX67" fmla="*/ 751942 w 1465364"/>
              <a:gd name="connsiteY67" fmla="*/ 1323385 h 1431607"/>
              <a:gd name="connsiteX68" fmla="*/ 751942 w 1465364"/>
              <a:gd name="connsiteY68" fmla="*/ 762996 h 1431607"/>
              <a:gd name="connsiteX69" fmla="*/ 153999 w 1465364"/>
              <a:gd name="connsiteY69" fmla="*/ 1245478 h 1431607"/>
              <a:gd name="connsiteX70" fmla="*/ 153999 w 1465364"/>
              <a:gd name="connsiteY70" fmla="*/ 835738 h 1431607"/>
              <a:gd name="connsiteX71" fmla="*/ 66250 w 1465364"/>
              <a:gd name="connsiteY71" fmla="*/ 846424 h 1431607"/>
              <a:gd name="connsiteX72" fmla="*/ 66250 w 1465364"/>
              <a:gd name="connsiteY72" fmla="*/ 1233872 h 1431607"/>
              <a:gd name="connsiteX73" fmla="*/ 543652 w 1465364"/>
              <a:gd name="connsiteY73" fmla="*/ 1296894 h 1431607"/>
              <a:gd name="connsiteX74" fmla="*/ 632378 w 1465364"/>
              <a:gd name="connsiteY74" fmla="*/ 1308007 h 1431607"/>
              <a:gd name="connsiteX75" fmla="*/ 632378 w 1465364"/>
              <a:gd name="connsiteY75" fmla="*/ 777539 h 1431607"/>
              <a:gd name="connsiteX76" fmla="*/ 544507 w 1465364"/>
              <a:gd name="connsiteY76" fmla="*/ 788225 h 1431607"/>
              <a:gd name="connsiteX77" fmla="*/ 425005 w 1465364"/>
              <a:gd name="connsiteY77" fmla="*/ 802833 h 1431607"/>
              <a:gd name="connsiteX78" fmla="*/ 425005 w 1465364"/>
              <a:gd name="connsiteY78" fmla="*/ 1279871 h 1431607"/>
              <a:gd name="connsiteX79" fmla="*/ 511899 w 1465364"/>
              <a:gd name="connsiteY79" fmla="*/ 1292633 h 1431607"/>
              <a:gd name="connsiteX80" fmla="*/ 512754 w 1465364"/>
              <a:gd name="connsiteY80" fmla="*/ 792210 h 1431607"/>
              <a:gd name="connsiteX81" fmla="*/ 288283 w 1465364"/>
              <a:gd name="connsiteY81" fmla="*/ 1295065 h 1431607"/>
              <a:gd name="connsiteX82" fmla="*/ 406503 w 1465364"/>
              <a:gd name="connsiteY82" fmla="*/ 1309294 h 1431607"/>
              <a:gd name="connsiteX83" fmla="*/ 407602 w 1465364"/>
              <a:gd name="connsiteY83" fmla="*/ 1309416 h 1431607"/>
              <a:gd name="connsiteX84" fmla="*/ 524844 w 1465364"/>
              <a:gd name="connsiteY84" fmla="*/ 1326637 h 1431607"/>
              <a:gd name="connsiteX85" fmla="*/ 525821 w 1465364"/>
              <a:gd name="connsiteY85" fmla="*/ 1326758 h 1431607"/>
              <a:gd name="connsiteX86" fmla="*/ 646056 w 1465364"/>
              <a:gd name="connsiteY86" fmla="*/ 1341780 h 1431607"/>
              <a:gd name="connsiteX87" fmla="*/ 647644 w 1465364"/>
              <a:gd name="connsiteY87" fmla="*/ 1341902 h 1431607"/>
              <a:gd name="connsiteX88" fmla="*/ 764460 w 1465364"/>
              <a:gd name="connsiteY88" fmla="*/ 1356924 h 1431607"/>
              <a:gd name="connsiteX89" fmla="*/ 767085 w 1465364"/>
              <a:gd name="connsiteY89" fmla="*/ 1357290 h 1431607"/>
              <a:gd name="connsiteX90" fmla="*/ 884755 w 1465364"/>
              <a:gd name="connsiteY90" fmla="*/ 1370420 h 1431607"/>
              <a:gd name="connsiteX91" fmla="*/ 886099 w 1465364"/>
              <a:gd name="connsiteY91" fmla="*/ 1370603 h 1431607"/>
              <a:gd name="connsiteX92" fmla="*/ 1002730 w 1465364"/>
              <a:gd name="connsiteY92" fmla="*/ 1389838 h 1431607"/>
              <a:gd name="connsiteX93" fmla="*/ 1002669 w 1465364"/>
              <a:gd name="connsiteY93" fmla="*/ 1389777 h 1431607"/>
              <a:gd name="connsiteX94" fmla="*/ 1021050 w 1465364"/>
              <a:gd name="connsiteY94" fmla="*/ 1374145 h 1431607"/>
              <a:gd name="connsiteX95" fmla="*/ 1022882 w 1465364"/>
              <a:gd name="connsiteY95" fmla="*/ 717273 h 1431607"/>
              <a:gd name="connsiteX96" fmla="*/ 1005174 w 1465364"/>
              <a:gd name="connsiteY96" fmla="*/ 700174 h 1431607"/>
              <a:gd name="connsiteX97" fmla="*/ 886282 w 1465364"/>
              <a:gd name="connsiteY97" fmla="*/ 714645 h 1431607"/>
              <a:gd name="connsiteX98" fmla="*/ 884877 w 1465364"/>
              <a:gd name="connsiteY98" fmla="*/ 714830 h 1431607"/>
              <a:gd name="connsiteX99" fmla="*/ 766718 w 1465364"/>
              <a:gd name="connsiteY99" fmla="*/ 729178 h 1431607"/>
              <a:gd name="connsiteX100" fmla="*/ 765314 w 1465364"/>
              <a:gd name="connsiteY100" fmla="*/ 729363 h 1431607"/>
              <a:gd name="connsiteX101" fmla="*/ 288402 w 1465364"/>
              <a:gd name="connsiteY101" fmla="*/ 787373 h 1431607"/>
              <a:gd name="connsiteX102" fmla="*/ 286996 w 1465364"/>
              <a:gd name="connsiteY102" fmla="*/ 787556 h 1431607"/>
              <a:gd name="connsiteX103" fmla="*/ 168838 w 1465364"/>
              <a:gd name="connsiteY103" fmla="*/ 801905 h 1431607"/>
              <a:gd name="connsiteX104" fmla="*/ 167373 w 1465364"/>
              <a:gd name="connsiteY104" fmla="*/ 802089 h 1431607"/>
              <a:gd name="connsiteX105" fmla="*/ 49092 w 1465364"/>
              <a:gd name="connsiteY105" fmla="*/ 816438 h 1431607"/>
              <a:gd name="connsiteX106" fmla="*/ 34375 w 1465364"/>
              <a:gd name="connsiteY106" fmla="*/ 832315 h 1431607"/>
              <a:gd name="connsiteX107" fmla="*/ 34375 w 1465364"/>
              <a:gd name="connsiteY107" fmla="*/ 1247729 h 1431607"/>
              <a:gd name="connsiteX108" fmla="*/ 34437 w 1465364"/>
              <a:gd name="connsiteY108" fmla="*/ 1247729 h 1431607"/>
              <a:gd name="connsiteX109" fmla="*/ 48237 w 1465364"/>
              <a:gd name="connsiteY109" fmla="*/ 1263483 h 1431607"/>
              <a:gd name="connsiteX110" fmla="*/ 164625 w 1465364"/>
              <a:gd name="connsiteY110" fmla="*/ 1278872 h 1431607"/>
              <a:gd name="connsiteX111" fmla="*/ 169693 w 1465364"/>
              <a:gd name="connsiteY111" fmla="*/ 1278689 h 1431607"/>
              <a:gd name="connsiteX112" fmla="*/ 286080 w 1465364"/>
              <a:gd name="connsiteY112" fmla="*/ 1294687 h 1431607"/>
              <a:gd name="connsiteX113" fmla="*/ 288278 w 1465364"/>
              <a:gd name="connsiteY113" fmla="*/ 1295053 h 1431607"/>
              <a:gd name="connsiteX114" fmla="*/ 393190 w 1465364"/>
              <a:gd name="connsiteY114" fmla="*/ 1275647 h 1431607"/>
              <a:gd name="connsiteX115" fmla="*/ 393190 w 1465364"/>
              <a:gd name="connsiteY115" fmla="*/ 806676 h 1431607"/>
              <a:gd name="connsiteX116" fmla="*/ 305441 w 1465364"/>
              <a:gd name="connsiteY116" fmla="*/ 817362 h 1431607"/>
              <a:gd name="connsiteX117" fmla="*/ 305441 w 1465364"/>
              <a:gd name="connsiteY117" fmla="*/ 1265151 h 1431607"/>
              <a:gd name="connsiteX118" fmla="*/ 1048593 w 1465364"/>
              <a:gd name="connsiteY118" fmla="*/ 657371 h 1431607"/>
              <a:gd name="connsiteX119" fmla="*/ 733991 w 1465364"/>
              <a:gd name="connsiteY119" fmla="*/ 382773 h 1431607"/>
              <a:gd name="connsiteX120" fmla="*/ 705841 w 1465364"/>
              <a:gd name="connsiteY120" fmla="*/ 397794 h 1431607"/>
              <a:gd name="connsiteX121" fmla="*/ 1011703 w 1465364"/>
              <a:gd name="connsiteY121" fmla="*/ 664764 h 1431607"/>
              <a:gd name="connsiteX122" fmla="*/ 1050906 w 1465364"/>
              <a:gd name="connsiteY122" fmla="*/ 660002 h 1431607"/>
              <a:gd name="connsiteX123" fmla="*/ 1048586 w 1465364"/>
              <a:gd name="connsiteY123" fmla="*/ 657376 h 1431607"/>
              <a:gd name="connsiteX124" fmla="*/ 2147 w 1465364"/>
              <a:gd name="connsiteY124" fmla="*/ 787498 h 1431607"/>
              <a:gd name="connsiteX125" fmla="*/ 63027 w 1465364"/>
              <a:gd name="connsiteY125" fmla="*/ 780109 h 1431607"/>
              <a:gd name="connsiteX126" fmla="*/ 657916 w 1465364"/>
              <a:gd name="connsiteY126" fmla="*/ 392723 h 1431607"/>
              <a:gd name="connsiteX127" fmla="*/ 633918 w 1465364"/>
              <a:gd name="connsiteY127" fmla="*/ 372817 h 1431607"/>
              <a:gd name="connsiteX128" fmla="*/ 7888 w 1465364"/>
              <a:gd name="connsiteY128" fmla="*/ 780478 h 1431607"/>
              <a:gd name="connsiteX129" fmla="*/ 2148 w 1465364"/>
              <a:gd name="connsiteY129" fmla="*/ 787501 h 1431607"/>
              <a:gd name="connsiteX130" fmla="*/ 659066 w 1465364"/>
              <a:gd name="connsiteY130" fmla="*/ 356389 h 1431607"/>
              <a:gd name="connsiteX131" fmla="*/ 675248 w 1465364"/>
              <a:gd name="connsiteY131" fmla="*/ 345824 h 1431607"/>
              <a:gd name="connsiteX132" fmla="*/ 693200 w 1465364"/>
              <a:gd name="connsiteY132" fmla="*/ 347108 h 1431607"/>
              <a:gd name="connsiteX133" fmla="*/ 711153 w 1465364"/>
              <a:gd name="connsiteY133" fmla="*/ 362801 h 1431607"/>
              <a:gd name="connsiteX134" fmla="*/ 704496 w 1465364"/>
              <a:gd name="connsiteY134" fmla="*/ 366647 h 1431607"/>
              <a:gd name="connsiteX135" fmla="*/ 688559 w 1465364"/>
              <a:gd name="connsiteY135" fmla="*/ 370067 h 1431607"/>
              <a:gd name="connsiteX136" fmla="*/ 659066 w 1465364"/>
              <a:gd name="connsiteY136" fmla="*/ 356389 h 1431607"/>
              <a:gd name="connsiteX137" fmla="*/ 688559 w 1465364"/>
              <a:gd name="connsiteY137" fmla="*/ 370067 h 1431607"/>
              <a:gd name="connsiteX138" fmla="*/ 292372 w 1465364"/>
              <a:gd name="connsiteY138" fmla="*/ 752200 h 1431607"/>
              <a:gd name="connsiteX139" fmla="*/ 337011 w 1465364"/>
              <a:gd name="connsiteY139" fmla="*/ 746765 h 1431607"/>
              <a:gd name="connsiteX140" fmla="*/ 667604 w 1465364"/>
              <a:gd name="connsiteY140" fmla="*/ 396678 h 1431607"/>
              <a:gd name="connsiteX141" fmla="*/ 641346 w 1465364"/>
              <a:gd name="connsiteY141" fmla="*/ 381108 h 1431607"/>
              <a:gd name="connsiteX142" fmla="*/ 295355 w 1465364"/>
              <a:gd name="connsiteY142" fmla="*/ 747435 h 1431607"/>
              <a:gd name="connsiteX143" fmla="*/ 292363 w 1465364"/>
              <a:gd name="connsiteY143" fmla="*/ 752199 h 1431607"/>
              <a:gd name="connsiteX144" fmla="*/ 661875 w 1465364"/>
              <a:gd name="connsiteY144" fmla="*/ 359375 h 1431607"/>
              <a:gd name="connsiteX145" fmla="*/ 716100 w 1465364"/>
              <a:gd name="connsiteY145" fmla="*/ 358520 h 1431607"/>
              <a:gd name="connsiteX146" fmla="*/ 690515 w 1465364"/>
              <a:gd name="connsiteY146" fmla="*/ 345270 h 1431607"/>
              <a:gd name="connsiteX147" fmla="*/ 672502 w 1465364"/>
              <a:gd name="connsiteY147" fmla="*/ 348138 h 1431607"/>
              <a:gd name="connsiteX148" fmla="*/ 1457296 w 1465364"/>
              <a:gd name="connsiteY148" fmla="*/ 743227 h 1431607"/>
              <a:gd name="connsiteX149" fmla="*/ 743335 w 1465364"/>
              <a:gd name="connsiteY149" fmla="*/ 372693 h 1431607"/>
              <a:gd name="connsiteX150" fmla="*/ 718237 w 1465364"/>
              <a:gd name="connsiteY150" fmla="*/ 393272 h 1431607"/>
              <a:gd name="connsiteX151" fmla="*/ 1351535 w 1465364"/>
              <a:gd name="connsiteY151" fmla="*/ 721974 h 1431607"/>
              <a:gd name="connsiteX152" fmla="*/ 1460168 w 1465364"/>
              <a:gd name="connsiteY152" fmla="*/ 745178 h 1431607"/>
              <a:gd name="connsiteX153" fmla="*/ 1457298 w 1465364"/>
              <a:gd name="connsiteY153" fmla="*/ 743224 h 1431607"/>
              <a:gd name="connsiteX154" fmla="*/ 1464379 w 1465364"/>
              <a:gd name="connsiteY154" fmla="*/ 751165 h 1431607"/>
              <a:gd name="connsiteX155" fmla="*/ 1464379 w 1465364"/>
              <a:gd name="connsiteY155" fmla="*/ 761852 h 1431607"/>
              <a:gd name="connsiteX156" fmla="*/ 619981 w 1465364"/>
              <a:gd name="connsiteY156" fmla="*/ 331358 h 1431607"/>
              <a:gd name="connsiteX157" fmla="*/ 649842 w 1465364"/>
              <a:gd name="connsiteY157" fmla="*/ 331358 h 1431607"/>
              <a:gd name="connsiteX158" fmla="*/ 715914 w 1465364"/>
              <a:gd name="connsiteY158" fmla="*/ 358715 h 1431607"/>
              <a:gd name="connsiteX159" fmla="*/ 688558 w 1465364"/>
              <a:gd name="connsiteY159" fmla="*/ 292643 h 1431607"/>
              <a:gd name="connsiteX160" fmla="*/ 673597 w 1465364"/>
              <a:gd name="connsiteY160" fmla="*/ 277683 h 1431607"/>
              <a:gd name="connsiteX161" fmla="*/ 673597 w 1465364"/>
              <a:gd name="connsiteY161" fmla="*/ 243487 h 1431607"/>
              <a:gd name="connsiteX162" fmla="*/ 703458 w 1465364"/>
              <a:gd name="connsiteY162" fmla="*/ 243487 h 1431607"/>
              <a:gd name="connsiteX163" fmla="*/ 703458 w 1465364"/>
              <a:gd name="connsiteY163" fmla="*/ 264370 h 1431607"/>
              <a:gd name="connsiteX164" fmla="*/ 737043 w 1465364"/>
              <a:gd name="connsiteY164" fmla="*/ 379842 h 1431607"/>
              <a:gd name="connsiteX165" fmla="*/ 619983 w 1465364"/>
              <a:gd name="connsiteY165" fmla="*/ 331357 h 1431607"/>
              <a:gd name="connsiteX166" fmla="*/ 630302 w 1465364"/>
              <a:gd name="connsiteY166" fmla="*/ 161544 h 1431607"/>
              <a:gd name="connsiteX167" fmla="*/ 615464 w 1465364"/>
              <a:gd name="connsiteY167" fmla="*/ 174795 h 1431607"/>
              <a:gd name="connsiteX168" fmla="*/ 609602 w 1465364"/>
              <a:gd name="connsiteY168" fmla="*/ 226088 h 1431607"/>
              <a:gd name="connsiteX169" fmla="*/ 624318 w 1465364"/>
              <a:gd name="connsiteY169" fmla="*/ 243553 h 1431607"/>
              <a:gd name="connsiteX170" fmla="*/ 752735 w 1465364"/>
              <a:gd name="connsiteY170" fmla="*/ 243553 h 1431607"/>
              <a:gd name="connsiteX171" fmla="*/ 767573 w 1465364"/>
              <a:gd name="connsiteY171" fmla="*/ 226943 h 1431607"/>
              <a:gd name="connsiteX172" fmla="*/ 761650 w 1465364"/>
              <a:gd name="connsiteY172" fmla="*/ 175588 h 1431607"/>
              <a:gd name="connsiteX173" fmla="*/ 746751 w 1465364"/>
              <a:gd name="connsiteY173" fmla="*/ 161603 h 1431607"/>
              <a:gd name="connsiteX174" fmla="*/ 643736 w 1465364"/>
              <a:gd name="connsiteY174" fmla="*/ 161544 h 1431607"/>
              <a:gd name="connsiteX175" fmla="*/ 643736 w 1465364"/>
              <a:gd name="connsiteY175" fmla="*/ 14747 h 1431607"/>
              <a:gd name="connsiteX176" fmla="*/ 673597 w 1465364"/>
              <a:gd name="connsiteY176" fmla="*/ 14747 h 1431607"/>
              <a:gd name="connsiteX177" fmla="*/ 673597 w 1465364"/>
              <a:gd name="connsiteY177" fmla="*/ 161483 h 1431607"/>
              <a:gd name="connsiteX178" fmla="*/ 643736 w 1465364"/>
              <a:gd name="connsiteY178" fmla="*/ 161483 h 1431607"/>
              <a:gd name="connsiteX179" fmla="*/ 703457 w 1465364"/>
              <a:gd name="connsiteY179" fmla="*/ 161544 h 1431607"/>
              <a:gd name="connsiteX180" fmla="*/ 703457 w 1465364"/>
              <a:gd name="connsiteY180" fmla="*/ 14747 h 1431607"/>
              <a:gd name="connsiteX181" fmla="*/ 733318 w 1465364"/>
              <a:gd name="connsiteY181" fmla="*/ 14747 h 1431607"/>
              <a:gd name="connsiteX182" fmla="*/ 733318 w 1465364"/>
              <a:gd name="connsiteY182" fmla="*/ 161483 h 1431607"/>
              <a:gd name="connsiteX183" fmla="*/ 703457 w 1465364"/>
              <a:gd name="connsiteY183" fmla="*/ 161483 h 143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465364" h="1431607">
                <a:moveTo>
                  <a:pt x="10" y="787751"/>
                </a:moveTo>
                <a:lnTo>
                  <a:pt x="1057570" y="659150"/>
                </a:lnTo>
                <a:lnTo>
                  <a:pt x="1055372" y="1431608"/>
                </a:lnTo>
                <a:lnTo>
                  <a:pt x="0" y="1291894"/>
                </a:lnTo>
                <a:close/>
                <a:moveTo>
                  <a:pt x="1055444" y="1431430"/>
                </a:moveTo>
                <a:lnTo>
                  <a:pt x="1464387" y="1334887"/>
                </a:lnTo>
                <a:lnTo>
                  <a:pt x="1464387" y="746047"/>
                </a:lnTo>
                <a:lnTo>
                  <a:pt x="1057586" y="659214"/>
                </a:lnTo>
                <a:close/>
                <a:moveTo>
                  <a:pt x="1343783" y="1326399"/>
                </a:moveTo>
                <a:lnTo>
                  <a:pt x="1110158" y="1379646"/>
                </a:lnTo>
                <a:cubicBezTo>
                  <a:pt x="1100266" y="1381905"/>
                  <a:pt x="1090556" y="1374456"/>
                  <a:pt x="1090800" y="1363402"/>
                </a:cubicBezTo>
                <a:lnTo>
                  <a:pt x="1092571" y="722116"/>
                </a:lnTo>
                <a:cubicBezTo>
                  <a:pt x="1092571" y="711980"/>
                  <a:pt x="1101913" y="704529"/>
                  <a:pt x="1111685" y="706605"/>
                </a:cubicBezTo>
                <a:lnTo>
                  <a:pt x="1111685" y="706544"/>
                </a:lnTo>
                <a:lnTo>
                  <a:pt x="1416704" y="771700"/>
                </a:lnTo>
                <a:cubicBezTo>
                  <a:pt x="1424153" y="773288"/>
                  <a:pt x="1429283" y="779882"/>
                  <a:pt x="1429283" y="787211"/>
                </a:cubicBezTo>
                <a:lnTo>
                  <a:pt x="1429283" y="1294168"/>
                </a:lnTo>
                <a:cubicBezTo>
                  <a:pt x="1429283" y="1302167"/>
                  <a:pt x="1423360" y="1308823"/>
                  <a:pt x="1415666" y="1309922"/>
                </a:cubicBezTo>
                <a:lnTo>
                  <a:pt x="1346114" y="1325799"/>
                </a:lnTo>
                <a:cubicBezTo>
                  <a:pt x="1345442" y="1326103"/>
                  <a:pt x="1344648" y="1326286"/>
                  <a:pt x="1343793" y="1326410"/>
                </a:cubicBezTo>
                <a:close/>
                <a:moveTo>
                  <a:pt x="1174203" y="1057835"/>
                </a:moveTo>
                <a:lnTo>
                  <a:pt x="1155518" y="1057835"/>
                </a:lnTo>
                <a:cubicBezTo>
                  <a:pt x="1134574" y="1057835"/>
                  <a:pt x="1134574" y="1089650"/>
                  <a:pt x="1155518" y="1089650"/>
                </a:cubicBezTo>
                <a:lnTo>
                  <a:pt x="1174203" y="1089650"/>
                </a:lnTo>
                <a:lnTo>
                  <a:pt x="1174203" y="1332436"/>
                </a:lnTo>
                <a:lnTo>
                  <a:pt x="1122482" y="1344221"/>
                </a:lnTo>
                <a:lnTo>
                  <a:pt x="1124192" y="741703"/>
                </a:lnTo>
                <a:lnTo>
                  <a:pt x="1174203" y="752389"/>
                </a:lnTo>
                <a:close/>
                <a:moveTo>
                  <a:pt x="185816" y="831900"/>
                </a:moveTo>
                <a:lnTo>
                  <a:pt x="185816" y="1248972"/>
                </a:lnTo>
                <a:lnTo>
                  <a:pt x="273565" y="1261062"/>
                </a:lnTo>
                <a:lnTo>
                  <a:pt x="273565" y="821214"/>
                </a:lnTo>
                <a:close/>
                <a:moveTo>
                  <a:pt x="1224759" y="1033167"/>
                </a:moveTo>
                <a:cubicBezTo>
                  <a:pt x="1245703" y="1033167"/>
                  <a:pt x="1245703" y="1001352"/>
                  <a:pt x="1224759" y="1001352"/>
                </a:cubicBezTo>
                <a:lnTo>
                  <a:pt x="1206073" y="1001352"/>
                </a:lnTo>
                <a:lnTo>
                  <a:pt x="1206073" y="759238"/>
                </a:lnTo>
                <a:lnTo>
                  <a:pt x="1251627" y="768947"/>
                </a:lnTo>
                <a:lnTo>
                  <a:pt x="1250528" y="1315111"/>
                </a:lnTo>
                <a:lnTo>
                  <a:pt x="1206136" y="1325247"/>
                </a:lnTo>
                <a:lnTo>
                  <a:pt x="1206014" y="1033172"/>
                </a:lnTo>
                <a:close/>
                <a:moveTo>
                  <a:pt x="1376075" y="1033167"/>
                </a:moveTo>
                <a:cubicBezTo>
                  <a:pt x="1397019" y="1033167"/>
                  <a:pt x="1397019" y="1001352"/>
                  <a:pt x="1376075" y="1001352"/>
                </a:cubicBezTo>
                <a:lnTo>
                  <a:pt x="1357390" y="1001352"/>
                </a:lnTo>
                <a:lnTo>
                  <a:pt x="1357390" y="791534"/>
                </a:lnTo>
                <a:lnTo>
                  <a:pt x="1397570" y="800145"/>
                </a:lnTo>
                <a:lnTo>
                  <a:pt x="1397570" y="1281637"/>
                </a:lnTo>
                <a:lnTo>
                  <a:pt x="1357390" y="1290796"/>
                </a:lnTo>
                <a:lnTo>
                  <a:pt x="1357390" y="1033175"/>
                </a:lnTo>
                <a:close/>
                <a:moveTo>
                  <a:pt x="1325514" y="1057836"/>
                </a:moveTo>
                <a:lnTo>
                  <a:pt x="1306828" y="1057836"/>
                </a:lnTo>
                <a:cubicBezTo>
                  <a:pt x="1285884" y="1057836"/>
                  <a:pt x="1285884" y="1089651"/>
                  <a:pt x="1306828" y="1089651"/>
                </a:cubicBezTo>
                <a:lnTo>
                  <a:pt x="1325514" y="1089651"/>
                </a:lnTo>
                <a:lnTo>
                  <a:pt x="1325514" y="1297937"/>
                </a:lnTo>
                <a:lnTo>
                  <a:pt x="1282159" y="1307829"/>
                </a:lnTo>
                <a:lnTo>
                  <a:pt x="1283258" y="775657"/>
                </a:lnTo>
                <a:lnTo>
                  <a:pt x="1325514" y="784694"/>
                </a:lnTo>
                <a:lnTo>
                  <a:pt x="1325575" y="1057838"/>
                </a:lnTo>
                <a:close/>
                <a:moveTo>
                  <a:pt x="783821" y="1327182"/>
                </a:moveTo>
                <a:lnTo>
                  <a:pt x="871570" y="1336952"/>
                </a:lnTo>
                <a:lnTo>
                  <a:pt x="871570" y="748472"/>
                </a:lnTo>
                <a:lnTo>
                  <a:pt x="783821" y="759158"/>
                </a:lnTo>
                <a:close/>
                <a:moveTo>
                  <a:pt x="903384" y="744626"/>
                </a:moveTo>
                <a:lnTo>
                  <a:pt x="903384" y="1341282"/>
                </a:lnTo>
                <a:lnTo>
                  <a:pt x="989423" y="1355511"/>
                </a:lnTo>
                <a:lnTo>
                  <a:pt x="991194" y="734000"/>
                </a:lnTo>
                <a:close/>
                <a:moveTo>
                  <a:pt x="664193" y="773693"/>
                </a:moveTo>
                <a:lnTo>
                  <a:pt x="664193" y="1312087"/>
                </a:lnTo>
                <a:lnTo>
                  <a:pt x="751942" y="1323385"/>
                </a:lnTo>
                <a:lnTo>
                  <a:pt x="751942" y="762996"/>
                </a:lnTo>
                <a:close/>
                <a:moveTo>
                  <a:pt x="153999" y="1245478"/>
                </a:moveTo>
                <a:lnTo>
                  <a:pt x="153999" y="835738"/>
                </a:lnTo>
                <a:lnTo>
                  <a:pt x="66250" y="846424"/>
                </a:lnTo>
                <a:lnTo>
                  <a:pt x="66250" y="1233872"/>
                </a:lnTo>
                <a:close/>
                <a:moveTo>
                  <a:pt x="543652" y="1296894"/>
                </a:moveTo>
                <a:lnTo>
                  <a:pt x="632378" y="1308007"/>
                </a:lnTo>
                <a:lnTo>
                  <a:pt x="632378" y="777539"/>
                </a:lnTo>
                <a:lnTo>
                  <a:pt x="544507" y="788225"/>
                </a:lnTo>
                <a:close/>
                <a:moveTo>
                  <a:pt x="425005" y="802833"/>
                </a:moveTo>
                <a:lnTo>
                  <a:pt x="425005" y="1279871"/>
                </a:lnTo>
                <a:lnTo>
                  <a:pt x="511899" y="1292633"/>
                </a:lnTo>
                <a:lnTo>
                  <a:pt x="512754" y="792210"/>
                </a:lnTo>
                <a:close/>
                <a:moveTo>
                  <a:pt x="288283" y="1295065"/>
                </a:moveTo>
                <a:lnTo>
                  <a:pt x="406503" y="1309294"/>
                </a:lnTo>
                <a:lnTo>
                  <a:pt x="407602" y="1309416"/>
                </a:lnTo>
                <a:lnTo>
                  <a:pt x="524844" y="1326637"/>
                </a:lnTo>
                <a:cubicBezTo>
                  <a:pt x="525149" y="1326697"/>
                  <a:pt x="525517" y="1326758"/>
                  <a:pt x="525821" y="1326758"/>
                </a:cubicBezTo>
                <a:lnTo>
                  <a:pt x="646056" y="1341780"/>
                </a:lnTo>
                <a:lnTo>
                  <a:pt x="647644" y="1341902"/>
                </a:lnTo>
                <a:lnTo>
                  <a:pt x="764460" y="1356924"/>
                </a:lnTo>
                <a:cubicBezTo>
                  <a:pt x="765316" y="1357107"/>
                  <a:pt x="766232" y="1357229"/>
                  <a:pt x="767085" y="1357290"/>
                </a:cubicBezTo>
                <a:lnTo>
                  <a:pt x="884755" y="1370420"/>
                </a:lnTo>
                <a:cubicBezTo>
                  <a:pt x="885183" y="1370481"/>
                  <a:pt x="885610" y="1370542"/>
                  <a:pt x="886099" y="1370603"/>
                </a:cubicBezTo>
                <a:lnTo>
                  <a:pt x="1002730" y="1389838"/>
                </a:lnTo>
                <a:lnTo>
                  <a:pt x="1002669" y="1389777"/>
                </a:lnTo>
                <a:cubicBezTo>
                  <a:pt x="1012257" y="1391364"/>
                  <a:pt x="1021050" y="1383976"/>
                  <a:pt x="1021050" y="1374145"/>
                </a:cubicBezTo>
                <a:lnTo>
                  <a:pt x="1022882" y="717273"/>
                </a:lnTo>
                <a:cubicBezTo>
                  <a:pt x="1023309" y="706404"/>
                  <a:pt x="1014699" y="699014"/>
                  <a:pt x="1005174" y="700174"/>
                </a:cubicBezTo>
                <a:lnTo>
                  <a:pt x="886282" y="714645"/>
                </a:lnTo>
                <a:cubicBezTo>
                  <a:pt x="885793" y="714708"/>
                  <a:pt x="885305" y="714769"/>
                  <a:pt x="884877" y="714830"/>
                </a:cubicBezTo>
                <a:lnTo>
                  <a:pt x="766718" y="729178"/>
                </a:lnTo>
                <a:cubicBezTo>
                  <a:pt x="766230" y="729239"/>
                  <a:pt x="765741" y="729300"/>
                  <a:pt x="765314" y="729363"/>
                </a:cubicBezTo>
                <a:lnTo>
                  <a:pt x="288402" y="787373"/>
                </a:lnTo>
                <a:cubicBezTo>
                  <a:pt x="287913" y="787434"/>
                  <a:pt x="287425" y="787495"/>
                  <a:pt x="286996" y="787556"/>
                </a:cubicBezTo>
                <a:lnTo>
                  <a:pt x="168838" y="801905"/>
                </a:lnTo>
                <a:lnTo>
                  <a:pt x="167373" y="802089"/>
                </a:lnTo>
                <a:lnTo>
                  <a:pt x="49092" y="816438"/>
                </a:lnTo>
                <a:cubicBezTo>
                  <a:pt x="40848" y="817050"/>
                  <a:pt x="34375" y="823950"/>
                  <a:pt x="34375" y="832315"/>
                </a:cubicBezTo>
                <a:lnTo>
                  <a:pt x="34375" y="1247729"/>
                </a:lnTo>
                <a:lnTo>
                  <a:pt x="34437" y="1247729"/>
                </a:lnTo>
                <a:cubicBezTo>
                  <a:pt x="34437" y="1255606"/>
                  <a:pt x="40238" y="1262445"/>
                  <a:pt x="48237" y="1263483"/>
                </a:cubicBezTo>
                <a:lnTo>
                  <a:pt x="164625" y="1278872"/>
                </a:lnTo>
                <a:cubicBezTo>
                  <a:pt x="166396" y="1279116"/>
                  <a:pt x="168105" y="1279055"/>
                  <a:pt x="169693" y="1278689"/>
                </a:cubicBezTo>
                <a:lnTo>
                  <a:pt x="286080" y="1294687"/>
                </a:lnTo>
                <a:cubicBezTo>
                  <a:pt x="286814" y="1294870"/>
                  <a:pt x="287547" y="1294992"/>
                  <a:pt x="288278" y="1295053"/>
                </a:cubicBezTo>
                <a:close/>
                <a:moveTo>
                  <a:pt x="393190" y="1275647"/>
                </a:moveTo>
                <a:lnTo>
                  <a:pt x="393190" y="806676"/>
                </a:lnTo>
                <a:lnTo>
                  <a:pt x="305441" y="817362"/>
                </a:lnTo>
                <a:lnTo>
                  <a:pt x="305441" y="1265151"/>
                </a:lnTo>
                <a:close/>
                <a:moveTo>
                  <a:pt x="1048593" y="657371"/>
                </a:moveTo>
                <a:lnTo>
                  <a:pt x="733991" y="382773"/>
                </a:lnTo>
                <a:cubicBezTo>
                  <a:pt x="725748" y="389978"/>
                  <a:pt x="716466" y="394987"/>
                  <a:pt x="705841" y="397794"/>
                </a:cubicBezTo>
                <a:lnTo>
                  <a:pt x="1011703" y="664764"/>
                </a:lnTo>
                <a:lnTo>
                  <a:pt x="1050906" y="660002"/>
                </a:lnTo>
                <a:cubicBezTo>
                  <a:pt x="1050295" y="659025"/>
                  <a:pt x="1049503" y="658170"/>
                  <a:pt x="1048586" y="657376"/>
                </a:cubicBezTo>
                <a:close/>
                <a:moveTo>
                  <a:pt x="2147" y="787498"/>
                </a:moveTo>
                <a:lnTo>
                  <a:pt x="63027" y="780109"/>
                </a:lnTo>
                <a:lnTo>
                  <a:pt x="657916" y="392723"/>
                </a:lnTo>
                <a:cubicBezTo>
                  <a:pt x="648207" y="387655"/>
                  <a:pt x="640635" y="381610"/>
                  <a:pt x="633918" y="372817"/>
                </a:cubicBezTo>
                <a:lnTo>
                  <a:pt x="7888" y="780478"/>
                </a:lnTo>
                <a:cubicBezTo>
                  <a:pt x="5202" y="782188"/>
                  <a:pt x="3248" y="784692"/>
                  <a:pt x="2148" y="787501"/>
                </a:cubicBezTo>
                <a:close/>
                <a:moveTo>
                  <a:pt x="659066" y="356389"/>
                </a:moveTo>
                <a:lnTo>
                  <a:pt x="675248" y="345824"/>
                </a:lnTo>
                <a:cubicBezTo>
                  <a:pt x="680683" y="342284"/>
                  <a:pt x="688071" y="342589"/>
                  <a:pt x="693200" y="347108"/>
                </a:cubicBezTo>
                <a:lnTo>
                  <a:pt x="711153" y="362801"/>
                </a:lnTo>
                <a:lnTo>
                  <a:pt x="704496" y="366647"/>
                </a:lnTo>
                <a:close/>
                <a:moveTo>
                  <a:pt x="688559" y="370067"/>
                </a:moveTo>
                <a:lnTo>
                  <a:pt x="659066" y="356389"/>
                </a:lnTo>
                <a:cubicBezTo>
                  <a:pt x="666210" y="364877"/>
                  <a:pt x="676957" y="370067"/>
                  <a:pt x="688559" y="370067"/>
                </a:cubicBezTo>
                <a:close/>
                <a:moveTo>
                  <a:pt x="292372" y="752200"/>
                </a:moveTo>
                <a:lnTo>
                  <a:pt x="337011" y="746765"/>
                </a:lnTo>
                <a:lnTo>
                  <a:pt x="667604" y="396678"/>
                </a:lnTo>
                <a:cubicBezTo>
                  <a:pt x="657712" y="393503"/>
                  <a:pt x="648858" y="388191"/>
                  <a:pt x="641346" y="381108"/>
                </a:cubicBezTo>
                <a:lnTo>
                  <a:pt x="295355" y="747435"/>
                </a:lnTo>
                <a:cubicBezTo>
                  <a:pt x="294012" y="748841"/>
                  <a:pt x="293035" y="750490"/>
                  <a:pt x="292363" y="752199"/>
                </a:cubicBezTo>
                <a:close/>
                <a:moveTo>
                  <a:pt x="661875" y="359375"/>
                </a:moveTo>
                <a:cubicBezTo>
                  <a:pt x="676957" y="373725"/>
                  <a:pt x="701016" y="373786"/>
                  <a:pt x="716100" y="358520"/>
                </a:cubicBezTo>
                <a:lnTo>
                  <a:pt x="690515" y="345270"/>
                </a:lnTo>
                <a:cubicBezTo>
                  <a:pt x="684713" y="342032"/>
                  <a:pt x="677263" y="343070"/>
                  <a:pt x="672502" y="348138"/>
                </a:cubicBezTo>
                <a:close/>
                <a:moveTo>
                  <a:pt x="1457296" y="743227"/>
                </a:moveTo>
                <a:lnTo>
                  <a:pt x="743335" y="372693"/>
                </a:lnTo>
                <a:cubicBezTo>
                  <a:pt x="736679" y="381487"/>
                  <a:pt x="728190" y="388448"/>
                  <a:pt x="718237" y="393272"/>
                </a:cubicBezTo>
                <a:lnTo>
                  <a:pt x="1351535" y="721974"/>
                </a:lnTo>
                <a:lnTo>
                  <a:pt x="1460168" y="745178"/>
                </a:lnTo>
                <a:cubicBezTo>
                  <a:pt x="1459252" y="744384"/>
                  <a:pt x="1458336" y="743774"/>
                  <a:pt x="1457298" y="743224"/>
                </a:cubicBezTo>
                <a:close/>
                <a:moveTo>
                  <a:pt x="1464379" y="751165"/>
                </a:moveTo>
                <a:cubicBezTo>
                  <a:pt x="1465663" y="754525"/>
                  <a:pt x="1465724" y="758309"/>
                  <a:pt x="1464379" y="761852"/>
                </a:cubicBezTo>
                <a:close/>
                <a:moveTo>
                  <a:pt x="619981" y="331358"/>
                </a:moveTo>
                <a:cubicBezTo>
                  <a:pt x="619981" y="311696"/>
                  <a:pt x="649842" y="311696"/>
                  <a:pt x="649842" y="331358"/>
                </a:cubicBezTo>
                <a:cubicBezTo>
                  <a:pt x="649842" y="365737"/>
                  <a:pt x="691610" y="383019"/>
                  <a:pt x="715914" y="358715"/>
                </a:cubicBezTo>
                <a:cubicBezTo>
                  <a:pt x="740218" y="334411"/>
                  <a:pt x="722938" y="292643"/>
                  <a:pt x="688558" y="292643"/>
                </a:cubicBezTo>
                <a:cubicBezTo>
                  <a:pt x="680315" y="292643"/>
                  <a:pt x="673597" y="285926"/>
                  <a:pt x="673597" y="277683"/>
                </a:cubicBezTo>
                <a:lnTo>
                  <a:pt x="673597" y="243487"/>
                </a:lnTo>
                <a:lnTo>
                  <a:pt x="703458" y="243487"/>
                </a:lnTo>
                <a:lnTo>
                  <a:pt x="703458" y="264370"/>
                </a:lnTo>
                <a:cubicBezTo>
                  <a:pt x="755791" y="276034"/>
                  <a:pt x="775392" y="341433"/>
                  <a:pt x="737043" y="379842"/>
                </a:cubicBezTo>
                <a:cubicBezTo>
                  <a:pt x="693993" y="422953"/>
                  <a:pt x="619983" y="392239"/>
                  <a:pt x="619983" y="331357"/>
                </a:cubicBezTo>
                <a:close/>
                <a:moveTo>
                  <a:pt x="630302" y="161544"/>
                </a:moveTo>
                <a:cubicBezTo>
                  <a:pt x="622791" y="161544"/>
                  <a:pt x="616319" y="167162"/>
                  <a:pt x="615464" y="174795"/>
                </a:cubicBezTo>
                <a:lnTo>
                  <a:pt x="609602" y="226088"/>
                </a:lnTo>
                <a:cubicBezTo>
                  <a:pt x="608257" y="235737"/>
                  <a:pt x="615342" y="243553"/>
                  <a:pt x="624318" y="243553"/>
                </a:cubicBezTo>
                <a:lnTo>
                  <a:pt x="752735" y="243553"/>
                </a:lnTo>
                <a:cubicBezTo>
                  <a:pt x="761589" y="243553"/>
                  <a:pt x="768550" y="235798"/>
                  <a:pt x="767573" y="226943"/>
                </a:cubicBezTo>
                <a:lnTo>
                  <a:pt x="761650" y="175588"/>
                </a:lnTo>
                <a:cubicBezTo>
                  <a:pt x="761160" y="167772"/>
                  <a:pt x="754689" y="161603"/>
                  <a:pt x="746751" y="161603"/>
                </a:cubicBezTo>
                <a:close/>
                <a:moveTo>
                  <a:pt x="643736" y="161544"/>
                </a:moveTo>
                <a:lnTo>
                  <a:pt x="643736" y="14747"/>
                </a:lnTo>
                <a:cubicBezTo>
                  <a:pt x="643736" y="-4916"/>
                  <a:pt x="673597" y="-4916"/>
                  <a:pt x="673597" y="14747"/>
                </a:cubicBezTo>
                <a:lnTo>
                  <a:pt x="673597" y="161483"/>
                </a:lnTo>
                <a:lnTo>
                  <a:pt x="643736" y="161483"/>
                </a:lnTo>
                <a:close/>
                <a:moveTo>
                  <a:pt x="703457" y="161544"/>
                </a:moveTo>
                <a:lnTo>
                  <a:pt x="703457" y="14747"/>
                </a:lnTo>
                <a:cubicBezTo>
                  <a:pt x="703457" y="-4916"/>
                  <a:pt x="733318" y="-4916"/>
                  <a:pt x="733318" y="14747"/>
                </a:cubicBezTo>
                <a:lnTo>
                  <a:pt x="733318" y="161483"/>
                </a:lnTo>
                <a:lnTo>
                  <a:pt x="703457" y="161483"/>
                </a:lnTo>
                <a:close/>
              </a:path>
            </a:pathLst>
          </a:custGeom>
          <a:solidFill>
            <a:srgbClr val="163E64"/>
          </a:solidFill>
          <a:ln w="1558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D3B72385-ACD1-E4B5-574B-580704BC2DDF}"/>
              </a:ext>
            </a:extLst>
          </p:cNvPr>
          <p:cNvSpPr/>
          <p:nvPr/>
        </p:nvSpPr>
        <p:spPr>
          <a:xfrm>
            <a:off x="1801586" y="4283703"/>
            <a:ext cx="825990" cy="727333"/>
          </a:xfrm>
          <a:custGeom>
            <a:avLst/>
            <a:gdLst>
              <a:gd name="connsiteX0" fmla="*/ 10 w 1465364"/>
              <a:gd name="connsiteY0" fmla="*/ 787751 h 1431607"/>
              <a:gd name="connsiteX1" fmla="*/ 1057570 w 1465364"/>
              <a:gd name="connsiteY1" fmla="*/ 659150 h 1431607"/>
              <a:gd name="connsiteX2" fmla="*/ 1055372 w 1465364"/>
              <a:gd name="connsiteY2" fmla="*/ 1431608 h 1431607"/>
              <a:gd name="connsiteX3" fmla="*/ 0 w 1465364"/>
              <a:gd name="connsiteY3" fmla="*/ 1291894 h 1431607"/>
              <a:gd name="connsiteX4" fmla="*/ 1055444 w 1465364"/>
              <a:gd name="connsiteY4" fmla="*/ 1431430 h 1431607"/>
              <a:gd name="connsiteX5" fmla="*/ 1464387 w 1465364"/>
              <a:gd name="connsiteY5" fmla="*/ 1334887 h 1431607"/>
              <a:gd name="connsiteX6" fmla="*/ 1464387 w 1465364"/>
              <a:gd name="connsiteY6" fmla="*/ 746047 h 1431607"/>
              <a:gd name="connsiteX7" fmla="*/ 1057586 w 1465364"/>
              <a:gd name="connsiteY7" fmla="*/ 659214 h 1431607"/>
              <a:gd name="connsiteX8" fmla="*/ 1343783 w 1465364"/>
              <a:gd name="connsiteY8" fmla="*/ 1326399 h 1431607"/>
              <a:gd name="connsiteX9" fmla="*/ 1110158 w 1465364"/>
              <a:gd name="connsiteY9" fmla="*/ 1379646 h 1431607"/>
              <a:gd name="connsiteX10" fmla="*/ 1090800 w 1465364"/>
              <a:gd name="connsiteY10" fmla="*/ 1363402 h 1431607"/>
              <a:gd name="connsiteX11" fmla="*/ 1092571 w 1465364"/>
              <a:gd name="connsiteY11" fmla="*/ 722116 h 1431607"/>
              <a:gd name="connsiteX12" fmla="*/ 1111685 w 1465364"/>
              <a:gd name="connsiteY12" fmla="*/ 706605 h 1431607"/>
              <a:gd name="connsiteX13" fmla="*/ 1111685 w 1465364"/>
              <a:gd name="connsiteY13" fmla="*/ 706544 h 1431607"/>
              <a:gd name="connsiteX14" fmla="*/ 1416704 w 1465364"/>
              <a:gd name="connsiteY14" fmla="*/ 771700 h 1431607"/>
              <a:gd name="connsiteX15" fmla="*/ 1429283 w 1465364"/>
              <a:gd name="connsiteY15" fmla="*/ 787211 h 1431607"/>
              <a:gd name="connsiteX16" fmla="*/ 1429283 w 1465364"/>
              <a:gd name="connsiteY16" fmla="*/ 1294168 h 1431607"/>
              <a:gd name="connsiteX17" fmla="*/ 1415666 w 1465364"/>
              <a:gd name="connsiteY17" fmla="*/ 1309922 h 1431607"/>
              <a:gd name="connsiteX18" fmla="*/ 1346114 w 1465364"/>
              <a:gd name="connsiteY18" fmla="*/ 1325799 h 1431607"/>
              <a:gd name="connsiteX19" fmla="*/ 1343793 w 1465364"/>
              <a:gd name="connsiteY19" fmla="*/ 1326410 h 1431607"/>
              <a:gd name="connsiteX20" fmla="*/ 1174203 w 1465364"/>
              <a:gd name="connsiteY20" fmla="*/ 1057835 h 1431607"/>
              <a:gd name="connsiteX21" fmla="*/ 1155518 w 1465364"/>
              <a:gd name="connsiteY21" fmla="*/ 1057835 h 1431607"/>
              <a:gd name="connsiteX22" fmla="*/ 1155518 w 1465364"/>
              <a:gd name="connsiteY22" fmla="*/ 1089650 h 1431607"/>
              <a:gd name="connsiteX23" fmla="*/ 1174203 w 1465364"/>
              <a:gd name="connsiteY23" fmla="*/ 1089650 h 1431607"/>
              <a:gd name="connsiteX24" fmla="*/ 1174203 w 1465364"/>
              <a:gd name="connsiteY24" fmla="*/ 1332436 h 1431607"/>
              <a:gd name="connsiteX25" fmla="*/ 1122482 w 1465364"/>
              <a:gd name="connsiteY25" fmla="*/ 1344221 h 1431607"/>
              <a:gd name="connsiteX26" fmla="*/ 1124192 w 1465364"/>
              <a:gd name="connsiteY26" fmla="*/ 741703 h 1431607"/>
              <a:gd name="connsiteX27" fmla="*/ 1174203 w 1465364"/>
              <a:gd name="connsiteY27" fmla="*/ 752389 h 1431607"/>
              <a:gd name="connsiteX28" fmla="*/ 185816 w 1465364"/>
              <a:gd name="connsiteY28" fmla="*/ 831900 h 1431607"/>
              <a:gd name="connsiteX29" fmla="*/ 185816 w 1465364"/>
              <a:gd name="connsiteY29" fmla="*/ 1248972 h 1431607"/>
              <a:gd name="connsiteX30" fmla="*/ 273565 w 1465364"/>
              <a:gd name="connsiteY30" fmla="*/ 1261062 h 1431607"/>
              <a:gd name="connsiteX31" fmla="*/ 273565 w 1465364"/>
              <a:gd name="connsiteY31" fmla="*/ 821214 h 1431607"/>
              <a:gd name="connsiteX32" fmla="*/ 1224759 w 1465364"/>
              <a:gd name="connsiteY32" fmla="*/ 1033167 h 1431607"/>
              <a:gd name="connsiteX33" fmla="*/ 1224759 w 1465364"/>
              <a:gd name="connsiteY33" fmla="*/ 1001352 h 1431607"/>
              <a:gd name="connsiteX34" fmla="*/ 1206073 w 1465364"/>
              <a:gd name="connsiteY34" fmla="*/ 1001352 h 1431607"/>
              <a:gd name="connsiteX35" fmla="*/ 1206073 w 1465364"/>
              <a:gd name="connsiteY35" fmla="*/ 759238 h 1431607"/>
              <a:gd name="connsiteX36" fmla="*/ 1251627 w 1465364"/>
              <a:gd name="connsiteY36" fmla="*/ 768947 h 1431607"/>
              <a:gd name="connsiteX37" fmla="*/ 1250528 w 1465364"/>
              <a:gd name="connsiteY37" fmla="*/ 1315111 h 1431607"/>
              <a:gd name="connsiteX38" fmla="*/ 1206136 w 1465364"/>
              <a:gd name="connsiteY38" fmla="*/ 1325247 h 1431607"/>
              <a:gd name="connsiteX39" fmla="*/ 1206014 w 1465364"/>
              <a:gd name="connsiteY39" fmla="*/ 1033172 h 1431607"/>
              <a:gd name="connsiteX40" fmla="*/ 1376075 w 1465364"/>
              <a:gd name="connsiteY40" fmla="*/ 1033167 h 1431607"/>
              <a:gd name="connsiteX41" fmla="*/ 1376075 w 1465364"/>
              <a:gd name="connsiteY41" fmla="*/ 1001352 h 1431607"/>
              <a:gd name="connsiteX42" fmla="*/ 1357390 w 1465364"/>
              <a:gd name="connsiteY42" fmla="*/ 1001352 h 1431607"/>
              <a:gd name="connsiteX43" fmla="*/ 1357390 w 1465364"/>
              <a:gd name="connsiteY43" fmla="*/ 791534 h 1431607"/>
              <a:gd name="connsiteX44" fmla="*/ 1397570 w 1465364"/>
              <a:gd name="connsiteY44" fmla="*/ 800145 h 1431607"/>
              <a:gd name="connsiteX45" fmla="*/ 1397570 w 1465364"/>
              <a:gd name="connsiteY45" fmla="*/ 1281637 h 1431607"/>
              <a:gd name="connsiteX46" fmla="*/ 1357390 w 1465364"/>
              <a:gd name="connsiteY46" fmla="*/ 1290796 h 1431607"/>
              <a:gd name="connsiteX47" fmla="*/ 1357390 w 1465364"/>
              <a:gd name="connsiteY47" fmla="*/ 1033175 h 1431607"/>
              <a:gd name="connsiteX48" fmla="*/ 1325514 w 1465364"/>
              <a:gd name="connsiteY48" fmla="*/ 1057836 h 1431607"/>
              <a:gd name="connsiteX49" fmla="*/ 1306828 w 1465364"/>
              <a:gd name="connsiteY49" fmla="*/ 1057836 h 1431607"/>
              <a:gd name="connsiteX50" fmla="*/ 1306828 w 1465364"/>
              <a:gd name="connsiteY50" fmla="*/ 1089651 h 1431607"/>
              <a:gd name="connsiteX51" fmla="*/ 1325514 w 1465364"/>
              <a:gd name="connsiteY51" fmla="*/ 1089651 h 1431607"/>
              <a:gd name="connsiteX52" fmla="*/ 1325514 w 1465364"/>
              <a:gd name="connsiteY52" fmla="*/ 1297937 h 1431607"/>
              <a:gd name="connsiteX53" fmla="*/ 1282159 w 1465364"/>
              <a:gd name="connsiteY53" fmla="*/ 1307829 h 1431607"/>
              <a:gd name="connsiteX54" fmla="*/ 1283258 w 1465364"/>
              <a:gd name="connsiteY54" fmla="*/ 775657 h 1431607"/>
              <a:gd name="connsiteX55" fmla="*/ 1325514 w 1465364"/>
              <a:gd name="connsiteY55" fmla="*/ 784694 h 1431607"/>
              <a:gd name="connsiteX56" fmla="*/ 1325575 w 1465364"/>
              <a:gd name="connsiteY56" fmla="*/ 1057838 h 1431607"/>
              <a:gd name="connsiteX57" fmla="*/ 783821 w 1465364"/>
              <a:gd name="connsiteY57" fmla="*/ 1327182 h 1431607"/>
              <a:gd name="connsiteX58" fmla="*/ 871570 w 1465364"/>
              <a:gd name="connsiteY58" fmla="*/ 1336952 h 1431607"/>
              <a:gd name="connsiteX59" fmla="*/ 871570 w 1465364"/>
              <a:gd name="connsiteY59" fmla="*/ 748472 h 1431607"/>
              <a:gd name="connsiteX60" fmla="*/ 783821 w 1465364"/>
              <a:gd name="connsiteY60" fmla="*/ 759158 h 1431607"/>
              <a:gd name="connsiteX61" fmla="*/ 903384 w 1465364"/>
              <a:gd name="connsiteY61" fmla="*/ 744626 h 1431607"/>
              <a:gd name="connsiteX62" fmla="*/ 903384 w 1465364"/>
              <a:gd name="connsiteY62" fmla="*/ 1341282 h 1431607"/>
              <a:gd name="connsiteX63" fmla="*/ 989423 w 1465364"/>
              <a:gd name="connsiteY63" fmla="*/ 1355511 h 1431607"/>
              <a:gd name="connsiteX64" fmla="*/ 991194 w 1465364"/>
              <a:gd name="connsiteY64" fmla="*/ 734000 h 1431607"/>
              <a:gd name="connsiteX65" fmla="*/ 664193 w 1465364"/>
              <a:gd name="connsiteY65" fmla="*/ 773693 h 1431607"/>
              <a:gd name="connsiteX66" fmla="*/ 664193 w 1465364"/>
              <a:gd name="connsiteY66" fmla="*/ 1312087 h 1431607"/>
              <a:gd name="connsiteX67" fmla="*/ 751942 w 1465364"/>
              <a:gd name="connsiteY67" fmla="*/ 1323385 h 1431607"/>
              <a:gd name="connsiteX68" fmla="*/ 751942 w 1465364"/>
              <a:gd name="connsiteY68" fmla="*/ 762996 h 1431607"/>
              <a:gd name="connsiteX69" fmla="*/ 153999 w 1465364"/>
              <a:gd name="connsiteY69" fmla="*/ 1245478 h 1431607"/>
              <a:gd name="connsiteX70" fmla="*/ 153999 w 1465364"/>
              <a:gd name="connsiteY70" fmla="*/ 835738 h 1431607"/>
              <a:gd name="connsiteX71" fmla="*/ 66250 w 1465364"/>
              <a:gd name="connsiteY71" fmla="*/ 846424 h 1431607"/>
              <a:gd name="connsiteX72" fmla="*/ 66250 w 1465364"/>
              <a:gd name="connsiteY72" fmla="*/ 1233872 h 1431607"/>
              <a:gd name="connsiteX73" fmla="*/ 543652 w 1465364"/>
              <a:gd name="connsiteY73" fmla="*/ 1296894 h 1431607"/>
              <a:gd name="connsiteX74" fmla="*/ 632378 w 1465364"/>
              <a:gd name="connsiteY74" fmla="*/ 1308007 h 1431607"/>
              <a:gd name="connsiteX75" fmla="*/ 632378 w 1465364"/>
              <a:gd name="connsiteY75" fmla="*/ 777539 h 1431607"/>
              <a:gd name="connsiteX76" fmla="*/ 544507 w 1465364"/>
              <a:gd name="connsiteY76" fmla="*/ 788225 h 1431607"/>
              <a:gd name="connsiteX77" fmla="*/ 425005 w 1465364"/>
              <a:gd name="connsiteY77" fmla="*/ 802833 h 1431607"/>
              <a:gd name="connsiteX78" fmla="*/ 425005 w 1465364"/>
              <a:gd name="connsiteY78" fmla="*/ 1279871 h 1431607"/>
              <a:gd name="connsiteX79" fmla="*/ 511899 w 1465364"/>
              <a:gd name="connsiteY79" fmla="*/ 1292633 h 1431607"/>
              <a:gd name="connsiteX80" fmla="*/ 512754 w 1465364"/>
              <a:gd name="connsiteY80" fmla="*/ 792210 h 1431607"/>
              <a:gd name="connsiteX81" fmla="*/ 288283 w 1465364"/>
              <a:gd name="connsiteY81" fmla="*/ 1295065 h 1431607"/>
              <a:gd name="connsiteX82" fmla="*/ 406503 w 1465364"/>
              <a:gd name="connsiteY82" fmla="*/ 1309294 h 1431607"/>
              <a:gd name="connsiteX83" fmla="*/ 407602 w 1465364"/>
              <a:gd name="connsiteY83" fmla="*/ 1309416 h 1431607"/>
              <a:gd name="connsiteX84" fmla="*/ 524844 w 1465364"/>
              <a:gd name="connsiteY84" fmla="*/ 1326637 h 1431607"/>
              <a:gd name="connsiteX85" fmla="*/ 525821 w 1465364"/>
              <a:gd name="connsiteY85" fmla="*/ 1326758 h 1431607"/>
              <a:gd name="connsiteX86" fmla="*/ 646056 w 1465364"/>
              <a:gd name="connsiteY86" fmla="*/ 1341780 h 1431607"/>
              <a:gd name="connsiteX87" fmla="*/ 647644 w 1465364"/>
              <a:gd name="connsiteY87" fmla="*/ 1341902 h 1431607"/>
              <a:gd name="connsiteX88" fmla="*/ 764460 w 1465364"/>
              <a:gd name="connsiteY88" fmla="*/ 1356924 h 1431607"/>
              <a:gd name="connsiteX89" fmla="*/ 767085 w 1465364"/>
              <a:gd name="connsiteY89" fmla="*/ 1357290 h 1431607"/>
              <a:gd name="connsiteX90" fmla="*/ 884755 w 1465364"/>
              <a:gd name="connsiteY90" fmla="*/ 1370420 h 1431607"/>
              <a:gd name="connsiteX91" fmla="*/ 886099 w 1465364"/>
              <a:gd name="connsiteY91" fmla="*/ 1370603 h 1431607"/>
              <a:gd name="connsiteX92" fmla="*/ 1002730 w 1465364"/>
              <a:gd name="connsiteY92" fmla="*/ 1389838 h 1431607"/>
              <a:gd name="connsiteX93" fmla="*/ 1002669 w 1465364"/>
              <a:gd name="connsiteY93" fmla="*/ 1389777 h 1431607"/>
              <a:gd name="connsiteX94" fmla="*/ 1021050 w 1465364"/>
              <a:gd name="connsiteY94" fmla="*/ 1374145 h 1431607"/>
              <a:gd name="connsiteX95" fmla="*/ 1022882 w 1465364"/>
              <a:gd name="connsiteY95" fmla="*/ 717273 h 1431607"/>
              <a:gd name="connsiteX96" fmla="*/ 1005174 w 1465364"/>
              <a:gd name="connsiteY96" fmla="*/ 700174 h 1431607"/>
              <a:gd name="connsiteX97" fmla="*/ 886282 w 1465364"/>
              <a:gd name="connsiteY97" fmla="*/ 714645 h 1431607"/>
              <a:gd name="connsiteX98" fmla="*/ 884877 w 1465364"/>
              <a:gd name="connsiteY98" fmla="*/ 714830 h 1431607"/>
              <a:gd name="connsiteX99" fmla="*/ 766718 w 1465364"/>
              <a:gd name="connsiteY99" fmla="*/ 729178 h 1431607"/>
              <a:gd name="connsiteX100" fmla="*/ 765314 w 1465364"/>
              <a:gd name="connsiteY100" fmla="*/ 729363 h 1431607"/>
              <a:gd name="connsiteX101" fmla="*/ 288402 w 1465364"/>
              <a:gd name="connsiteY101" fmla="*/ 787373 h 1431607"/>
              <a:gd name="connsiteX102" fmla="*/ 286996 w 1465364"/>
              <a:gd name="connsiteY102" fmla="*/ 787556 h 1431607"/>
              <a:gd name="connsiteX103" fmla="*/ 168838 w 1465364"/>
              <a:gd name="connsiteY103" fmla="*/ 801905 h 1431607"/>
              <a:gd name="connsiteX104" fmla="*/ 167373 w 1465364"/>
              <a:gd name="connsiteY104" fmla="*/ 802089 h 1431607"/>
              <a:gd name="connsiteX105" fmla="*/ 49092 w 1465364"/>
              <a:gd name="connsiteY105" fmla="*/ 816438 h 1431607"/>
              <a:gd name="connsiteX106" fmla="*/ 34375 w 1465364"/>
              <a:gd name="connsiteY106" fmla="*/ 832315 h 1431607"/>
              <a:gd name="connsiteX107" fmla="*/ 34375 w 1465364"/>
              <a:gd name="connsiteY107" fmla="*/ 1247729 h 1431607"/>
              <a:gd name="connsiteX108" fmla="*/ 34437 w 1465364"/>
              <a:gd name="connsiteY108" fmla="*/ 1247729 h 1431607"/>
              <a:gd name="connsiteX109" fmla="*/ 48237 w 1465364"/>
              <a:gd name="connsiteY109" fmla="*/ 1263483 h 1431607"/>
              <a:gd name="connsiteX110" fmla="*/ 164625 w 1465364"/>
              <a:gd name="connsiteY110" fmla="*/ 1278872 h 1431607"/>
              <a:gd name="connsiteX111" fmla="*/ 169693 w 1465364"/>
              <a:gd name="connsiteY111" fmla="*/ 1278689 h 1431607"/>
              <a:gd name="connsiteX112" fmla="*/ 286080 w 1465364"/>
              <a:gd name="connsiteY112" fmla="*/ 1294687 h 1431607"/>
              <a:gd name="connsiteX113" fmla="*/ 288278 w 1465364"/>
              <a:gd name="connsiteY113" fmla="*/ 1295053 h 1431607"/>
              <a:gd name="connsiteX114" fmla="*/ 393190 w 1465364"/>
              <a:gd name="connsiteY114" fmla="*/ 1275647 h 1431607"/>
              <a:gd name="connsiteX115" fmla="*/ 393190 w 1465364"/>
              <a:gd name="connsiteY115" fmla="*/ 806676 h 1431607"/>
              <a:gd name="connsiteX116" fmla="*/ 305441 w 1465364"/>
              <a:gd name="connsiteY116" fmla="*/ 817362 h 1431607"/>
              <a:gd name="connsiteX117" fmla="*/ 305441 w 1465364"/>
              <a:gd name="connsiteY117" fmla="*/ 1265151 h 1431607"/>
              <a:gd name="connsiteX118" fmla="*/ 1048593 w 1465364"/>
              <a:gd name="connsiteY118" fmla="*/ 657371 h 1431607"/>
              <a:gd name="connsiteX119" fmla="*/ 733991 w 1465364"/>
              <a:gd name="connsiteY119" fmla="*/ 382773 h 1431607"/>
              <a:gd name="connsiteX120" fmla="*/ 705841 w 1465364"/>
              <a:gd name="connsiteY120" fmla="*/ 397794 h 1431607"/>
              <a:gd name="connsiteX121" fmla="*/ 1011703 w 1465364"/>
              <a:gd name="connsiteY121" fmla="*/ 664764 h 1431607"/>
              <a:gd name="connsiteX122" fmla="*/ 1050906 w 1465364"/>
              <a:gd name="connsiteY122" fmla="*/ 660002 h 1431607"/>
              <a:gd name="connsiteX123" fmla="*/ 1048586 w 1465364"/>
              <a:gd name="connsiteY123" fmla="*/ 657376 h 1431607"/>
              <a:gd name="connsiteX124" fmla="*/ 2147 w 1465364"/>
              <a:gd name="connsiteY124" fmla="*/ 787498 h 1431607"/>
              <a:gd name="connsiteX125" fmla="*/ 63027 w 1465364"/>
              <a:gd name="connsiteY125" fmla="*/ 780109 h 1431607"/>
              <a:gd name="connsiteX126" fmla="*/ 657916 w 1465364"/>
              <a:gd name="connsiteY126" fmla="*/ 392723 h 1431607"/>
              <a:gd name="connsiteX127" fmla="*/ 633918 w 1465364"/>
              <a:gd name="connsiteY127" fmla="*/ 372817 h 1431607"/>
              <a:gd name="connsiteX128" fmla="*/ 7888 w 1465364"/>
              <a:gd name="connsiteY128" fmla="*/ 780478 h 1431607"/>
              <a:gd name="connsiteX129" fmla="*/ 2148 w 1465364"/>
              <a:gd name="connsiteY129" fmla="*/ 787501 h 1431607"/>
              <a:gd name="connsiteX130" fmla="*/ 659066 w 1465364"/>
              <a:gd name="connsiteY130" fmla="*/ 356389 h 1431607"/>
              <a:gd name="connsiteX131" fmla="*/ 675248 w 1465364"/>
              <a:gd name="connsiteY131" fmla="*/ 345824 h 1431607"/>
              <a:gd name="connsiteX132" fmla="*/ 693200 w 1465364"/>
              <a:gd name="connsiteY132" fmla="*/ 347108 h 1431607"/>
              <a:gd name="connsiteX133" fmla="*/ 711153 w 1465364"/>
              <a:gd name="connsiteY133" fmla="*/ 362801 h 1431607"/>
              <a:gd name="connsiteX134" fmla="*/ 704496 w 1465364"/>
              <a:gd name="connsiteY134" fmla="*/ 366647 h 1431607"/>
              <a:gd name="connsiteX135" fmla="*/ 688559 w 1465364"/>
              <a:gd name="connsiteY135" fmla="*/ 370067 h 1431607"/>
              <a:gd name="connsiteX136" fmla="*/ 659066 w 1465364"/>
              <a:gd name="connsiteY136" fmla="*/ 356389 h 1431607"/>
              <a:gd name="connsiteX137" fmla="*/ 688559 w 1465364"/>
              <a:gd name="connsiteY137" fmla="*/ 370067 h 1431607"/>
              <a:gd name="connsiteX138" fmla="*/ 292372 w 1465364"/>
              <a:gd name="connsiteY138" fmla="*/ 752200 h 1431607"/>
              <a:gd name="connsiteX139" fmla="*/ 337011 w 1465364"/>
              <a:gd name="connsiteY139" fmla="*/ 746765 h 1431607"/>
              <a:gd name="connsiteX140" fmla="*/ 667604 w 1465364"/>
              <a:gd name="connsiteY140" fmla="*/ 396678 h 1431607"/>
              <a:gd name="connsiteX141" fmla="*/ 641346 w 1465364"/>
              <a:gd name="connsiteY141" fmla="*/ 381108 h 1431607"/>
              <a:gd name="connsiteX142" fmla="*/ 295355 w 1465364"/>
              <a:gd name="connsiteY142" fmla="*/ 747435 h 1431607"/>
              <a:gd name="connsiteX143" fmla="*/ 292363 w 1465364"/>
              <a:gd name="connsiteY143" fmla="*/ 752199 h 1431607"/>
              <a:gd name="connsiteX144" fmla="*/ 661875 w 1465364"/>
              <a:gd name="connsiteY144" fmla="*/ 359375 h 1431607"/>
              <a:gd name="connsiteX145" fmla="*/ 716100 w 1465364"/>
              <a:gd name="connsiteY145" fmla="*/ 358520 h 1431607"/>
              <a:gd name="connsiteX146" fmla="*/ 690515 w 1465364"/>
              <a:gd name="connsiteY146" fmla="*/ 345270 h 1431607"/>
              <a:gd name="connsiteX147" fmla="*/ 672502 w 1465364"/>
              <a:gd name="connsiteY147" fmla="*/ 348138 h 1431607"/>
              <a:gd name="connsiteX148" fmla="*/ 1457296 w 1465364"/>
              <a:gd name="connsiteY148" fmla="*/ 743227 h 1431607"/>
              <a:gd name="connsiteX149" fmla="*/ 743335 w 1465364"/>
              <a:gd name="connsiteY149" fmla="*/ 372693 h 1431607"/>
              <a:gd name="connsiteX150" fmla="*/ 718237 w 1465364"/>
              <a:gd name="connsiteY150" fmla="*/ 393272 h 1431607"/>
              <a:gd name="connsiteX151" fmla="*/ 1351535 w 1465364"/>
              <a:gd name="connsiteY151" fmla="*/ 721974 h 1431607"/>
              <a:gd name="connsiteX152" fmla="*/ 1460168 w 1465364"/>
              <a:gd name="connsiteY152" fmla="*/ 745178 h 1431607"/>
              <a:gd name="connsiteX153" fmla="*/ 1457298 w 1465364"/>
              <a:gd name="connsiteY153" fmla="*/ 743224 h 1431607"/>
              <a:gd name="connsiteX154" fmla="*/ 1464379 w 1465364"/>
              <a:gd name="connsiteY154" fmla="*/ 751165 h 1431607"/>
              <a:gd name="connsiteX155" fmla="*/ 1464379 w 1465364"/>
              <a:gd name="connsiteY155" fmla="*/ 761852 h 1431607"/>
              <a:gd name="connsiteX156" fmla="*/ 619981 w 1465364"/>
              <a:gd name="connsiteY156" fmla="*/ 331358 h 1431607"/>
              <a:gd name="connsiteX157" fmla="*/ 649842 w 1465364"/>
              <a:gd name="connsiteY157" fmla="*/ 331358 h 1431607"/>
              <a:gd name="connsiteX158" fmla="*/ 715914 w 1465364"/>
              <a:gd name="connsiteY158" fmla="*/ 358715 h 1431607"/>
              <a:gd name="connsiteX159" fmla="*/ 688558 w 1465364"/>
              <a:gd name="connsiteY159" fmla="*/ 292643 h 1431607"/>
              <a:gd name="connsiteX160" fmla="*/ 673597 w 1465364"/>
              <a:gd name="connsiteY160" fmla="*/ 277683 h 1431607"/>
              <a:gd name="connsiteX161" fmla="*/ 673597 w 1465364"/>
              <a:gd name="connsiteY161" fmla="*/ 243487 h 1431607"/>
              <a:gd name="connsiteX162" fmla="*/ 703458 w 1465364"/>
              <a:gd name="connsiteY162" fmla="*/ 243487 h 1431607"/>
              <a:gd name="connsiteX163" fmla="*/ 703458 w 1465364"/>
              <a:gd name="connsiteY163" fmla="*/ 264370 h 1431607"/>
              <a:gd name="connsiteX164" fmla="*/ 737043 w 1465364"/>
              <a:gd name="connsiteY164" fmla="*/ 379842 h 1431607"/>
              <a:gd name="connsiteX165" fmla="*/ 619983 w 1465364"/>
              <a:gd name="connsiteY165" fmla="*/ 331357 h 1431607"/>
              <a:gd name="connsiteX166" fmla="*/ 630302 w 1465364"/>
              <a:gd name="connsiteY166" fmla="*/ 161544 h 1431607"/>
              <a:gd name="connsiteX167" fmla="*/ 615464 w 1465364"/>
              <a:gd name="connsiteY167" fmla="*/ 174795 h 1431607"/>
              <a:gd name="connsiteX168" fmla="*/ 609602 w 1465364"/>
              <a:gd name="connsiteY168" fmla="*/ 226088 h 1431607"/>
              <a:gd name="connsiteX169" fmla="*/ 624318 w 1465364"/>
              <a:gd name="connsiteY169" fmla="*/ 243553 h 1431607"/>
              <a:gd name="connsiteX170" fmla="*/ 752735 w 1465364"/>
              <a:gd name="connsiteY170" fmla="*/ 243553 h 1431607"/>
              <a:gd name="connsiteX171" fmla="*/ 767573 w 1465364"/>
              <a:gd name="connsiteY171" fmla="*/ 226943 h 1431607"/>
              <a:gd name="connsiteX172" fmla="*/ 761650 w 1465364"/>
              <a:gd name="connsiteY172" fmla="*/ 175588 h 1431607"/>
              <a:gd name="connsiteX173" fmla="*/ 746751 w 1465364"/>
              <a:gd name="connsiteY173" fmla="*/ 161603 h 1431607"/>
              <a:gd name="connsiteX174" fmla="*/ 643736 w 1465364"/>
              <a:gd name="connsiteY174" fmla="*/ 161544 h 1431607"/>
              <a:gd name="connsiteX175" fmla="*/ 643736 w 1465364"/>
              <a:gd name="connsiteY175" fmla="*/ 14747 h 1431607"/>
              <a:gd name="connsiteX176" fmla="*/ 673597 w 1465364"/>
              <a:gd name="connsiteY176" fmla="*/ 14747 h 1431607"/>
              <a:gd name="connsiteX177" fmla="*/ 673597 w 1465364"/>
              <a:gd name="connsiteY177" fmla="*/ 161483 h 1431607"/>
              <a:gd name="connsiteX178" fmla="*/ 643736 w 1465364"/>
              <a:gd name="connsiteY178" fmla="*/ 161483 h 1431607"/>
              <a:gd name="connsiteX179" fmla="*/ 703457 w 1465364"/>
              <a:gd name="connsiteY179" fmla="*/ 161544 h 1431607"/>
              <a:gd name="connsiteX180" fmla="*/ 703457 w 1465364"/>
              <a:gd name="connsiteY180" fmla="*/ 14747 h 1431607"/>
              <a:gd name="connsiteX181" fmla="*/ 733318 w 1465364"/>
              <a:gd name="connsiteY181" fmla="*/ 14747 h 1431607"/>
              <a:gd name="connsiteX182" fmla="*/ 733318 w 1465364"/>
              <a:gd name="connsiteY182" fmla="*/ 161483 h 1431607"/>
              <a:gd name="connsiteX183" fmla="*/ 703457 w 1465364"/>
              <a:gd name="connsiteY183" fmla="*/ 161483 h 143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465364" h="1431607">
                <a:moveTo>
                  <a:pt x="10" y="787751"/>
                </a:moveTo>
                <a:lnTo>
                  <a:pt x="1057570" y="659150"/>
                </a:lnTo>
                <a:lnTo>
                  <a:pt x="1055372" y="1431608"/>
                </a:lnTo>
                <a:lnTo>
                  <a:pt x="0" y="1291894"/>
                </a:lnTo>
                <a:close/>
                <a:moveTo>
                  <a:pt x="1055444" y="1431430"/>
                </a:moveTo>
                <a:lnTo>
                  <a:pt x="1464387" y="1334887"/>
                </a:lnTo>
                <a:lnTo>
                  <a:pt x="1464387" y="746047"/>
                </a:lnTo>
                <a:lnTo>
                  <a:pt x="1057586" y="659214"/>
                </a:lnTo>
                <a:close/>
                <a:moveTo>
                  <a:pt x="1343783" y="1326399"/>
                </a:moveTo>
                <a:lnTo>
                  <a:pt x="1110158" y="1379646"/>
                </a:lnTo>
                <a:cubicBezTo>
                  <a:pt x="1100266" y="1381905"/>
                  <a:pt x="1090556" y="1374456"/>
                  <a:pt x="1090800" y="1363402"/>
                </a:cubicBezTo>
                <a:lnTo>
                  <a:pt x="1092571" y="722116"/>
                </a:lnTo>
                <a:cubicBezTo>
                  <a:pt x="1092571" y="711980"/>
                  <a:pt x="1101913" y="704529"/>
                  <a:pt x="1111685" y="706605"/>
                </a:cubicBezTo>
                <a:lnTo>
                  <a:pt x="1111685" y="706544"/>
                </a:lnTo>
                <a:lnTo>
                  <a:pt x="1416704" y="771700"/>
                </a:lnTo>
                <a:cubicBezTo>
                  <a:pt x="1424153" y="773288"/>
                  <a:pt x="1429283" y="779882"/>
                  <a:pt x="1429283" y="787211"/>
                </a:cubicBezTo>
                <a:lnTo>
                  <a:pt x="1429283" y="1294168"/>
                </a:lnTo>
                <a:cubicBezTo>
                  <a:pt x="1429283" y="1302167"/>
                  <a:pt x="1423360" y="1308823"/>
                  <a:pt x="1415666" y="1309922"/>
                </a:cubicBezTo>
                <a:lnTo>
                  <a:pt x="1346114" y="1325799"/>
                </a:lnTo>
                <a:cubicBezTo>
                  <a:pt x="1345442" y="1326103"/>
                  <a:pt x="1344648" y="1326286"/>
                  <a:pt x="1343793" y="1326410"/>
                </a:cubicBezTo>
                <a:close/>
                <a:moveTo>
                  <a:pt x="1174203" y="1057835"/>
                </a:moveTo>
                <a:lnTo>
                  <a:pt x="1155518" y="1057835"/>
                </a:lnTo>
                <a:cubicBezTo>
                  <a:pt x="1134574" y="1057835"/>
                  <a:pt x="1134574" y="1089650"/>
                  <a:pt x="1155518" y="1089650"/>
                </a:cubicBezTo>
                <a:lnTo>
                  <a:pt x="1174203" y="1089650"/>
                </a:lnTo>
                <a:lnTo>
                  <a:pt x="1174203" y="1332436"/>
                </a:lnTo>
                <a:lnTo>
                  <a:pt x="1122482" y="1344221"/>
                </a:lnTo>
                <a:lnTo>
                  <a:pt x="1124192" y="741703"/>
                </a:lnTo>
                <a:lnTo>
                  <a:pt x="1174203" y="752389"/>
                </a:lnTo>
                <a:close/>
                <a:moveTo>
                  <a:pt x="185816" y="831900"/>
                </a:moveTo>
                <a:lnTo>
                  <a:pt x="185816" y="1248972"/>
                </a:lnTo>
                <a:lnTo>
                  <a:pt x="273565" y="1261062"/>
                </a:lnTo>
                <a:lnTo>
                  <a:pt x="273565" y="821214"/>
                </a:lnTo>
                <a:close/>
                <a:moveTo>
                  <a:pt x="1224759" y="1033167"/>
                </a:moveTo>
                <a:cubicBezTo>
                  <a:pt x="1245703" y="1033167"/>
                  <a:pt x="1245703" y="1001352"/>
                  <a:pt x="1224759" y="1001352"/>
                </a:cubicBezTo>
                <a:lnTo>
                  <a:pt x="1206073" y="1001352"/>
                </a:lnTo>
                <a:lnTo>
                  <a:pt x="1206073" y="759238"/>
                </a:lnTo>
                <a:lnTo>
                  <a:pt x="1251627" y="768947"/>
                </a:lnTo>
                <a:lnTo>
                  <a:pt x="1250528" y="1315111"/>
                </a:lnTo>
                <a:lnTo>
                  <a:pt x="1206136" y="1325247"/>
                </a:lnTo>
                <a:lnTo>
                  <a:pt x="1206014" y="1033172"/>
                </a:lnTo>
                <a:close/>
                <a:moveTo>
                  <a:pt x="1376075" y="1033167"/>
                </a:moveTo>
                <a:cubicBezTo>
                  <a:pt x="1397019" y="1033167"/>
                  <a:pt x="1397019" y="1001352"/>
                  <a:pt x="1376075" y="1001352"/>
                </a:cubicBezTo>
                <a:lnTo>
                  <a:pt x="1357390" y="1001352"/>
                </a:lnTo>
                <a:lnTo>
                  <a:pt x="1357390" y="791534"/>
                </a:lnTo>
                <a:lnTo>
                  <a:pt x="1397570" y="800145"/>
                </a:lnTo>
                <a:lnTo>
                  <a:pt x="1397570" y="1281637"/>
                </a:lnTo>
                <a:lnTo>
                  <a:pt x="1357390" y="1290796"/>
                </a:lnTo>
                <a:lnTo>
                  <a:pt x="1357390" y="1033175"/>
                </a:lnTo>
                <a:close/>
                <a:moveTo>
                  <a:pt x="1325514" y="1057836"/>
                </a:moveTo>
                <a:lnTo>
                  <a:pt x="1306828" y="1057836"/>
                </a:lnTo>
                <a:cubicBezTo>
                  <a:pt x="1285884" y="1057836"/>
                  <a:pt x="1285884" y="1089651"/>
                  <a:pt x="1306828" y="1089651"/>
                </a:cubicBezTo>
                <a:lnTo>
                  <a:pt x="1325514" y="1089651"/>
                </a:lnTo>
                <a:lnTo>
                  <a:pt x="1325514" y="1297937"/>
                </a:lnTo>
                <a:lnTo>
                  <a:pt x="1282159" y="1307829"/>
                </a:lnTo>
                <a:lnTo>
                  <a:pt x="1283258" y="775657"/>
                </a:lnTo>
                <a:lnTo>
                  <a:pt x="1325514" y="784694"/>
                </a:lnTo>
                <a:lnTo>
                  <a:pt x="1325575" y="1057838"/>
                </a:lnTo>
                <a:close/>
                <a:moveTo>
                  <a:pt x="783821" y="1327182"/>
                </a:moveTo>
                <a:lnTo>
                  <a:pt x="871570" y="1336952"/>
                </a:lnTo>
                <a:lnTo>
                  <a:pt x="871570" y="748472"/>
                </a:lnTo>
                <a:lnTo>
                  <a:pt x="783821" y="759158"/>
                </a:lnTo>
                <a:close/>
                <a:moveTo>
                  <a:pt x="903384" y="744626"/>
                </a:moveTo>
                <a:lnTo>
                  <a:pt x="903384" y="1341282"/>
                </a:lnTo>
                <a:lnTo>
                  <a:pt x="989423" y="1355511"/>
                </a:lnTo>
                <a:lnTo>
                  <a:pt x="991194" y="734000"/>
                </a:lnTo>
                <a:close/>
                <a:moveTo>
                  <a:pt x="664193" y="773693"/>
                </a:moveTo>
                <a:lnTo>
                  <a:pt x="664193" y="1312087"/>
                </a:lnTo>
                <a:lnTo>
                  <a:pt x="751942" y="1323385"/>
                </a:lnTo>
                <a:lnTo>
                  <a:pt x="751942" y="762996"/>
                </a:lnTo>
                <a:close/>
                <a:moveTo>
                  <a:pt x="153999" y="1245478"/>
                </a:moveTo>
                <a:lnTo>
                  <a:pt x="153999" y="835738"/>
                </a:lnTo>
                <a:lnTo>
                  <a:pt x="66250" y="846424"/>
                </a:lnTo>
                <a:lnTo>
                  <a:pt x="66250" y="1233872"/>
                </a:lnTo>
                <a:close/>
                <a:moveTo>
                  <a:pt x="543652" y="1296894"/>
                </a:moveTo>
                <a:lnTo>
                  <a:pt x="632378" y="1308007"/>
                </a:lnTo>
                <a:lnTo>
                  <a:pt x="632378" y="777539"/>
                </a:lnTo>
                <a:lnTo>
                  <a:pt x="544507" y="788225"/>
                </a:lnTo>
                <a:close/>
                <a:moveTo>
                  <a:pt x="425005" y="802833"/>
                </a:moveTo>
                <a:lnTo>
                  <a:pt x="425005" y="1279871"/>
                </a:lnTo>
                <a:lnTo>
                  <a:pt x="511899" y="1292633"/>
                </a:lnTo>
                <a:lnTo>
                  <a:pt x="512754" y="792210"/>
                </a:lnTo>
                <a:close/>
                <a:moveTo>
                  <a:pt x="288283" y="1295065"/>
                </a:moveTo>
                <a:lnTo>
                  <a:pt x="406503" y="1309294"/>
                </a:lnTo>
                <a:lnTo>
                  <a:pt x="407602" y="1309416"/>
                </a:lnTo>
                <a:lnTo>
                  <a:pt x="524844" y="1326637"/>
                </a:lnTo>
                <a:cubicBezTo>
                  <a:pt x="525149" y="1326697"/>
                  <a:pt x="525517" y="1326758"/>
                  <a:pt x="525821" y="1326758"/>
                </a:cubicBezTo>
                <a:lnTo>
                  <a:pt x="646056" y="1341780"/>
                </a:lnTo>
                <a:lnTo>
                  <a:pt x="647644" y="1341902"/>
                </a:lnTo>
                <a:lnTo>
                  <a:pt x="764460" y="1356924"/>
                </a:lnTo>
                <a:cubicBezTo>
                  <a:pt x="765316" y="1357107"/>
                  <a:pt x="766232" y="1357229"/>
                  <a:pt x="767085" y="1357290"/>
                </a:cubicBezTo>
                <a:lnTo>
                  <a:pt x="884755" y="1370420"/>
                </a:lnTo>
                <a:cubicBezTo>
                  <a:pt x="885183" y="1370481"/>
                  <a:pt x="885610" y="1370542"/>
                  <a:pt x="886099" y="1370603"/>
                </a:cubicBezTo>
                <a:lnTo>
                  <a:pt x="1002730" y="1389838"/>
                </a:lnTo>
                <a:lnTo>
                  <a:pt x="1002669" y="1389777"/>
                </a:lnTo>
                <a:cubicBezTo>
                  <a:pt x="1012257" y="1391364"/>
                  <a:pt x="1021050" y="1383976"/>
                  <a:pt x="1021050" y="1374145"/>
                </a:cubicBezTo>
                <a:lnTo>
                  <a:pt x="1022882" y="717273"/>
                </a:lnTo>
                <a:cubicBezTo>
                  <a:pt x="1023309" y="706404"/>
                  <a:pt x="1014699" y="699014"/>
                  <a:pt x="1005174" y="700174"/>
                </a:cubicBezTo>
                <a:lnTo>
                  <a:pt x="886282" y="714645"/>
                </a:lnTo>
                <a:cubicBezTo>
                  <a:pt x="885793" y="714708"/>
                  <a:pt x="885305" y="714769"/>
                  <a:pt x="884877" y="714830"/>
                </a:cubicBezTo>
                <a:lnTo>
                  <a:pt x="766718" y="729178"/>
                </a:lnTo>
                <a:cubicBezTo>
                  <a:pt x="766230" y="729239"/>
                  <a:pt x="765741" y="729300"/>
                  <a:pt x="765314" y="729363"/>
                </a:cubicBezTo>
                <a:lnTo>
                  <a:pt x="288402" y="787373"/>
                </a:lnTo>
                <a:cubicBezTo>
                  <a:pt x="287913" y="787434"/>
                  <a:pt x="287425" y="787495"/>
                  <a:pt x="286996" y="787556"/>
                </a:cubicBezTo>
                <a:lnTo>
                  <a:pt x="168838" y="801905"/>
                </a:lnTo>
                <a:lnTo>
                  <a:pt x="167373" y="802089"/>
                </a:lnTo>
                <a:lnTo>
                  <a:pt x="49092" y="816438"/>
                </a:lnTo>
                <a:cubicBezTo>
                  <a:pt x="40848" y="817050"/>
                  <a:pt x="34375" y="823950"/>
                  <a:pt x="34375" y="832315"/>
                </a:cubicBezTo>
                <a:lnTo>
                  <a:pt x="34375" y="1247729"/>
                </a:lnTo>
                <a:lnTo>
                  <a:pt x="34437" y="1247729"/>
                </a:lnTo>
                <a:cubicBezTo>
                  <a:pt x="34437" y="1255606"/>
                  <a:pt x="40238" y="1262445"/>
                  <a:pt x="48237" y="1263483"/>
                </a:cubicBezTo>
                <a:lnTo>
                  <a:pt x="164625" y="1278872"/>
                </a:lnTo>
                <a:cubicBezTo>
                  <a:pt x="166396" y="1279116"/>
                  <a:pt x="168105" y="1279055"/>
                  <a:pt x="169693" y="1278689"/>
                </a:cubicBezTo>
                <a:lnTo>
                  <a:pt x="286080" y="1294687"/>
                </a:lnTo>
                <a:cubicBezTo>
                  <a:pt x="286814" y="1294870"/>
                  <a:pt x="287547" y="1294992"/>
                  <a:pt x="288278" y="1295053"/>
                </a:cubicBezTo>
                <a:close/>
                <a:moveTo>
                  <a:pt x="393190" y="1275647"/>
                </a:moveTo>
                <a:lnTo>
                  <a:pt x="393190" y="806676"/>
                </a:lnTo>
                <a:lnTo>
                  <a:pt x="305441" y="817362"/>
                </a:lnTo>
                <a:lnTo>
                  <a:pt x="305441" y="1265151"/>
                </a:lnTo>
                <a:close/>
                <a:moveTo>
                  <a:pt x="1048593" y="657371"/>
                </a:moveTo>
                <a:lnTo>
                  <a:pt x="733991" y="382773"/>
                </a:lnTo>
                <a:cubicBezTo>
                  <a:pt x="725748" y="389978"/>
                  <a:pt x="716466" y="394987"/>
                  <a:pt x="705841" y="397794"/>
                </a:cubicBezTo>
                <a:lnTo>
                  <a:pt x="1011703" y="664764"/>
                </a:lnTo>
                <a:lnTo>
                  <a:pt x="1050906" y="660002"/>
                </a:lnTo>
                <a:cubicBezTo>
                  <a:pt x="1050295" y="659025"/>
                  <a:pt x="1049503" y="658170"/>
                  <a:pt x="1048586" y="657376"/>
                </a:cubicBezTo>
                <a:close/>
                <a:moveTo>
                  <a:pt x="2147" y="787498"/>
                </a:moveTo>
                <a:lnTo>
                  <a:pt x="63027" y="780109"/>
                </a:lnTo>
                <a:lnTo>
                  <a:pt x="657916" y="392723"/>
                </a:lnTo>
                <a:cubicBezTo>
                  <a:pt x="648207" y="387655"/>
                  <a:pt x="640635" y="381610"/>
                  <a:pt x="633918" y="372817"/>
                </a:cubicBezTo>
                <a:lnTo>
                  <a:pt x="7888" y="780478"/>
                </a:lnTo>
                <a:cubicBezTo>
                  <a:pt x="5202" y="782188"/>
                  <a:pt x="3248" y="784692"/>
                  <a:pt x="2148" y="787501"/>
                </a:cubicBezTo>
                <a:close/>
                <a:moveTo>
                  <a:pt x="659066" y="356389"/>
                </a:moveTo>
                <a:lnTo>
                  <a:pt x="675248" y="345824"/>
                </a:lnTo>
                <a:cubicBezTo>
                  <a:pt x="680683" y="342284"/>
                  <a:pt x="688071" y="342589"/>
                  <a:pt x="693200" y="347108"/>
                </a:cubicBezTo>
                <a:lnTo>
                  <a:pt x="711153" y="362801"/>
                </a:lnTo>
                <a:lnTo>
                  <a:pt x="704496" y="366647"/>
                </a:lnTo>
                <a:close/>
                <a:moveTo>
                  <a:pt x="688559" y="370067"/>
                </a:moveTo>
                <a:lnTo>
                  <a:pt x="659066" y="356389"/>
                </a:lnTo>
                <a:cubicBezTo>
                  <a:pt x="666210" y="364877"/>
                  <a:pt x="676957" y="370067"/>
                  <a:pt x="688559" y="370067"/>
                </a:cubicBezTo>
                <a:close/>
                <a:moveTo>
                  <a:pt x="292372" y="752200"/>
                </a:moveTo>
                <a:lnTo>
                  <a:pt x="337011" y="746765"/>
                </a:lnTo>
                <a:lnTo>
                  <a:pt x="667604" y="396678"/>
                </a:lnTo>
                <a:cubicBezTo>
                  <a:pt x="657712" y="393503"/>
                  <a:pt x="648858" y="388191"/>
                  <a:pt x="641346" y="381108"/>
                </a:cubicBezTo>
                <a:lnTo>
                  <a:pt x="295355" y="747435"/>
                </a:lnTo>
                <a:cubicBezTo>
                  <a:pt x="294012" y="748841"/>
                  <a:pt x="293035" y="750490"/>
                  <a:pt x="292363" y="752199"/>
                </a:cubicBezTo>
                <a:close/>
                <a:moveTo>
                  <a:pt x="661875" y="359375"/>
                </a:moveTo>
                <a:cubicBezTo>
                  <a:pt x="676957" y="373725"/>
                  <a:pt x="701016" y="373786"/>
                  <a:pt x="716100" y="358520"/>
                </a:cubicBezTo>
                <a:lnTo>
                  <a:pt x="690515" y="345270"/>
                </a:lnTo>
                <a:cubicBezTo>
                  <a:pt x="684713" y="342032"/>
                  <a:pt x="677263" y="343070"/>
                  <a:pt x="672502" y="348138"/>
                </a:cubicBezTo>
                <a:close/>
                <a:moveTo>
                  <a:pt x="1457296" y="743227"/>
                </a:moveTo>
                <a:lnTo>
                  <a:pt x="743335" y="372693"/>
                </a:lnTo>
                <a:cubicBezTo>
                  <a:pt x="736679" y="381487"/>
                  <a:pt x="728190" y="388448"/>
                  <a:pt x="718237" y="393272"/>
                </a:cubicBezTo>
                <a:lnTo>
                  <a:pt x="1351535" y="721974"/>
                </a:lnTo>
                <a:lnTo>
                  <a:pt x="1460168" y="745178"/>
                </a:lnTo>
                <a:cubicBezTo>
                  <a:pt x="1459252" y="744384"/>
                  <a:pt x="1458336" y="743774"/>
                  <a:pt x="1457298" y="743224"/>
                </a:cubicBezTo>
                <a:close/>
                <a:moveTo>
                  <a:pt x="1464379" y="751165"/>
                </a:moveTo>
                <a:cubicBezTo>
                  <a:pt x="1465663" y="754525"/>
                  <a:pt x="1465724" y="758309"/>
                  <a:pt x="1464379" y="761852"/>
                </a:cubicBezTo>
                <a:close/>
                <a:moveTo>
                  <a:pt x="619981" y="331358"/>
                </a:moveTo>
                <a:cubicBezTo>
                  <a:pt x="619981" y="311696"/>
                  <a:pt x="649842" y="311696"/>
                  <a:pt x="649842" y="331358"/>
                </a:cubicBezTo>
                <a:cubicBezTo>
                  <a:pt x="649842" y="365737"/>
                  <a:pt x="691610" y="383019"/>
                  <a:pt x="715914" y="358715"/>
                </a:cubicBezTo>
                <a:cubicBezTo>
                  <a:pt x="740218" y="334411"/>
                  <a:pt x="722938" y="292643"/>
                  <a:pt x="688558" y="292643"/>
                </a:cubicBezTo>
                <a:cubicBezTo>
                  <a:pt x="680315" y="292643"/>
                  <a:pt x="673597" y="285926"/>
                  <a:pt x="673597" y="277683"/>
                </a:cubicBezTo>
                <a:lnTo>
                  <a:pt x="673597" y="243487"/>
                </a:lnTo>
                <a:lnTo>
                  <a:pt x="703458" y="243487"/>
                </a:lnTo>
                <a:lnTo>
                  <a:pt x="703458" y="264370"/>
                </a:lnTo>
                <a:cubicBezTo>
                  <a:pt x="755791" y="276034"/>
                  <a:pt x="775392" y="341433"/>
                  <a:pt x="737043" y="379842"/>
                </a:cubicBezTo>
                <a:cubicBezTo>
                  <a:pt x="693993" y="422953"/>
                  <a:pt x="619983" y="392239"/>
                  <a:pt x="619983" y="331357"/>
                </a:cubicBezTo>
                <a:close/>
                <a:moveTo>
                  <a:pt x="630302" y="161544"/>
                </a:moveTo>
                <a:cubicBezTo>
                  <a:pt x="622791" y="161544"/>
                  <a:pt x="616319" y="167162"/>
                  <a:pt x="615464" y="174795"/>
                </a:cubicBezTo>
                <a:lnTo>
                  <a:pt x="609602" y="226088"/>
                </a:lnTo>
                <a:cubicBezTo>
                  <a:pt x="608257" y="235737"/>
                  <a:pt x="615342" y="243553"/>
                  <a:pt x="624318" y="243553"/>
                </a:cubicBezTo>
                <a:lnTo>
                  <a:pt x="752735" y="243553"/>
                </a:lnTo>
                <a:cubicBezTo>
                  <a:pt x="761589" y="243553"/>
                  <a:pt x="768550" y="235798"/>
                  <a:pt x="767573" y="226943"/>
                </a:cubicBezTo>
                <a:lnTo>
                  <a:pt x="761650" y="175588"/>
                </a:lnTo>
                <a:cubicBezTo>
                  <a:pt x="761160" y="167772"/>
                  <a:pt x="754689" y="161603"/>
                  <a:pt x="746751" y="161603"/>
                </a:cubicBezTo>
                <a:close/>
                <a:moveTo>
                  <a:pt x="643736" y="161544"/>
                </a:moveTo>
                <a:lnTo>
                  <a:pt x="643736" y="14747"/>
                </a:lnTo>
                <a:cubicBezTo>
                  <a:pt x="643736" y="-4916"/>
                  <a:pt x="673597" y="-4916"/>
                  <a:pt x="673597" y="14747"/>
                </a:cubicBezTo>
                <a:lnTo>
                  <a:pt x="673597" y="161483"/>
                </a:lnTo>
                <a:lnTo>
                  <a:pt x="643736" y="161483"/>
                </a:lnTo>
                <a:close/>
                <a:moveTo>
                  <a:pt x="703457" y="161544"/>
                </a:moveTo>
                <a:lnTo>
                  <a:pt x="703457" y="14747"/>
                </a:lnTo>
                <a:cubicBezTo>
                  <a:pt x="703457" y="-4916"/>
                  <a:pt x="733318" y="-4916"/>
                  <a:pt x="733318" y="14747"/>
                </a:cubicBezTo>
                <a:lnTo>
                  <a:pt x="733318" y="161483"/>
                </a:lnTo>
                <a:lnTo>
                  <a:pt x="703457" y="161483"/>
                </a:lnTo>
                <a:close/>
              </a:path>
            </a:pathLst>
          </a:custGeom>
          <a:solidFill>
            <a:srgbClr val="163E64"/>
          </a:solidFill>
          <a:ln w="1558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602643BC-C982-19D4-6F96-58B7B4D2AB80}"/>
              </a:ext>
            </a:extLst>
          </p:cNvPr>
          <p:cNvSpPr/>
          <p:nvPr/>
        </p:nvSpPr>
        <p:spPr>
          <a:xfrm>
            <a:off x="942299" y="4449581"/>
            <a:ext cx="640396" cy="563907"/>
          </a:xfrm>
          <a:custGeom>
            <a:avLst/>
            <a:gdLst>
              <a:gd name="connsiteX0" fmla="*/ 10 w 1465364"/>
              <a:gd name="connsiteY0" fmla="*/ 787751 h 1431607"/>
              <a:gd name="connsiteX1" fmla="*/ 1057570 w 1465364"/>
              <a:gd name="connsiteY1" fmla="*/ 659150 h 1431607"/>
              <a:gd name="connsiteX2" fmla="*/ 1055372 w 1465364"/>
              <a:gd name="connsiteY2" fmla="*/ 1431608 h 1431607"/>
              <a:gd name="connsiteX3" fmla="*/ 0 w 1465364"/>
              <a:gd name="connsiteY3" fmla="*/ 1291894 h 1431607"/>
              <a:gd name="connsiteX4" fmla="*/ 1055444 w 1465364"/>
              <a:gd name="connsiteY4" fmla="*/ 1431430 h 1431607"/>
              <a:gd name="connsiteX5" fmla="*/ 1464387 w 1465364"/>
              <a:gd name="connsiteY5" fmla="*/ 1334887 h 1431607"/>
              <a:gd name="connsiteX6" fmla="*/ 1464387 w 1465364"/>
              <a:gd name="connsiteY6" fmla="*/ 746047 h 1431607"/>
              <a:gd name="connsiteX7" fmla="*/ 1057586 w 1465364"/>
              <a:gd name="connsiteY7" fmla="*/ 659214 h 1431607"/>
              <a:gd name="connsiteX8" fmla="*/ 1343783 w 1465364"/>
              <a:gd name="connsiteY8" fmla="*/ 1326399 h 1431607"/>
              <a:gd name="connsiteX9" fmla="*/ 1110158 w 1465364"/>
              <a:gd name="connsiteY9" fmla="*/ 1379646 h 1431607"/>
              <a:gd name="connsiteX10" fmla="*/ 1090800 w 1465364"/>
              <a:gd name="connsiteY10" fmla="*/ 1363402 h 1431607"/>
              <a:gd name="connsiteX11" fmla="*/ 1092571 w 1465364"/>
              <a:gd name="connsiteY11" fmla="*/ 722116 h 1431607"/>
              <a:gd name="connsiteX12" fmla="*/ 1111685 w 1465364"/>
              <a:gd name="connsiteY12" fmla="*/ 706605 h 1431607"/>
              <a:gd name="connsiteX13" fmla="*/ 1111685 w 1465364"/>
              <a:gd name="connsiteY13" fmla="*/ 706544 h 1431607"/>
              <a:gd name="connsiteX14" fmla="*/ 1416704 w 1465364"/>
              <a:gd name="connsiteY14" fmla="*/ 771700 h 1431607"/>
              <a:gd name="connsiteX15" fmla="*/ 1429283 w 1465364"/>
              <a:gd name="connsiteY15" fmla="*/ 787211 h 1431607"/>
              <a:gd name="connsiteX16" fmla="*/ 1429283 w 1465364"/>
              <a:gd name="connsiteY16" fmla="*/ 1294168 h 1431607"/>
              <a:gd name="connsiteX17" fmla="*/ 1415666 w 1465364"/>
              <a:gd name="connsiteY17" fmla="*/ 1309922 h 1431607"/>
              <a:gd name="connsiteX18" fmla="*/ 1346114 w 1465364"/>
              <a:gd name="connsiteY18" fmla="*/ 1325799 h 1431607"/>
              <a:gd name="connsiteX19" fmla="*/ 1343793 w 1465364"/>
              <a:gd name="connsiteY19" fmla="*/ 1326410 h 1431607"/>
              <a:gd name="connsiteX20" fmla="*/ 1174203 w 1465364"/>
              <a:gd name="connsiteY20" fmla="*/ 1057835 h 1431607"/>
              <a:gd name="connsiteX21" fmla="*/ 1155518 w 1465364"/>
              <a:gd name="connsiteY21" fmla="*/ 1057835 h 1431607"/>
              <a:gd name="connsiteX22" fmla="*/ 1155518 w 1465364"/>
              <a:gd name="connsiteY22" fmla="*/ 1089650 h 1431607"/>
              <a:gd name="connsiteX23" fmla="*/ 1174203 w 1465364"/>
              <a:gd name="connsiteY23" fmla="*/ 1089650 h 1431607"/>
              <a:gd name="connsiteX24" fmla="*/ 1174203 w 1465364"/>
              <a:gd name="connsiteY24" fmla="*/ 1332436 h 1431607"/>
              <a:gd name="connsiteX25" fmla="*/ 1122482 w 1465364"/>
              <a:gd name="connsiteY25" fmla="*/ 1344221 h 1431607"/>
              <a:gd name="connsiteX26" fmla="*/ 1124192 w 1465364"/>
              <a:gd name="connsiteY26" fmla="*/ 741703 h 1431607"/>
              <a:gd name="connsiteX27" fmla="*/ 1174203 w 1465364"/>
              <a:gd name="connsiteY27" fmla="*/ 752389 h 1431607"/>
              <a:gd name="connsiteX28" fmla="*/ 185816 w 1465364"/>
              <a:gd name="connsiteY28" fmla="*/ 831900 h 1431607"/>
              <a:gd name="connsiteX29" fmla="*/ 185816 w 1465364"/>
              <a:gd name="connsiteY29" fmla="*/ 1248972 h 1431607"/>
              <a:gd name="connsiteX30" fmla="*/ 273565 w 1465364"/>
              <a:gd name="connsiteY30" fmla="*/ 1261062 h 1431607"/>
              <a:gd name="connsiteX31" fmla="*/ 273565 w 1465364"/>
              <a:gd name="connsiteY31" fmla="*/ 821214 h 1431607"/>
              <a:gd name="connsiteX32" fmla="*/ 1224759 w 1465364"/>
              <a:gd name="connsiteY32" fmla="*/ 1033167 h 1431607"/>
              <a:gd name="connsiteX33" fmla="*/ 1224759 w 1465364"/>
              <a:gd name="connsiteY33" fmla="*/ 1001352 h 1431607"/>
              <a:gd name="connsiteX34" fmla="*/ 1206073 w 1465364"/>
              <a:gd name="connsiteY34" fmla="*/ 1001352 h 1431607"/>
              <a:gd name="connsiteX35" fmla="*/ 1206073 w 1465364"/>
              <a:gd name="connsiteY35" fmla="*/ 759238 h 1431607"/>
              <a:gd name="connsiteX36" fmla="*/ 1251627 w 1465364"/>
              <a:gd name="connsiteY36" fmla="*/ 768947 h 1431607"/>
              <a:gd name="connsiteX37" fmla="*/ 1250528 w 1465364"/>
              <a:gd name="connsiteY37" fmla="*/ 1315111 h 1431607"/>
              <a:gd name="connsiteX38" fmla="*/ 1206136 w 1465364"/>
              <a:gd name="connsiteY38" fmla="*/ 1325247 h 1431607"/>
              <a:gd name="connsiteX39" fmla="*/ 1206014 w 1465364"/>
              <a:gd name="connsiteY39" fmla="*/ 1033172 h 1431607"/>
              <a:gd name="connsiteX40" fmla="*/ 1376075 w 1465364"/>
              <a:gd name="connsiteY40" fmla="*/ 1033167 h 1431607"/>
              <a:gd name="connsiteX41" fmla="*/ 1376075 w 1465364"/>
              <a:gd name="connsiteY41" fmla="*/ 1001352 h 1431607"/>
              <a:gd name="connsiteX42" fmla="*/ 1357390 w 1465364"/>
              <a:gd name="connsiteY42" fmla="*/ 1001352 h 1431607"/>
              <a:gd name="connsiteX43" fmla="*/ 1357390 w 1465364"/>
              <a:gd name="connsiteY43" fmla="*/ 791534 h 1431607"/>
              <a:gd name="connsiteX44" fmla="*/ 1397570 w 1465364"/>
              <a:gd name="connsiteY44" fmla="*/ 800145 h 1431607"/>
              <a:gd name="connsiteX45" fmla="*/ 1397570 w 1465364"/>
              <a:gd name="connsiteY45" fmla="*/ 1281637 h 1431607"/>
              <a:gd name="connsiteX46" fmla="*/ 1357390 w 1465364"/>
              <a:gd name="connsiteY46" fmla="*/ 1290796 h 1431607"/>
              <a:gd name="connsiteX47" fmla="*/ 1357390 w 1465364"/>
              <a:gd name="connsiteY47" fmla="*/ 1033175 h 1431607"/>
              <a:gd name="connsiteX48" fmla="*/ 1325514 w 1465364"/>
              <a:gd name="connsiteY48" fmla="*/ 1057836 h 1431607"/>
              <a:gd name="connsiteX49" fmla="*/ 1306828 w 1465364"/>
              <a:gd name="connsiteY49" fmla="*/ 1057836 h 1431607"/>
              <a:gd name="connsiteX50" fmla="*/ 1306828 w 1465364"/>
              <a:gd name="connsiteY50" fmla="*/ 1089651 h 1431607"/>
              <a:gd name="connsiteX51" fmla="*/ 1325514 w 1465364"/>
              <a:gd name="connsiteY51" fmla="*/ 1089651 h 1431607"/>
              <a:gd name="connsiteX52" fmla="*/ 1325514 w 1465364"/>
              <a:gd name="connsiteY52" fmla="*/ 1297937 h 1431607"/>
              <a:gd name="connsiteX53" fmla="*/ 1282159 w 1465364"/>
              <a:gd name="connsiteY53" fmla="*/ 1307829 h 1431607"/>
              <a:gd name="connsiteX54" fmla="*/ 1283258 w 1465364"/>
              <a:gd name="connsiteY54" fmla="*/ 775657 h 1431607"/>
              <a:gd name="connsiteX55" fmla="*/ 1325514 w 1465364"/>
              <a:gd name="connsiteY55" fmla="*/ 784694 h 1431607"/>
              <a:gd name="connsiteX56" fmla="*/ 1325575 w 1465364"/>
              <a:gd name="connsiteY56" fmla="*/ 1057838 h 1431607"/>
              <a:gd name="connsiteX57" fmla="*/ 783821 w 1465364"/>
              <a:gd name="connsiteY57" fmla="*/ 1327182 h 1431607"/>
              <a:gd name="connsiteX58" fmla="*/ 871570 w 1465364"/>
              <a:gd name="connsiteY58" fmla="*/ 1336952 h 1431607"/>
              <a:gd name="connsiteX59" fmla="*/ 871570 w 1465364"/>
              <a:gd name="connsiteY59" fmla="*/ 748472 h 1431607"/>
              <a:gd name="connsiteX60" fmla="*/ 783821 w 1465364"/>
              <a:gd name="connsiteY60" fmla="*/ 759158 h 1431607"/>
              <a:gd name="connsiteX61" fmla="*/ 903384 w 1465364"/>
              <a:gd name="connsiteY61" fmla="*/ 744626 h 1431607"/>
              <a:gd name="connsiteX62" fmla="*/ 903384 w 1465364"/>
              <a:gd name="connsiteY62" fmla="*/ 1341282 h 1431607"/>
              <a:gd name="connsiteX63" fmla="*/ 989423 w 1465364"/>
              <a:gd name="connsiteY63" fmla="*/ 1355511 h 1431607"/>
              <a:gd name="connsiteX64" fmla="*/ 991194 w 1465364"/>
              <a:gd name="connsiteY64" fmla="*/ 734000 h 1431607"/>
              <a:gd name="connsiteX65" fmla="*/ 664193 w 1465364"/>
              <a:gd name="connsiteY65" fmla="*/ 773693 h 1431607"/>
              <a:gd name="connsiteX66" fmla="*/ 664193 w 1465364"/>
              <a:gd name="connsiteY66" fmla="*/ 1312087 h 1431607"/>
              <a:gd name="connsiteX67" fmla="*/ 751942 w 1465364"/>
              <a:gd name="connsiteY67" fmla="*/ 1323385 h 1431607"/>
              <a:gd name="connsiteX68" fmla="*/ 751942 w 1465364"/>
              <a:gd name="connsiteY68" fmla="*/ 762996 h 1431607"/>
              <a:gd name="connsiteX69" fmla="*/ 153999 w 1465364"/>
              <a:gd name="connsiteY69" fmla="*/ 1245478 h 1431607"/>
              <a:gd name="connsiteX70" fmla="*/ 153999 w 1465364"/>
              <a:gd name="connsiteY70" fmla="*/ 835738 h 1431607"/>
              <a:gd name="connsiteX71" fmla="*/ 66250 w 1465364"/>
              <a:gd name="connsiteY71" fmla="*/ 846424 h 1431607"/>
              <a:gd name="connsiteX72" fmla="*/ 66250 w 1465364"/>
              <a:gd name="connsiteY72" fmla="*/ 1233872 h 1431607"/>
              <a:gd name="connsiteX73" fmla="*/ 543652 w 1465364"/>
              <a:gd name="connsiteY73" fmla="*/ 1296894 h 1431607"/>
              <a:gd name="connsiteX74" fmla="*/ 632378 w 1465364"/>
              <a:gd name="connsiteY74" fmla="*/ 1308007 h 1431607"/>
              <a:gd name="connsiteX75" fmla="*/ 632378 w 1465364"/>
              <a:gd name="connsiteY75" fmla="*/ 777539 h 1431607"/>
              <a:gd name="connsiteX76" fmla="*/ 544507 w 1465364"/>
              <a:gd name="connsiteY76" fmla="*/ 788225 h 1431607"/>
              <a:gd name="connsiteX77" fmla="*/ 425005 w 1465364"/>
              <a:gd name="connsiteY77" fmla="*/ 802833 h 1431607"/>
              <a:gd name="connsiteX78" fmla="*/ 425005 w 1465364"/>
              <a:gd name="connsiteY78" fmla="*/ 1279871 h 1431607"/>
              <a:gd name="connsiteX79" fmla="*/ 511899 w 1465364"/>
              <a:gd name="connsiteY79" fmla="*/ 1292633 h 1431607"/>
              <a:gd name="connsiteX80" fmla="*/ 512754 w 1465364"/>
              <a:gd name="connsiteY80" fmla="*/ 792210 h 1431607"/>
              <a:gd name="connsiteX81" fmla="*/ 288283 w 1465364"/>
              <a:gd name="connsiteY81" fmla="*/ 1295065 h 1431607"/>
              <a:gd name="connsiteX82" fmla="*/ 406503 w 1465364"/>
              <a:gd name="connsiteY82" fmla="*/ 1309294 h 1431607"/>
              <a:gd name="connsiteX83" fmla="*/ 407602 w 1465364"/>
              <a:gd name="connsiteY83" fmla="*/ 1309416 h 1431607"/>
              <a:gd name="connsiteX84" fmla="*/ 524844 w 1465364"/>
              <a:gd name="connsiteY84" fmla="*/ 1326637 h 1431607"/>
              <a:gd name="connsiteX85" fmla="*/ 525821 w 1465364"/>
              <a:gd name="connsiteY85" fmla="*/ 1326758 h 1431607"/>
              <a:gd name="connsiteX86" fmla="*/ 646056 w 1465364"/>
              <a:gd name="connsiteY86" fmla="*/ 1341780 h 1431607"/>
              <a:gd name="connsiteX87" fmla="*/ 647644 w 1465364"/>
              <a:gd name="connsiteY87" fmla="*/ 1341902 h 1431607"/>
              <a:gd name="connsiteX88" fmla="*/ 764460 w 1465364"/>
              <a:gd name="connsiteY88" fmla="*/ 1356924 h 1431607"/>
              <a:gd name="connsiteX89" fmla="*/ 767085 w 1465364"/>
              <a:gd name="connsiteY89" fmla="*/ 1357290 h 1431607"/>
              <a:gd name="connsiteX90" fmla="*/ 884755 w 1465364"/>
              <a:gd name="connsiteY90" fmla="*/ 1370420 h 1431607"/>
              <a:gd name="connsiteX91" fmla="*/ 886099 w 1465364"/>
              <a:gd name="connsiteY91" fmla="*/ 1370603 h 1431607"/>
              <a:gd name="connsiteX92" fmla="*/ 1002730 w 1465364"/>
              <a:gd name="connsiteY92" fmla="*/ 1389838 h 1431607"/>
              <a:gd name="connsiteX93" fmla="*/ 1002669 w 1465364"/>
              <a:gd name="connsiteY93" fmla="*/ 1389777 h 1431607"/>
              <a:gd name="connsiteX94" fmla="*/ 1021050 w 1465364"/>
              <a:gd name="connsiteY94" fmla="*/ 1374145 h 1431607"/>
              <a:gd name="connsiteX95" fmla="*/ 1022882 w 1465364"/>
              <a:gd name="connsiteY95" fmla="*/ 717273 h 1431607"/>
              <a:gd name="connsiteX96" fmla="*/ 1005174 w 1465364"/>
              <a:gd name="connsiteY96" fmla="*/ 700174 h 1431607"/>
              <a:gd name="connsiteX97" fmla="*/ 886282 w 1465364"/>
              <a:gd name="connsiteY97" fmla="*/ 714645 h 1431607"/>
              <a:gd name="connsiteX98" fmla="*/ 884877 w 1465364"/>
              <a:gd name="connsiteY98" fmla="*/ 714830 h 1431607"/>
              <a:gd name="connsiteX99" fmla="*/ 766718 w 1465364"/>
              <a:gd name="connsiteY99" fmla="*/ 729178 h 1431607"/>
              <a:gd name="connsiteX100" fmla="*/ 765314 w 1465364"/>
              <a:gd name="connsiteY100" fmla="*/ 729363 h 1431607"/>
              <a:gd name="connsiteX101" fmla="*/ 288402 w 1465364"/>
              <a:gd name="connsiteY101" fmla="*/ 787373 h 1431607"/>
              <a:gd name="connsiteX102" fmla="*/ 286996 w 1465364"/>
              <a:gd name="connsiteY102" fmla="*/ 787556 h 1431607"/>
              <a:gd name="connsiteX103" fmla="*/ 168838 w 1465364"/>
              <a:gd name="connsiteY103" fmla="*/ 801905 h 1431607"/>
              <a:gd name="connsiteX104" fmla="*/ 167373 w 1465364"/>
              <a:gd name="connsiteY104" fmla="*/ 802089 h 1431607"/>
              <a:gd name="connsiteX105" fmla="*/ 49092 w 1465364"/>
              <a:gd name="connsiteY105" fmla="*/ 816438 h 1431607"/>
              <a:gd name="connsiteX106" fmla="*/ 34375 w 1465364"/>
              <a:gd name="connsiteY106" fmla="*/ 832315 h 1431607"/>
              <a:gd name="connsiteX107" fmla="*/ 34375 w 1465364"/>
              <a:gd name="connsiteY107" fmla="*/ 1247729 h 1431607"/>
              <a:gd name="connsiteX108" fmla="*/ 34437 w 1465364"/>
              <a:gd name="connsiteY108" fmla="*/ 1247729 h 1431607"/>
              <a:gd name="connsiteX109" fmla="*/ 48237 w 1465364"/>
              <a:gd name="connsiteY109" fmla="*/ 1263483 h 1431607"/>
              <a:gd name="connsiteX110" fmla="*/ 164625 w 1465364"/>
              <a:gd name="connsiteY110" fmla="*/ 1278872 h 1431607"/>
              <a:gd name="connsiteX111" fmla="*/ 169693 w 1465364"/>
              <a:gd name="connsiteY111" fmla="*/ 1278689 h 1431607"/>
              <a:gd name="connsiteX112" fmla="*/ 286080 w 1465364"/>
              <a:gd name="connsiteY112" fmla="*/ 1294687 h 1431607"/>
              <a:gd name="connsiteX113" fmla="*/ 288278 w 1465364"/>
              <a:gd name="connsiteY113" fmla="*/ 1295053 h 1431607"/>
              <a:gd name="connsiteX114" fmla="*/ 393190 w 1465364"/>
              <a:gd name="connsiteY114" fmla="*/ 1275647 h 1431607"/>
              <a:gd name="connsiteX115" fmla="*/ 393190 w 1465364"/>
              <a:gd name="connsiteY115" fmla="*/ 806676 h 1431607"/>
              <a:gd name="connsiteX116" fmla="*/ 305441 w 1465364"/>
              <a:gd name="connsiteY116" fmla="*/ 817362 h 1431607"/>
              <a:gd name="connsiteX117" fmla="*/ 305441 w 1465364"/>
              <a:gd name="connsiteY117" fmla="*/ 1265151 h 1431607"/>
              <a:gd name="connsiteX118" fmla="*/ 1048593 w 1465364"/>
              <a:gd name="connsiteY118" fmla="*/ 657371 h 1431607"/>
              <a:gd name="connsiteX119" fmla="*/ 733991 w 1465364"/>
              <a:gd name="connsiteY119" fmla="*/ 382773 h 1431607"/>
              <a:gd name="connsiteX120" fmla="*/ 705841 w 1465364"/>
              <a:gd name="connsiteY120" fmla="*/ 397794 h 1431607"/>
              <a:gd name="connsiteX121" fmla="*/ 1011703 w 1465364"/>
              <a:gd name="connsiteY121" fmla="*/ 664764 h 1431607"/>
              <a:gd name="connsiteX122" fmla="*/ 1050906 w 1465364"/>
              <a:gd name="connsiteY122" fmla="*/ 660002 h 1431607"/>
              <a:gd name="connsiteX123" fmla="*/ 1048586 w 1465364"/>
              <a:gd name="connsiteY123" fmla="*/ 657376 h 1431607"/>
              <a:gd name="connsiteX124" fmla="*/ 2147 w 1465364"/>
              <a:gd name="connsiteY124" fmla="*/ 787498 h 1431607"/>
              <a:gd name="connsiteX125" fmla="*/ 63027 w 1465364"/>
              <a:gd name="connsiteY125" fmla="*/ 780109 h 1431607"/>
              <a:gd name="connsiteX126" fmla="*/ 657916 w 1465364"/>
              <a:gd name="connsiteY126" fmla="*/ 392723 h 1431607"/>
              <a:gd name="connsiteX127" fmla="*/ 633918 w 1465364"/>
              <a:gd name="connsiteY127" fmla="*/ 372817 h 1431607"/>
              <a:gd name="connsiteX128" fmla="*/ 7888 w 1465364"/>
              <a:gd name="connsiteY128" fmla="*/ 780478 h 1431607"/>
              <a:gd name="connsiteX129" fmla="*/ 2148 w 1465364"/>
              <a:gd name="connsiteY129" fmla="*/ 787501 h 1431607"/>
              <a:gd name="connsiteX130" fmla="*/ 659066 w 1465364"/>
              <a:gd name="connsiteY130" fmla="*/ 356389 h 1431607"/>
              <a:gd name="connsiteX131" fmla="*/ 675248 w 1465364"/>
              <a:gd name="connsiteY131" fmla="*/ 345824 h 1431607"/>
              <a:gd name="connsiteX132" fmla="*/ 693200 w 1465364"/>
              <a:gd name="connsiteY132" fmla="*/ 347108 h 1431607"/>
              <a:gd name="connsiteX133" fmla="*/ 711153 w 1465364"/>
              <a:gd name="connsiteY133" fmla="*/ 362801 h 1431607"/>
              <a:gd name="connsiteX134" fmla="*/ 704496 w 1465364"/>
              <a:gd name="connsiteY134" fmla="*/ 366647 h 1431607"/>
              <a:gd name="connsiteX135" fmla="*/ 688559 w 1465364"/>
              <a:gd name="connsiteY135" fmla="*/ 370067 h 1431607"/>
              <a:gd name="connsiteX136" fmla="*/ 659066 w 1465364"/>
              <a:gd name="connsiteY136" fmla="*/ 356389 h 1431607"/>
              <a:gd name="connsiteX137" fmla="*/ 688559 w 1465364"/>
              <a:gd name="connsiteY137" fmla="*/ 370067 h 1431607"/>
              <a:gd name="connsiteX138" fmla="*/ 292372 w 1465364"/>
              <a:gd name="connsiteY138" fmla="*/ 752200 h 1431607"/>
              <a:gd name="connsiteX139" fmla="*/ 337011 w 1465364"/>
              <a:gd name="connsiteY139" fmla="*/ 746765 h 1431607"/>
              <a:gd name="connsiteX140" fmla="*/ 667604 w 1465364"/>
              <a:gd name="connsiteY140" fmla="*/ 396678 h 1431607"/>
              <a:gd name="connsiteX141" fmla="*/ 641346 w 1465364"/>
              <a:gd name="connsiteY141" fmla="*/ 381108 h 1431607"/>
              <a:gd name="connsiteX142" fmla="*/ 295355 w 1465364"/>
              <a:gd name="connsiteY142" fmla="*/ 747435 h 1431607"/>
              <a:gd name="connsiteX143" fmla="*/ 292363 w 1465364"/>
              <a:gd name="connsiteY143" fmla="*/ 752199 h 1431607"/>
              <a:gd name="connsiteX144" fmla="*/ 661875 w 1465364"/>
              <a:gd name="connsiteY144" fmla="*/ 359375 h 1431607"/>
              <a:gd name="connsiteX145" fmla="*/ 716100 w 1465364"/>
              <a:gd name="connsiteY145" fmla="*/ 358520 h 1431607"/>
              <a:gd name="connsiteX146" fmla="*/ 690515 w 1465364"/>
              <a:gd name="connsiteY146" fmla="*/ 345270 h 1431607"/>
              <a:gd name="connsiteX147" fmla="*/ 672502 w 1465364"/>
              <a:gd name="connsiteY147" fmla="*/ 348138 h 1431607"/>
              <a:gd name="connsiteX148" fmla="*/ 1457296 w 1465364"/>
              <a:gd name="connsiteY148" fmla="*/ 743227 h 1431607"/>
              <a:gd name="connsiteX149" fmla="*/ 743335 w 1465364"/>
              <a:gd name="connsiteY149" fmla="*/ 372693 h 1431607"/>
              <a:gd name="connsiteX150" fmla="*/ 718237 w 1465364"/>
              <a:gd name="connsiteY150" fmla="*/ 393272 h 1431607"/>
              <a:gd name="connsiteX151" fmla="*/ 1351535 w 1465364"/>
              <a:gd name="connsiteY151" fmla="*/ 721974 h 1431607"/>
              <a:gd name="connsiteX152" fmla="*/ 1460168 w 1465364"/>
              <a:gd name="connsiteY152" fmla="*/ 745178 h 1431607"/>
              <a:gd name="connsiteX153" fmla="*/ 1457298 w 1465364"/>
              <a:gd name="connsiteY153" fmla="*/ 743224 h 1431607"/>
              <a:gd name="connsiteX154" fmla="*/ 1464379 w 1465364"/>
              <a:gd name="connsiteY154" fmla="*/ 751165 h 1431607"/>
              <a:gd name="connsiteX155" fmla="*/ 1464379 w 1465364"/>
              <a:gd name="connsiteY155" fmla="*/ 761852 h 1431607"/>
              <a:gd name="connsiteX156" fmla="*/ 619981 w 1465364"/>
              <a:gd name="connsiteY156" fmla="*/ 331358 h 1431607"/>
              <a:gd name="connsiteX157" fmla="*/ 649842 w 1465364"/>
              <a:gd name="connsiteY157" fmla="*/ 331358 h 1431607"/>
              <a:gd name="connsiteX158" fmla="*/ 715914 w 1465364"/>
              <a:gd name="connsiteY158" fmla="*/ 358715 h 1431607"/>
              <a:gd name="connsiteX159" fmla="*/ 688558 w 1465364"/>
              <a:gd name="connsiteY159" fmla="*/ 292643 h 1431607"/>
              <a:gd name="connsiteX160" fmla="*/ 673597 w 1465364"/>
              <a:gd name="connsiteY160" fmla="*/ 277683 h 1431607"/>
              <a:gd name="connsiteX161" fmla="*/ 673597 w 1465364"/>
              <a:gd name="connsiteY161" fmla="*/ 243487 h 1431607"/>
              <a:gd name="connsiteX162" fmla="*/ 703458 w 1465364"/>
              <a:gd name="connsiteY162" fmla="*/ 243487 h 1431607"/>
              <a:gd name="connsiteX163" fmla="*/ 703458 w 1465364"/>
              <a:gd name="connsiteY163" fmla="*/ 264370 h 1431607"/>
              <a:gd name="connsiteX164" fmla="*/ 737043 w 1465364"/>
              <a:gd name="connsiteY164" fmla="*/ 379842 h 1431607"/>
              <a:gd name="connsiteX165" fmla="*/ 619983 w 1465364"/>
              <a:gd name="connsiteY165" fmla="*/ 331357 h 1431607"/>
              <a:gd name="connsiteX166" fmla="*/ 630302 w 1465364"/>
              <a:gd name="connsiteY166" fmla="*/ 161544 h 1431607"/>
              <a:gd name="connsiteX167" fmla="*/ 615464 w 1465364"/>
              <a:gd name="connsiteY167" fmla="*/ 174795 h 1431607"/>
              <a:gd name="connsiteX168" fmla="*/ 609602 w 1465364"/>
              <a:gd name="connsiteY168" fmla="*/ 226088 h 1431607"/>
              <a:gd name="connsiteX169" fmla="*/ 624318 w 1465364"/>
              <a:gd name="connsiteY169" fmla="*/ 243553 h 1431607"/>
              <a:gd name="connsiteX170" fmla="*/ 752735 w 1465364"/>
              <a:gd name="connsiteY170" fmla="*/ 243553 h 1431607"/>
              <a:gd name="connsiteX171" fmla="*/ 767573 w 1465364"/>
              <a:gd name="connsiteY171" fmla="*/ 226943 h 1431607"/>
              <a:gd name="connsiteX172" fmla="*/ 761650 w 1465364"/>
              <a:gd name="connsiteY172" fmla="*/ 175588 h 1431607"/>
              <a:gd name="connsiteX173" fmla="*/ 746751 w 1465364"/>
              <a:gd name="connsiteY173" fmla="*/ 161603 h 1431607"/>
              <a:gd name="connsiteX174" fmla="*/ 643736 w 1465364"/>
              <a:gd name="connsiteY174" fmla="*/ 161544 h 1431607"/>
              <a:gd name="connsiteX175" fmla="*/ 643736 w 1465364"/>
              <a:gd name="connsiteY175" fmla="*/ 14747 h 1431607"/>
              <a:gd name="connsiteX176" fmla="*/ 673597 w 1465364"/>
              <a:gd name="connsiteY176" fmla="*/ 14747 h 1431607"/>
              <a:gd name="connsiteX177" fmla="*/ 673597 w 1465364"/>
              <a:gd name="connsiteY177" fmla="*/ 161483 h 1431607"/>
              <a:gd name="connsiteX178" fmla="*/ 643736 w 1465364"/>
              <a:gd name="connsiteY178" fmla="*/ 161483 h 1431607"/>
              <a:gd name="connsiteX179" fmla="*/ 703457 w 1465364"/>
              <a:gd name="connsiteY179" fmla="*/ 161544 h 1431607"/>
              <a:gd name="connsiteX180" fmla="*/ 703457 w 1465364"/>
              <a:gd name="connsiteY180" fmla="*/ 14747 h 1431607"/>
              <a:gd name="connsiteX181" fmla="*/ 733318 w 1465364"/>
              <a:gd name="connsiteY181" fmla="*/ 14747 h 1431607"/>
              <a:gd name="connsiteX182" fmla="*/ 733318 w 1465364"/>
              <a:gd name="connsiteY182" fmla="*/ 161483 h 1431607"/>
              <a:gd name="connsiteX183" fmla="*/ 703457 w 1465364"/>
              <a:gd name="connsiteY183" fmla="*/ 161483 h 1431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465364" h="1431607">
                <a:moveTo>
                  <a:pt x="10" y="787751"/>
                </a:moveTo>
                <a:lnTo>
                  <a:pt x="1057570" y="659150"/>
                </a:lnTo>
                <a:lnTo>
                  <a:pt x="1055372" y="1431608"/>
                </a:lnTo>
                <a:lnTo>
                  <a:pt x="0" y="1291894"/>
                </a:lnTo>
                <a:close/>
                <a:moveTo>
                  <a:pt x="1055444" y="1431430"/>
                </a:moveTo>
                <a:lnTo>
                  <a:pt x="1464387" y="1334887"/>
                </a:lnTo>
                <a:lnTo>
                  <a:pt x="1464387" y="746047"/>
                </a:lnTo>
                <a:lnTo>
                  <a:pt x="1057586" y="659214"/>
                </a:lnTo>
                <a:close/>
                <a:moveTo>
                  <a:pt x="1343783" y="1326399"/>
                </a:moveTo>
                <a:lnTo>
                  <a:pt x="1110158" y="1379646"/>
                </a:lnTo>
                <a:cubicBezTo>
                  <a:pt x="1100266" y="1381905"/>
                  <a:pt x="1090556" y="1374456"/>
                  <a:pt x="1090800" y="1363402"/>
                </a:cubicBezTo>
                <a:lnTo>
                  <a:pt x="1092571" y="722116"/>
                </a:lnTo>
                <a:cubicBezTo>
                  <a:pt x="1092571" y="711980"/>
                  <a:pt x="1101913" y="704529"/>
                  <a:pt x="1111685" y="706605"/>
                </a:cubicBezTo>
                <a:lnTo>
                  <a:pt x="1111685" y="706544"/>
                </a:lnTo>
                <a:lnTo>
                  <a:pt x="1416704" y="771700"/>
                </a:lnTo>
                <a:cubicBezTo>
                  <a:pt x="1424153" y="773288"/>
                  <a:pt x="1429283" y="779882"/>
                  <a:pt x="1429283" y="787211"/>
                </a:cubicBezTo>
                <a:lnTo>
                  <a:pt x="1429283" y="1294168"/>
                </a:lnTo>
                <a:cubicBezTo>
                  <a:pt x="1429283" y="1302167"/>
                  <a:pt x="1423360" y="1308823"/>
                  <a:pt x="1415666" y="1309922"/>
                </a:cubicBezTo>
                <a:lnTo>
                  <a:pt x="1346114" y="1325799"/>
                </a:lnTo>
                <a:cubicBezTo>
                  <a:pt x="1345442" y="1326103"/>
                  <a:pt x="1344648" y="1326286"/>
                  <a:pt x="1343793" y="1326410"/>
                </a:cubicBezTo>
                <a:close/>
                <a:moveTo>
                  <a:pt x="1174203" y="1057835"/>
                </a:moveTo>
                <a:lnTo>
                  <a:pt x="1155518" y="1057835"/>
                </a:lnTo>
                <a:cubicBezTo>
                  <a:pt x="1134574" y="1057835"/>
                  <a:pt x="1134574" y="1089650"/>
                  <a:pt x="1155518" y="1089650"/>
                </a:cubicBezTo>
                <a:lnTo>
                  <a:pt x="1174203" y="1089650"/>
                </a:lnTo>
                <a:lnTo>
                  <a:pt x="1174203" y="1332436"/>
                </a:lnTo>
                <a:lnTo>
                  <a:pt x="1122482" y="1344221"/>
                </a:lnTo>
                <a:lnTo>
                  <a:pt x="1124192" y="741703"/>
                </a:lnTo>
                <a:lnTo>
                  <a:pt x="1174203" y="752389"/>
                </a:lnTo>
                <a:close/>
                <a:moveTo>
                  <a:pt x="185816" y="831900"/>
                </a:moveTo>
                <a:lnTo>
                  <a:pt x="185816" y="1248972"/>
                </a:lnTo>
                <a:lnTo>
                  <a:pt x="273565" y="1261062"/>
                </a:lnTo>
                <a:lnTo>
                  <a:pt x="273565" y="821214"/>
                </a:lnTo>
                <a:close/>
                <a:moveTo>
                  <a:pt x="1224759" y="1033167"/>
                </a:moveTo>
                <a:cubicBezTo>
                  <a:pt x="1245703" y="1033167"/>
                  <a:pt x="1245703" y="1001352"/>
                  <a:pt x="1224759" y="1001352"/>
                </a:cubicBezTo>
                <a:lnTo>
                  <a:pt x="1206073" y="1001352"/>
                </a:lnTo>
                <a:lnTo>
                  <a:pt x="1206073" y="759238"/>
                </a:lnTo>
                <a:lnTo>
                  <a:pt x="1251627" y="768947"/>
                </a:lnTo>
                <a:lnTo>
                  <a:pt x="1250528" y="1315111"/>
                </a:lnTo>
                <a:lnTo>
                  <a:pt x="1206136" y="1325247"/>
                </a:lnTo>
                <a:lnTo>
                  <a:pt x="1206014" y="1033172"/>
                </a:lnTo>
                <a:close/>
                <a:moveTo>
                  <a:pt x="1376075" y="1033167"/>
                </a:moveTo>
                <a:cubicBezTo>
                  <a:pt x="1397019" y="1033167"/>
                  <a:pt x="1397019" y="1001352"/>
                  <a:pt x="1376075" y="1001352"/>
                </a:cubicBezTo>
                <a:lnTo>
                  <a:pt x="1357390" y="1001352"/>
                </a:lnTo>
                <a:lnTo>
                  <a:pt x="1357390" y="791534"/>
                </a:lnTo>
                <a:lnTo>
                  <a:pt x="1397570" y="800145"/>
                </a:lnTo>
                <a:lnTo>
                  <a:pt x="1397570" y="1281637"/>
                </a:lnTo>
                <a:lnTo>
                  <a:pt x="1357390" y="1290796"/>
                </a:lnTo>
                <a:lnTo>
                  <a:pt x="1357390" y="1033175"/>
                </a:lnTo>
                <a:close/>
                <a:moveTo>
                  <a:pt x="1325514" y="1057836"/>
                </a:moveTo>
                <a:lnTo>
                  <a:pt x="1306828" y="1057836"/>
                </a:lnTo>
                <a:cubicBezTo>
                  <a:pt x="1285884" y="1057836"/>
                  <a:pt x="1285884" y="1089651"/>
                  <a:pt x="1306828" y="1089651"/>
                </a:cubicBezTo>
                <a:lnTo>
                  <a:pt x="1325514" y="1089651"/>
                </a:lnTo>
                <a:lnTo>
                  <a:pt x="1325514" y="1297937"/>
                </a:lnTo>
                <a:lnTo>
                  <a:pt x="1282159" y="1307829"/>
                </a:lnTo>
                <a:lnTo>
                  <a:pt x="1283258" y="775657"/>
                </a:lnTo>
                <a:lnTo>
                  <a:pt x="1325514" y="784694"/>
                </a:lnTo>
                <a:lnTo>
                  <a:pt x="1325575" y="1057838"/>
                </a:lnTo>
                <a:close/>
                <a:moveTo>
                  <a:pt x="783821" y="1327182"/>
                </a:moveTo>
                <a:lnTo>
                  <a:pt x="871570" y="1336952"/>
                </a:lnTo>
                <a:lnTo>
                  <a:pt x="871570" y="748472"/>
                </a:lnTo>
                <a:lnTo>
                  <a:pt x="783821" y="759158"/>
                </a:lnTo>
                <a:close/>
                <a:moveTo>
                  <a:pt x="903384" y="744626"/>
                </a:moveTo>
                <a:lnTo>
                  <a:pt x="903384" y="1341282"/>
                </a:lnTo>
                <a:lnTo>
                  <a:pt x="989423" y="1355511"/>
                </a:lnTo>
                <a:lnTo>
                  <a:pt x="991194" y="734000"/>
                </a:lnTo>
                <a:close/>
                <a:moveTo>
                  <a:pt x="664193" y="773693"/>
                </a:moveTo>
                <a:lnTo>
                  <a:pt x="664193" y="1312087"/>
                </a:lnTo>
                <a:lnTo>
                  <a:pt x="751942" y="1323385"/>
                </a:lnTo>
                <a:lnTo>
                  <a:pt x="751942" y="762996"/>
                </a:lnTo>
                <a:close/>
                <a:moveTo>
                  <a:pt x="153999" y="1245478"/>
                </a:moveTo>
                <a:lnTo>
                  <a:pt x="153999" y="835738"/>
                </a:lnTo>
                <a:lnTo>
                  <a:pt x="66250" y="846424"/>
                </a:lnTo>
                <a:lnTo>
                  <a:pt x="66250" y="1233872"/>
                </a:lnTo>
                <a:close/>
                <a:moveTo>
                  <a:pt x="543652" y="1296894"/>
                </a:moveTo>
                <a:lnTo>
                  <a:pt x="632378" y="1308007"/>
                </a:lnTo>
                <a:lnTo>
                  <a:pt x="632378" y="777539"/>
                </a:lnTo>
                <a:lnTo>
                  <a:pt x="544507" y="788225"/>
                </a:lnTo>
                <a:close/>
                <a:moveTo>
                  <a:pt x="425005" y="802833"/>
                </a:moveTo>
                <a:lnTo>
                  <a:pt x="425005" y="1279871"/>
                </a:lnTo>
                <a:lnTo>
                  <a:pt x="511899" y="1292633"/>
                </a:lnTo>
                <a:lnTo>
                  <a:pt x="512754" y="792210"/>
                </a:lnTo>
                <a:close/>
                <a:moveTo>
                  <a:pt x="288283" y="1295065"/>
                </a:moveTo>
                <a:lnTo>
                  <a:pt x="406503" y="1309294"/>
                </a:lnTo>
                <a:lnTo>
                  <a:pt x="407602" y="1309416"/>
                </a:lnTo>
                <a:lnTo>
                  <a:pt x="524844" y="1326637"/>
                </a:lnTo>
                <a:cubicBezTo>
                  <a:pt x="525149" y="1326697"/>
                  <a:pt x="525517" y="1326758"/>
                  <a:pt x="525821" y="1326758"/>
                </a:cubicBezTo>
                <a:lnTo>
                  <a:pt x="646056" y="1341780"/>
                </a:lnTo>
                <a:lnTo>
                  <a:pt x="647644" y="1341902"/>
                </a:lnTo>
                <a:lnTo>
                  <a:pt x="764460" y="1356924"/>
                </a:lnTo>
                <a:cubicBezTo>
                  <a:pt x="765316" y="1357107"/>
                  <a:pt x="766232" y="1357229"/>
                  <a:pt x="767085" y="1357290"/>
                </a:cubicBezTo>
                <a:lnTo>
                  <a:pt x="884755" y="1370420"/>
                </a:lnTo>
                <a:cubicBezTo>
                  <a:pt x="885183" y="1370481"/>
                  <a:pt x="885610" y="1370542"/>
                  <a:pt x="886099" y="1370603"/>
                </a:cubicBezTo>
                <a:lnTo>
                  <a:pt x="1002730" y="1389838"/>
                </a:lnTo>
                <a:lnTo>
                  <a:pt x="1002669" y="1389777"/>
                </a:lnTo>
                <a:cubicBezTo>
                  <a:pt x="1012257" y="1391364"/>
                  <a:pt x="1021050" y="1383976"/>
                  <a:pt x="1021050" y="1374145"/>
                </a:cubicBezTo>
                <a:lnTo>
                  <a:pt x="1022882" y="717273"/>
                </a:lnTo>
                <a:cubicBezTo>
                  <a:pt x="1023309" y="706404"/>
                  <a:pt x="1014699" y="699014"/>
                  <a:pt x="1005174" y="700174"/>
                </a:cubicBezTo>
                <a:lnTo>
                  <a:pt x="886282" y="714645"/>
                </a:lnTo>
                <a:cubicBezTo>
                  <a:pt x="885793" y="714708"/>
                  <a:pt x="885305" y="714769"/>
                  <a:pt x="884877" y="714830"/>
                </a:cubicBezTo>
                <a:lnTo>
                  <a:pt x="766718" y="729178"/>
                </a:lnTo>
                <a:cubicBezTo>
                  <a:pt x="766230" y="729239"/>
                  <a:pt x="765741" y="729300"/>
                  <a:pt x="765314" y="729363"/>
                </a:cubicBezTo>
                <a:lnTo>
                  <a:pt x="288402" y="787373"/>
                </a:lnTo>
                <a:cubicBezTo>
                  <a:pt x="287913" y="787434"/>
                  <a:pt x="287425" y="787495"/>
                  <a:pt x="286996" y="787556"/>
                </a:cubicBezTo>
                <a:lnTo>
                  <a:pt x="168838" y="801905"/>
                </a:lnTo>
                <a:lnTo>
                  <a:pt x="167373" y="802089"/>
                </a:lnTo>
                <a:lnTo>
                  <a:pt x="49092" y="816438"/>
                </a:lnTo>
                <a:cubicBezTo>
                  <a:pt x="40848" y="817050"/>
                  <a:pt x="34375" y="823950"/>
                  <a:pt x="34375" y="832315"/>
                </a:cubicBezTo>
                <a:lnTo>
                  <a:pt x="34375" y="1247729"/>
                </a:lnTo>
                <a:lnTo>
                  <a:pt x="34437" y="1247729"/>
                </a:lnTo>
                <a:cubicBezTo>
                  <a:pt x="34437" y="1255606"/>
                  <a:pt x="40238" y="1262445"/>
                  <a:pt x="48237" y="1263483"/>
                </a:cubicBezTo>
                <a:lnTo>
                  <a:pt x="164625" y="1278872"/>
                </a:lnTo>
                <a:cubicBezTo>
                  <a:pt x="166396" y="1279116"/>
                  <a:pt x="168105" y="1279055"/>
                  <a:pt x="169693" y="1278689"/>
                </a:cubicBezTo>
                <a:lnTo>
                  <a:pt x="286080" y="1294687"/>
                </a:lnTo>
                <a:cubicBezTo>
                  <a:pt x="286814" y="1294870"/>
                  <a:pt x="287547" y="1294992"/>
                  <a:pt x="288278" y="1295053"/>
                </a:cubicBezTo>
                <a:close/>
                <a:moveTo>
                  <a:pt x="393190" y="1275647"/>
                </a:moveTo>
                <a:lnTo>
                  <a:pt x="393190" y="806676"/>
                </a:lnTo>
                <a:lnTo>
                  <a:pt x="305441" y="817362"/>
                </a:lnTo>
                <a:lnTo>
                  <a:pt x="305441" y="1265151"/>
                </a:lnTo>
                <a:close/>
                <a:moveTo>
                  <a:pt x="1048593" y="657371"/>
                </a:moveTo>
                <a:lnTo>
                  <a:pt x="733991" y="382773"/>
                </a:lnTo>
                <a:cubicBezTo>
                  <a:pt x="725748" y="389978"/>
                  <a:pt x="716466" y="394987"/>
                  <a:pt x="705841" y="397794"/>
                </a:cubicBezTo>
                <a:lnTo>
                  <a:pt x="1011703" y="664764"/>
                </a:lnTo>
                <a:lnTo>
                  <a:pt x="1050906" y="660002"/>
                </a:lnTo>
                <a:cubicBezTo>
                  <a:pt x="1050295" y="659025"/>
                  <a:pt x="1049503" y="658170"/>
                  <a:pt x="1048586" y="657376"/>
                </a:cubicBezTo>
                <a:close/>
                <a:moveTo>
                  <a:pt x="2147" y="787498"/>
                </a:moveTo>
                <a:lnTo>
                  <a:pt x="63027" y="780109"/>
                </a:lnTo>
                <a:lnTo>
                  <a:pt x="657916" y="392723"/>
                </a:lnTo>
                <a:cubicBezTo>
                  <a:pt x="648207" y="387655"/>
                  <a:pt x="640635" y="381610"/>
                  <a:pt x="633918" y="372817"/>
                </a:cubicBezTo>
                <a:lnTo>
                  <a:pt x="7888" y="780478"/>
                </a:lnTo>
                <a:cubicBezTo>
                  <a:pt x="5202" y="782188"/>
                  <a:pt x="3248" y="784692"/>
                  <a:pt x="2148" y="787501"/>
                </a:cubicBezTo>
                <a:close/>
                <a:moveTo>
                  <a:pt x="659066" y="356389"/>
                </a:moveTo>
                <a:lnTo>
                  <a:pt x="675248" y="345824"/>
                </a:lnTo>
                <a:cubicBezTo>
                  <a:pt x="680683" y="342284"/>
                  <a:pt x="688071" y="342589"/>
                  <a:pt x="693200" y="347108"/>
                </a:cubicBezTo>
                <a:lnTo>
                  <a:pt x="711153" y="362801"/>
                </a:lnTo>
                <a:lnTo>
                  <a:pt x="704496" y="366647"/>
                </a:lnTo>
                <a:close/>
                <a:moveTo>
                  <a:pt x="688559" y="370067"/>
                </a:moveTo>
                <a:lnTo>
                  <a:pt x="659066" y="356389"/>
                </a:lnTo>
                <a:cubicBezTo>
                  <a:pt x="666210" y="364877"/>
                  <a:pt x="676957" y="370067"/>
                  <a:pt x="688559" y="370067"/>
                </a:cubicBezTo>
                <a:close/>
                <a:moveTo>
                  <a:pt x="292372" y="752200"/>
                </a:moveTo>
                <a:lnTo>
                  <a:pt x="337011" y="746765"/>
                </a:lnTo>
                <a:lnTo>
                  <a:pt x="667604" y="396678"/>
                </a:lnTo>
                <a:cubicBezTo>
                  <a:pt x="657712" y="393503"/>
                  <a:pt x="648858" y="388191"/>
                  <a:pt x="641346" y="381108"/>
                </a:cubicBezTo>
                <a:lnTo>
                  <a:pt x="295355" y="747435"/>
                </a:lnTo>
                <a:cubicBezTo>
                  <a:pt x="294012" y="748841"/>
                  <a:pt x="293035" y="750490"/>
                  <a:pt x="292363" y="752199"/>
                </a:cubicBezTo>
                <a:close/>
                <a:moveTo>
                  <a:pt x="661875" y="359375"/>
                </a:moveTo>
                <a:cubicBezTo>
                  <a:pt x="676957" y="373725"/>
                  <a:pt x="701016" y="373786"/>
                  <a:pt x="716100" y="358520"/>
                </a:cubicBezTo>
                <a:lnTo>
                  <a:pt x="690515" y="345270"/>
                </a:lnTo>
                <a:cubicBezTo>
                  <a:pt x="684713" y="342032"/>
                  <a:pt x="677263" y="343070"/>
                  <a:pt x="672502" y="348138"/>
                </a:cubicBezTo>
                <a:close/>
                <a:moveTo>
                  <a:pt x="1457296" y="743227"/>
                </a:moveTo>
                <a:lnTo>
                  <a:pt x="743335" y="372693"/>
                </a:lnTo>
                <a:cubicBezTo>
                  <a:pt x="736679" y="381487"/>
                  <a:pt x="728190" y="388448"/>
                  <a:pt x="718237" y="393272"/>
                </a:cubicBezTo>
                <a:lnTo>
                  <a:pt x="1351535" y="721974"/>
                </a:lnTo>
                <a:lnTo>
                  <a:pt x="1460168" y="745178"/>
                </a:lnTo>
                <a:cubicBezTo>
                  <a:pt x="1459252" y="744384"/>
                  <a:pt x="1458336" y="743774"/>
                  <a:pt x="1457298" y="743224"/>
                </a:cubicBezTo>
                <a:close/>
                <a:moveTo>
                  <a:pt x="1464379" y="751165"/>
                </a:moveTo>
                <a:cubicBezTo>
                  <a:pt x="1465663" y="754525"/>
                  <a:pt x="1465724" y="758309"/>
                  <a:pt x="1464379" y="761852"/>
                </a:cubicBezTo>
                <a:close/>
                <a:moveTo>
                  <a:pt x="619981" y="331358"/>
                </a:moveTo>
                <a:cubicBezTo>
                  <a:pt x="619981" y="311696"/>
                  <a:pt x="649842" y="311696"/>
                  <a:pt x="649842" y="331358"/>
                </a:cubicBezTo>
                <a:cubicBezTo>
                  <a:pt x="649842" y="365737"/>
                  <a:pt x="691610" y="383019"/>
                  <a:pt x="715914" y="358715"/>
                </a:cubicBezTo>
                <a:cubicBezTo>
                  <a:pt x="740218" y="334411"/>
                  <a:pt x="722938" y="292643"/>
                  <a:pt x="688558" y="292643"/>
                </a:cubicBezTo>
                <a:cubicBezTo>
                  <a:pt x="680315" y="292643"/>
                  <a:pt x="673597" y="285926"/>
                  <a:pt x="673597" y="277683"/>
                </a:cubicBezTo>
                <a:lnTo>
                  <a:pt x="673597" y="243487"/>
                </a:lnTo>
                <a:lnTo>
                  <a:pt x="703458" y="243487"/>
                </a:lnTo>
                <a:lnTo>
                  <a:pt x="703458" y="264370"/>
                </a:lnTo>
                <a:cubicBezTo>
                  <a:pt x="755791" y="276034"/>
                  <a:pt x="775392" y="341433"/>
                  <a:pt x="737043" y="379842"/>
                </a:cubicBezTo>
                <a:cubicBezTo>
                  <a:pt x="693993" y="422953"/>
                  <a:pt x="619983" y="392239"/>
                  <a:pt x="619983" y="331357"/>
                </a:cubicBezTo>
                <a:close/>
                <a:moveTo>
                  <a:pt x="630302" y="161544"/>
                </a:moveTo>
                <a:cubicBezTo>
                  <a:pt x="622791" y="161544"/>
                  <a:pt x="616319" y="167162"/>
                  <a:pt x="615464" y="174795"/>
                </a:cubicBezTo>
                <a:lnTo>
                  <a:pt x="609602" y="226088"/>
                </a:lnTo>
                <a:cubicBezTo>
                  <a:pt x="608257" y="235737"/>
                  <a:pt x="615342" y="243553"/>
                  <a:pt x="624318" y="243553"/>
                </a:cubicBezTo>
                <a:lnTo>
                  <a:pt x="752735" y="243553"/>
                </a:lnTo>
                <a:cubicBezTo>
                  <a:pt x="761589" y="243553"/>
                  <a:pt x="768550" y="235798"/>
                  <a:pt x="767573" y="226943"/>
                </a:cubicBezTo>
                <a:lnTo>
                  <a:pt x="761650" y="175588"/>
                </a:lnTo>
                <a:cubicBezTo>
                  <a:pt x="761160" y="167772"/>
                  <a:pt x="754689" y="161603"/>
                  <a:pt x="746751" y="161603"/>
                </a:cubicBezTo>
                <a:close/>
                <a:moveTo>
                  <a:pt x="643736" y="161544"/>
                </a:moveTo>
                <a:lnTo>
                  <a:pt x="643736" y="14747"/>
                </a:lnTo>
                <a:cubicBezTo>
                  <a:pt x="643736" y="-4916"/>
                  <a:pt x="673597" y="-4916"/>
                  <a:pt x="673597" y="14747"/>
                </a:cubicBezTo>
                <a:lnTo>
                  <a:pt x="673597" y="161483"/>
                </a:lnTo>
                <a:lnTo>
                  <a:pt x="643736" y="161483"/>
                </a:lnTo>
                <a:close/>
                <a:moveTo>
                  <a:pt x="703457" y="161544"/>
                </a:moveTo>
                <a:lnTo>
                  <a:pt x="703457" y="14747"/>
                </a:lnTo>
                <a:cubicBezTo>
                  <a:pt x="703457" y="-4916"/>
                  <a:pt x="733318" y="-4916"/>
                  <a:pt x="733318" y="14747"/>
                </a:cubicBezTo>
                <a:lnTo>
                  <a:pt x="733318" y="161483"/>
                </a:lnTo>
                <a:lnTo>
                  <a:pt x="703457" y="161483"/>
                </a:lnTo>
                <a:close/>
              </a:path>
            </a:pathLst>
          </a:custGeom>
          <a:solidFill>
            <a:srgbClr val="163E64"/>
          </a:solidFill>
          <a:ln w="1558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35A67C7-5727-E51E-ECAB-9CBA7F6A499C}"/>
              </a:ext>
            </a:extLst>
          </p:cNvPr>
          <p:cNvSpPr/>
          <p:nvPr/>
        </p:nvSpPr>
        <p:spPr>
          <a:xfrm>
            <a:off x="6899793" y="271442"/>
            <a:ext cx="3101315" cy="3101315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B4F0B90-B45F-8294-2F0F-14A0AEC3F3EE}"/>
              </a:ext>
            </a:extLst>
          </p:cNvPr>
          <p:cNvSpPr txBox="1"/>
          <p:nvPr/>
        </p:nvSpPr>
        <p:spPr>
          <a:xfrm>
            <a:off x="6858497" y="1280387"/>
            <a:ext cx="313053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163E64"/>
                </a:solidFill>
                <a:latin typeface="Bahnschrift SemiBold" panose="020B0502040204020203" pitchFamily="34" charset="0"/>
              </a:defRPr>
            </a:lvl1pPr>
          </a:lstStyle>
          <a:p>
            <a:pPr algn="ctr"/>
            <a:r>
              <a:rPr lang="pt-BR" sz="2100" dirty="0">
                <a:latin typeface="Trebuchet MS" panose="020B0603020202020204" pitchFamily="34" charset="0"/>
              </a:rPr>
              <a:t>Acumulado</a:t>
            </a:r>
          </a:p>
          <a:p>
            <a:pPr algn="ctr"/>
            <a:r>
              <a:rPr lang="pt-BR" sz="2100" dirty="0">
                <a:latin typeface="Trebuchet MS" panose="020B0603020202020204" pitchFamily="34" charset="0"/>
              </a:rPr>
              <a:t>Janeiro a Abril de 2024</a:t>
            </a:r>
          </a:p>
          <a:p>
            <a:pPr algn="ctr"/>
            <a:r>
              <a:rPr lang="pt-BR" sz="2100" dirty="0">
                <a:latin typeface="Trebuchet MS" panose="020B0603020202020204" pitchFamily="34" charset="0"/>
              </a:rPr>
              <a:t>US$ 85 bilhões</a:t>
            </a:r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83AC9067-BE43-BB32-3753-0E6BECAF45A3}"/>
              </a:ext>
            </a:extLst>
          </p:cNvPr>
          <p:cNvSpPr/>
          <p:nvPr/>
        </p:nvSpPr>
        <p:spPr>
          <a:xfrm rot="20891720">
            <a:off x="7435415" y="591348"/>
            <a:ext cx="1542217" cy="634528"/>
          </a:xfrm>
          <a:custGeom>
            <a:avLst/>
            <a:gdLst>
              <a:gd name="connsiteX0" fmla="*/ 978204 w 1838035"/>
              <a:gd name="connsiteY0" fmla="*/ 608458 h 756239"/>
              <a:gd name="connsiteX1" fmla="*/ 1025476 w 1838035"/>
              <a:gd name="connsiteY1" fmla="*/ 696117 h 756239"/>
              <a:gd name="connsiteX2" fmla="*/ 978204 w 1838035"/>
              <a:gd name="connsiteY2" fmla="*/ 756238 h 756239"/>
              <a:gd name="connsiteX3" fmla="*/ 930933 w 1838035"/>
              <a:gd name="connsiteY3" fmla="*/ 708967 h 756239"/>
              <a:gd name="connsiteX4" fmla="*/ 978204 w 1838035"/>
              <a:gd name="connsiteY4" fmla="*/ 608458 h 756239"/>
              <a:gd name="connsiteX5" fmla="*/ 407735 w 1838035"/>
              <a:gd name="connsiteY5" fmla="*/ 453334 h 756239"/>
              <a:gd name="connsiteX6" fmla="*/ 268216 w 1838035"/>
              <a:gd name="connsiteY6" fmla="*/ 477658 h 756239"/>
              <a:gd name="connsiteX7" fmla="*/ 130991 w 1838035"/>
              <a:gd name="connsiteY7" fmla="*/ 516209 h 756239"/>
              <a:gd name="connsiteX8" fmla="*/ 136728 w 1838035"/>
              <a:gd name="connsiteY8" fmla="*/ 537321 h 756239"/>
              <a:gd name="connsiteX9" fmla="*/ 273953 w 1838035"/>
              <a:gd name="connsiteY9" fmla="*/ 498770 h 756239"/>
              <a:gd name="connsiteX10" fmla="*/ 413472 w 1838035"/>
              <a:gd name="connsiteY10" fmla="*/ 474445 h 756239"/>
              <a:gd name="connsiteX11" fmla="*/ 407735 w 1838035"/>
              <a:gd name="connsiteY11" fmla="*/ 453334 h 756239"/>
              <a:gd name="connsiteX12" fmla="*/ 1149391 w 1838035"/>
              <a:gd name="connsiteY12" fmla="*/ 337679 h 756239"/>
              <a:gd name="connsiteX13" fmla="*/ 1041769 w 1838035"/>
              <a:gd name="connsiteY13" fmla="*/ 365446 h 756239"/>
              <a:gd name="connsiteX14" fmla="*/ 1033737 w 1838035"/>
              <a:gd name="connsiteY14" fmla="*/ 379673 h 756239"/>
              <a:gd name="connsiteX15" fmla="*/ 1047965 w 1838035"/>
              <a:gd name="connsiteY15" fmla="*/ 387475 h 756239"/>
              <a:gd name="connsiteX16" fmla="*/ 1149391 w 1838035"/>
              <a:gd name="connsiteY16" fmla="*/ 360627 h 756239"/>
              <a:gd name="connsiteX17" fmla="*/ 1149391 w 1838035"/>
              <a:gd name="connsiteY17" fmla="*/ 337679 h 756239"/>
              <a:gd name="connsiteX18" fmla="*/ 644092 w 1838035"/>
              <a:gd name="connsiteY18" fmla="*/ 255987 h 756239"/>
              <a:gd name="connsiteX19" fmla="*/ 514899 w 1838035"/>
              <a:gd name="connsiteY19" fmla="*/ 273886 h 756239"/>
              <a:gd name="connsiteX20" fmla="*/ 390984 w 1838035"/>
              <a:gd name="connsiteY20" fmla="*/ 302111 h 756239"/>
              <a:gd name="connsiteX21" fmla="*/ 390984 w 1838035"/>
              <a:gd name="connsiteY21" fmla="*/ 323911 h 756239"/>
              <a:gd name="connsiteX22" fmla="*/ 511916 w 1838035"/>
              <a:gd name="connsiteY22" fmla="*/ 296833 h 756239"/>
              <a:gd name="connsiteX23" fmla="*/ 644092 w 1838035"/>
              <a:gd name="connsiteY23" fmla="*/ 277787 h 756239"/>
              <a:gd name="connsiteX24" fmla="*/ 644092 w 1838035"/>
              <a:gd name="connsiteY24" fmla="*/ 255987 h 756239"/>
              <a:gd name="connsiteX25" fmla="*/ 1128050 w 1838035"/>
              <a:gd name="connsiteY25" fmla="*/ 237170 h 756239"/>
              <a:gd name="connsiteX26" fmla="*/ 1071141 w 1838035"/>
              <a:gd name="connsiteY26" fmla="*/ 244973 h 756239"/>
              <a:gd name="connsiteX27" fmla="*/ 1017904 w 1838035"/>
              <a:gd name="connsiteY27" fmla="*/ 263789 h 756239"/>
              <a:gd name="connsiteX28" fmla="*/ 1009872 w 1838035"/>
              <a:gd name="connsiteY28" fmla="*/ 278017 h 756239"/>
              <a:gd name="connsiteX29" fmla="*/ 1024099 w 1838035"/>
              <a:gd name="connsiteY29" fmla="*/ 286048 h 756239"/>
              <a:gd name="connsiteX30" fmla="*/ 1075731 w 1838035"/>
              <a:gd name="connsiteY30" fmla="*/ 267690 h 756239"/>
              <a:gd name="connsiteX31" fmla="*/ 1128050 w 1838035"/>
              <a:gd name="connsiteY31" fmla="*/ 260118 h 756239"/>
              <a:gd name="connsiteX32" fmla="*/ 1139524 w 1838035"/>
              <a:gd name="connsiteY32" fmla="*/ 248644 h 756239"/>
              <a:gd name="connsiteX33" fmla="*/ 1128050 w 1838035"/>
              <a:gd name="connsiteY33" fmla="*/ 237170 h 756239"/>
              <a:gd name="connsiteX34" fmla="*/ 775061 w 1838035"/>
              <a:gd name="connsiteY34" fmla="*/ 142993 h 756239"/>
              <a:gd name="connsiteX35" fmla="*/ 775351 w 1838035"/>
              <a:gd name="connsiteY35" fmla="*/ 168099 h 756239"/>
              <a:gd name="connsiteX36" fmla="*/ 751944 w 1838035"/>
              <a:gd name="connsiteY36" fmla="*/ 211470 h 756239"/>
              <a:gd name="connsiteX37" fmla="*/ 770532 w 1838035"/>
              <a:gd name="connsiteY37" fmla="*/ 244973 h 756239"/>
              <a:gd name="connsiteX38" fmla="*/ 780858 w 1838035"/>
              <a:gd name="connsiteY38" fmla="*/ 272509 h 756239"/>
              <a:gd name="connsiteX39" fmla="*/ 799445 w 1838035"/>
              <a:gd name="connsiteY39" fmla="*/ 317257 h 756239"/>
              <a:gd name="connsiteX40" fmla="*/ 782694 w 1838035"/>
              <a:gd name="connsiteY40" fmla="*/ 350760 h 756239"/>
              <a:gd name="connsiteX41" fmla="*/ 808854 w 1838035"/>
              <a:gd name="connsiteY41" fmla="*/ 376919 h 756239"/>
              <a:gd name="connsiteX42" fmla="*/ 793938 w 1838035"/>
              <a:gd name="connsiteY42" fmla="*/ 401244 h 756239"/>
              <a:gd name="connsiteX43" fmla="*/ 812525 w 1838035"/>
              <a:gd name="connsiteY43" fmla="*/ 429239 h 756239"/>
              <a:gd name="connsiteX44" fmla="*/ 811148 w 1838035"/>
              <a:gd name="connsiteY44" fmla="*/ 448515 h 756239"/>
              <a:gd name="connsiteX45" fmla="*/ 830654 w 1838035"/>
              <a:gd name="connsiteY45" fmla="*/ 476511 h 756239"/>
              <a:gd name="connsiteX46" fmla="*/ 815279 w 1838035"/>
              <a:gd name="connsiteY46" fmla="*/ 494869 h 756239"/>
              <a:gd name="connsiteX47" fmla="*/ 654189 w 1838035"/>
              <a:gd name="connsiteY47" fmla="*/ 543287 h 756239"/>
              <a:gd name="connsiteX48" fmla="*/ 133745 w 1838035"/>
              <a:gd name="connsiteY48" fmla="*/ 642878 h 756239"/>
              <a:gd name="connsiteX49" fmla="*/ 72246 w 1838035"/>
              <a:gd name="connsiteY49" fmla="*/ 623373 h 756239"/>
              <a:gd name="connsiteX50" fmla="*/ 42415 w 1838035"/>
              <a:gd name="connsiteY50" fmla="*/ 566694 h 756239"/>
              <a:gd name="connsiteX51" fmla="*/ 18090 w 1838035"/>
              <a:gd name="connsiteY51" fmla="*/ 445761 h 756239"/>
              <a:gd name="connsiteX52" fmla="*/ 1339 w 1838035"/>
              <a:gd name="connsiteY52" fmla="*/ 353972 h 756239"/>
              <a:gd name="connsiteX53" fmla="*/ 62838 w 1838035"/>
              <a:gd name="connsiteY53" fmla="*/ 285589 h 756239"/>
              <a:gd name="connsiteX54" fmla="*/ 730604 w 1838035"/>
              <a:gd name="connsiteY54" fmla="*/ 147676 h 756239"/>
              <a:gd name="connsiteX55" fmla="*/ 775061 w 1838035"/>
              <a:gd name="connsiteY55" fmla="*/ 142993 h 756239"/>
              <a:gd name="connsiteX56" fmla="*/ 1096842 w 1838035"/>
              <a:gd name="connsiteY56" fmla="*/ 136661 h 756239"/>
              <a:gd name="connsiteX57" fmla="*/ 1068847 w 1838035"/>
              <a:gd name="connsiteY57" fmla="*/ 139874 h 756239"/>
              <a:gd name="connsiteX58" fmla="*/ 1038786 w 1838035"/>
              <a:gd name="connsiteY58" fmla="*/ 146988 h 756239"/>
              <a:gd name="connsiteX59" fmla="*/ 1010790 w 1838035"/>
              <a:gd name="connsiteY59" fmla="*/ 154560 h 756239"/>
              <a:gd name="connsiteX60" fmla="*/ 983712 w 1838035"/>
              <a:gd name="connsiteY60" fmla="*/ 162821 h 756239"/>
              <a:gd name="connsiteX61" fmla="*/ 995186 w 1838035"/>
              <a:gd name="connsiteY61" fmla="*/ 182556 h 756239"/>
              <a:gd name="connsiteX62" fmla="*/ 1019739 w 1838035"/>
              <a:gd name="connsiteY62" fmla="*/ 175901 h 756239"/>
              <a:gd name="connsiteX63" fmla="*/ 1046817 w 1838035"/>
              <a:gd name="connsiteY63" fmla="*/ 168788 h 756239"/>
              <a:gd name="connsiteX64" fmla="*/ 1072977 w 1838035"/>
              <a:gd name="connsiteY64" fmla="*/ 162592 h 756239"/>
              <a:gd name="connsiteX65" fmla="*/ 1103038 w 1838035"/>
              <a:gd name="connsiteY65" fmla="*/ 158920 h 756239"/>
              <a:gd name="connsiteX66" fmla="*/ 1111070 w 1838035"/>
              <a:gd name="connsiteY66" fmla="*/ 144693 h 756239"/>
              <a:gd name="connsiteX67" fmla="*/ 1096842 w 1838035"/>
              <a:gd name="connsiteY67" fmla="*/ 136661 h 756239"/>
              <a:gd name="connsiteX68" fmla="*/ 1740743 w 1838035"/>
              <a:gd name="connsiteY68" fmla="*/ 66902 h 756239"/>
              <a:gd name="connsiteX69" fmla="*/ 1735006 w 1838035"/>
              <a:gd name="connsiteY69" fmla="*/ 67590 h 756239"/>
              <a:gd name="connsiteX70" fmla="*/ 1719402 w 1838035"/>
              <a:gd name="connsiteY70" fmla="*/ 77228 h 756239"/>
              <a:gd name="connsiteX71" fmla="*/ 1715959 w 1838035"/>
              <a:gd name="connsiteY71" fmla="*/ 91455 h 756239"/>
              <a:gd name="connsiteX72" fmla="*/ 1724909 w 1838035"/>
              <a:gd name="connsiteY72" fmla="*/ 103158 h 756239"/>
              <a:gd name="connsiteX73" fmla="*/ 1743037 w 1838035"/>
              <a:gd name="connsiteY73" fmla="*/ 105683 h 756239"/>
              <a:gd name="connsiteX74" fmla="*/ 1758641 w 1838035"/>
              <a:gd name="connsiteY74" fmla="*/ 96045 h 756239"/>
              <a:gd name="connsiteX75" fmla="*/ 1762083 w 1838035"/>
              <a:gd name="connsiteY75" fmla="*/ 81817 h 756239"/>
              <a:gd name="connsiteX76" fmla="*/ 1740743 w 1838035"/>
              <a:gd name="connsiteY76" fmla="*/ 66902 h 756239"/>
              <a:gd name="connsiteX77" fmla="*/ 1222823 w 1838035"/>
              <a:gd name="connsiteY77" fmla="*/ 62542 h 756239"/>
              <a:gd name="connsiteX78" fmla="*/ 1197581 w 1838035"/>
              <a:gd name="connsiteY78" fmla="*/ 67361 h 756239"/>
              <a:gd name="connsiteX79" fmla="*/ 1137229 w 1838035"/>
              <a:gd name="connsiteY79" fmla="*/ 80670 h 756239"/>
              <a:gd name="connsiteX80" fmla="*/ 1223511 w 1838035"/>
              <a:gd name="connsiteY80" fmla="*/ 400096 h 756239"/>
              <a:gd name="connsiteX81" fmla="*/ 1270324 w 1838035"/>
              <a:gd name="connsiteY81" fmla="*/ 386328 h 756239"/>
              <a:gd name="connsiteX82" fmla="*/ 1304286 w 1838035"/>
              <a:gd name="connsiteY82" fmla="*/ 376001 h 756239"/>
              <a:gd name="connsiteX83" fmla="*/ 1222823 w 1838035"/>
              <a:gd name="connsiteY83" fmla="*/ 62542 h 756239"/>
              <a:gd name="connsiteX84" fmla="*/ 1293902 w 1838035"/>
              <a:gd name="connsiteY84" fmla="*/ 58038 h 756239"/>
              <a:gd name="connsiteX85" fmla="*/ 1246000 w 1838035"/>
              <a:gd name="connsiteY85" fmla="*/ 59100 h 756239"/>
              <a:gd name="connsiteX86" fmla="*/ 1325856 w 1838035"/>
              <a:gd name="connsiteY86" fmla="*/ 367052 h 756239"/>
              <a:gd name="connsiteX87" fmla="*/ 1418793 w 1838035"/>
              <a:gd name="connsiteY87" fmla="*/ 283294 h 756239"/>
              <a:gd name="connsiteX88" fmla="*/ 1428201 w 1838035"/>
              <a:gd name="connsiteY88" fmla="*/ 268149 h 756239"/>
              <a:gd name="connsiteX89" fmla="*/ 1377487 w 1838035"/>
              <a:gd name="connsiteY89" fmla="*/ 84571 h 756239"/>
              <a:gd name="connsiteX90" fmla="*/ 1375422 w 1838035"/>
              <a:gd name="connsiteY90" fmla="*/ 83653 h 756239"/>
              <a:gd name="connsiteX91" fmla="*/ 1343526 w 1838035"/>
              <a:gd name="connsiteY91" fmla="*/ 69196 h 756239"/>
              <a:gd name="connsiteX92" fmla="*/ 1293902 w 1838035"/>
              <a:gd name="connsiteY92" fmla="*/ 58038 h 756239"/>
              <a:gd name="connsiteX93" fmla="*/ 1730416 w 1838035"/>
              <a:gd name="connsiteY93" fmla="*/ 45102 h 756239"/>
              <a:gd name="connsiteX94" fmla="*/ 1784572 w 1838035"/>
              <a:gd name="connsiteY94" fmla="*/ 77228 h 756239"/>
              <a:gd name="connsiteX95" fmla="*/ 1776770 w 1838035"/>
              <a:gd name="connsiteY95" fmla="*/ 110043 h 756239"/>
              <a:gd name="connsiteX96" fmla="*/ 1747627 w 1838035"/>
              <a:gd name="connsiteY96" fmla="*/ 128400 h 756239"/>
              <a:gd name="connsiteX97" fmla="*/ 1737300 w 1838035"/>
              <a:gd name="connsiteY97" fmla="*/ 129548 h 756239"/>
              <a:gd name="connsiteX98" fmla="*/ 1713665 w 1838035"/>
              <a:gd name="connsiteY98" fmla="*/ 123352 h 756239"/>
              <a:gd name="connsiteX99" fmla="*/ 1693701 w 1838035"/>
              <a:gd name="connsiteY99" fmla="*/ 96274 h 756239"/>
              <a:gd name="connsiteX100" fmla="*/ 1701273 w 1838035"/>
              <a:gd name="connsiteY100" fmla="*/ 63460 h 756239"/>
              <a:gd name="connsiteX101" fmla="*/ 1730416 w 1838035"/>
              <a:gd name="connsiteY101" fmla="*/ 45102 h 756239"/>
              <a:gd name="connsiteX102" fmla="*/ 1744701 w 1838035"/>
              <a:gd name="connsiteY102" fmla="*/ 22900 h 756239"/>
              <a:gd name="connsiteX103" fmla="*/ 1706092 w 1838035"/>
              <a:gd name="connsiteY103" fmla="*/ 29727 h 756239"/>
              <a:gd name="connsiteX104" fmla="*/ 1644364 w 1838035"/>
              <a:gd name="connsiteY104" fmla="*/ 56116 h 756239"/>
              <a:gd name="connsiteX105" fmla="*/ 1516548 w 1838035"/>
              <a:gd name="connsiteY105" fmla="*/ 104535 h 756239"/>
              <a:gd name="connsiteX106" fmla="*/ 1404795 w 1838035"/>
              <a:gd name="connsiteY106" fmla="*/ 96963 h 756239"/>
              <a:gd name="connsiteX107" fmla="*/ 1445182 w 1838035"/>
              <a:gd name="connsiteY107" fmla="*/ 243366 h 756239"/>
              <a:gd name="connsiteX108" fmla="*/ 1542937 w 1838035"/>
              <a:gd name="connsiteY108" fmla="*/ 168329 h 756239"/>
              <a:gd name="connsiteX109" fmla="*/ 1702191 w 1838035"/>
              <a:gd name="connsiteY109" fmla="*/ 155937 h 756239"/>
              <a:gd name="connsiteX110" fmla="*/ 1738219 w 1838035"/>
              <a:gd name="connsiteY110" fmla="*/ 154560 h 756239"/>
              <a:gd name="connsiteX111" fmla="*/ 1801094 w 1838035"/>
              <a:gd name="connsiteY111" fmla="*/ 125417 h 756239"/>
              <a:gd name="connsiteX112" fmla="*/ 1814633 w 1838035"/>
              <a:gd name="connsiteY112" fmla="*/ 77228 h 756239"/>
              <a:gd name="connsiteX113" fmla="*/ 1787785 w 1838035"/>
              <a:gd name="connsiteY113" fmla="*/ 32251 h 756239"/>
              <a:gd name="connsiteX114" fmla="*/ 1744701 w 1838035"/>
              <a:gd name="connsiteY114" fmla="*/ 22900 h 756239"/>
              <a:gd name="connsiteX115" fmla="*/ 1755458 w 1838035"/>
              <a:gd name="connsiteY115" fmla="*/ 154 h 756239"/>
              <a:gd name="connsiteX116" fmla="*/ 1799717 w 1838035"/>
              <a:gd name="connsiteY116" fmla="*/ 12746 h 756239"/>
              <a:gd name="connsiteX117" fmla="*/ 1837121 w 1838035"/>
              <a:gd name="connsiteY117" fmla="*/ 73097 h 756239"/>
              <a:gd name="connsiteX118" fmla="*/ 1818993 w 1838035"/>
              <a:gd name="connsiteY118" fmla="*/ 139415 h 756239"/>
              <a:gd name="connsiteX119" fmla="*/ 1739825 w 1838035"/>
              <a:gd name="connsiteY119" fmla="*/ 177278 h 756239"/>
              <a:gd name="connsiteX120" fmla="*/ 1702880 w 1838035"/>
              <a:gd name="connsiteY120" fmla="*/ 178655 h 756239"/>
              <a:gd name="connsiteX121" fmla="*/ 1548445 w 1838035"/>
              <a:gd name="connsiteY121" fmla="*/ 190358 h 756239"/>
              <a:gd name="connsiteX122" fmla="*/ 1438527 w 1838035"/>
              <a:gd name="connsiteY122" fmla="*/ 294539 h 756239"/>
              <a:gd name="connsiteX123" fmla="*/ 1276519 w 1838035"/>
              <a:gd name="connsiteY123" fmla="*/ 407898 h 756239"/>
              <a:gd name="connsiteX124" fmla="*/ 1104644 w 1838035"/>
              <a:gd name="connsiteY124" fmla="*/ 467102 h 756239"/>
              <a:gd name="connsiteX125" fmla="*/ 1054619 w 1838035"/>
              <a:gd name="connsiteY125" fmla="*/ 480871 h 756239"/>
              <a:gd name="connsiteX126" fmla="*/ 1037868 w 1838035"/>
              <a:gd name="connsiteY126" fmla="*/ 477199 h 756239"/>
              <a:gd name="connsiteX127" fmla="*/ 1019051 w 1838035"/>
              <a:gd name="connsiteY127" fmla="*/ 445991 h 756239"/>
              <a:gd name="connsiteX128" fmla="*/ 1016527 w 1838035"/>
              <a:gd name="connsiteY128" fmla="*/ 436123 h 756239"/>
              <a:gd name="connsiteX129" fmla="*/ 1003447 w 1838035"/>
              <a:gd name="connsiteY129" fmla="*/ 382886 h 756239"/>
              <a:gd name="connsiteX130" fmla="*/ 982794 w 1838035"/>
              <a:gd name="connsiteY130" fmla="*/ 299587 h 756239"/>
              <a:gd name="connsiteX131" fmla="*/ 973615 w 1838035"/>
              <a:gd name="connsiteY131" fmla="*/ 266084 h 756239"/>
              <a:gd name="connsiteX132" fmla="*/ 942178 w 1838035"/>
              <a:gd name="connsiteY132" fmla="*/ 168099 h 756239"/>
              <a:gd name="connsiteX133" fmla="*/ 942178 w 1838035"/>
              <a:gd name="connsiteY133" fmla="*/ 117615 h 756239"/>
              <a:gd name="connsiteX134" fmla="*/ 980499 w 1838035"/>
              <a:gd name="connsiteY134" fmla="*/ 91226 h 756239"/>
              <a:gd name="connsiteX135" fmla="*/ 980958 w 1838035"/>
              <a:gd name="connsiteY135" fmla="*/ 91226 h 756239"/>
              <a:gd name="connsiteX136" fmla="*/ 1093171 w 1838035"/>
              <a:gd name="connsiteY136" fmla="*/ 66902 h 756239"/>
              <a:gd name="connsiteX137" fmla="*/ 1192991 w 1838035"/>
              <a:gd name="connsiteY137" fmla="*/ 44872 h 756239"/>
              <a:gd name="connsiteX138" fmla="*/ 1351787 w 1838035"/>
              <a:gd name="connsiteY138" fmla="*/ 47626 h 756239"/>
              <a:gd name="connsiteX139" fmla="*/ 1385748 w 1838035"/>
              <a:gd name="connsiteY139" fmla="*/ 63001 h 756239"/>
              <a:gd name="connsiteX140" fmla="*/ 1511729 w 1838035"/>
              <a:gd name="connsiteY140" fmla="*/ 82047 h 756239"/>
              <a:gd name="connsiteX141" fmla="*/ 1634497 w 1838035"/>
              <a:gd name="connsiteY141" fmla="*/ 35464 h 756239"/>
              <a:gd name="connsiteX142" fmla="*/ 1699667 w 1838035"/>
              <a:gd name="connsiteY142" fmla="*/ 7698 h 756239"/>
              <a:gd name="connsiteX143" fmla="*/ 1755458 w 1838035"/>
              <a:gd name="connsiteY143" fmla="*/ 154 h 75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1838035" h="756239">
                <a:moveTo>
                  <a:pt x="978204" y="608458"/>
                </a:moveTo>
                <a:cubicBezTo>
                  <a:pt x="978204" y="608458"/>
                  <a:pt x="1025476" y="659401"/>
                  <a:pt x="1025476" y="696117"/>
                </a:cubicBezTo>
                <a:cubicBezTo>
                  <a:pt x="1025476" y="732832"/>
                  <a:pt x="1002987" y="756468"/>
                  <a:pt x="978204" y="756238"/>
                </a:cubicBezTo>
                <a:cubicBezTo>
                  <a:pt x="953421" y="756238"/>
                  <a:pt x="930933" y="731455"/>
                  <a:pt x="930933" y="708967"/>
                </a:cubicBezTo>
                <a:cubicBezTo>
                  <a:pt x="930933" y="667662"/>
                  <a:pt x="950897" y="682348"/>
                  <a:pt x="978204" y="608458"/>
                </a:cubicBezTo>
                <a:close/>
                <a:moveTo>
                  <a:pt x="407735" y="453334"/>
                </a:moveTo>
                <a:cubicBezTo>
                  <a:pt x="361841" y="464578"/>
                  <a:pt x="314340" y="467791"/>
                  <a:pt x="268216" y="477658"/>
                </a:cubicBezTo>
                <a:cubicBezTo>
                  <a:pt x="221862" y="487525"/>
                  <a:pt x="176886" y="503818"/>
                  <a:pt x="130991" y="516209"/>
                </a:cubicBezTo>
                <a:cubicBezTo>
                  <a:pt x="117223" y="519881"/>
                  <a:pt x="122960" y="540993"/>
                  <a:pt x="136728" y="537321"/>
                </a:cubicBezTo>
                <a:cubicBezTo>
                  <a:pt x="182622" y="525159"/>
                  <a:pt x="227370" y="508866"/>
                  <a:pt x="273953" y="498770"/>
                </a:cubicBezTo>
                <a:cubicBezTo>
                  <a:pt x="320077" y="488902"/>
                  <a:pt x="367578" y="485690"/>
                  <a:pt x="413472" y="474445"/>
                </a:cubicBezTo>
                <a:cubicBezTo>
                  <a:pt x="427011" y="471233"/>
                  <a:pt x="421274" y="450121"/>
                  <a:pt x="407735" y="453334"/>
                </a:cubicBezTo>
                <a:close/>
                <a:moveTo>
                  <a:pt x="1149391" y="337679"/>
                </a:moveTo>
                <a:cubicBezTo>
                  <a:pt x="1111299" y="336991"/>
                  <a:pt x="1078025" y="357873"/>
                  <a:pt x="1041769" y="365446"/>
                </a:cubicBezTo>
                <a:cubicBezTo>
                  <a:pt x="1035573" y="366823"/>
                  <a:pt x="1032131" y="373936"/>
                  <a:pt x="1033737" y="379673"/>
                </a:cubicBezTo>
                <a:cubicBezTo>
                  <a:pt x="1035573" y="385869"/>
                  <a:pt x="1041769" y="388852"/>
                  <a:pt x="1047965" y="387475"/>
                </a:cubicBezTo>
                <a:cubicBezTo>
                  <a:pt x="1082156" y="380591"/>
                  <a:pt x="1113823" y="359938"/>
                  <a:pt x="1149391" y="360627"/>
                </a:cubicBezTo>
                <a:cubicBezTo>
                  <a:pt x="1164078" y="360856"/>
                  <a:pt x="1164078" y="337909"/>
                  <a:pt x="1149391" y="337679"/>
                </a:cubicBezTo>
                <a:close/>
                <a:moveTo>
                  <a:pt x="644092" y="255987"/>
                </a:moveTo>
                <a:cubicBezTo>
                  <a:pt x="601181" y="261265"/>
                  <a:pt x="557122" y="264937"/>
                  <a:pt x="514899" y="273886"/>
                </a:cubicBezTo>
                <a:cubicBezTo>
                  <a:pt x="473364" y="282606"/>
                  <a:pt x="433436" y="298210"/>
                  <a:pt x="390984" y="302111"/>
                </a:cubicBezTo>
                <a:cubicBezTo>
                  <a:pt x="376986" y="303259"/>
                  <a:pt x="376986" y="325288"/>
                  <a:pt x="390984" y="323911"/>
                </a:cubicBezTo>
                <a:cubicBezTo>
                  <a:pt x="432518" y="320010"/>
                  <a:pt x="471529" y="306242"/>
                  <a:pt x="511916" y="296833"/>
                </a:cubicBezTo>
                <a:cubicBezTo>
                  <a:pt x="554827" y="286966"/>
                  <a:pt x="600263" y="283065"/>
                  <a:pt x="644092" y="277787"/>
                </a:cubicBezTo>
                <a:cubicBezTo>
                  <a:pt x="657861" y="275951"/>
                  <a:pt x="658090" y="254152"/>
                  <a:pt x="644092" y="255987"/>
                </a:cubicBezTo>
                <a:close/>
                <a:moveTo>
                  <a:pt x="1128050" y="237170"/>
                </a:moveTo>
                <a:cubicBezTo>
                  <a:pt x="1109004" y="235564"/>
                  <a:pt x="1089270" y="239924"/>
                  <a:pt x="1071141" y="244973"/>
                </a:cubicBezTo>
                <a:cubicBezTo>
                  <a:pt x="1053013" y="250021"/>
                  <a:pt x="1035343" y="256446"/>
                  <a:pt x="1017904" y="263789"/>
                </a:cubicBezTo>
                <a:cubicBezTo>
                  <a:pt x="1012167" y="266313"/>
                  <a:pt x="1008036" y="271591"/>
                  <a:pt x="1009872" y="278017"/>
                </a:cubicBezTo>
                <a:cubicBezTo>
                  <a:pt x="1011478" y="283524"/>
                  <a:pt x="1018363" y="288572"/>
                  <a:pt x="1024099" y="286048"/>
                </a:cubicBezTo>
                <a:cubicBezTo>
                  <a:pt x="1041080" y="279164"/>
                  <a:pt x="1058061" y="272739"/>
                  <a:pt x="1075731" y="267690"/>
                </a:cubicBezTo>
                <a:cubicBezTo>
                  <a:pt x="1092712" y="262871"/>
                  <a:pt x="1110381" y="258511"/>
                  <a:pt x="1128050" y="260118"/>
                </a:cubicBezTo>
                <a:cubicBezTo>
                  <a:pt x="1134246" y="260577"/>
                  <a:pt x="1139524" y="254381"/>
                  <a:pt x="1139524" y="248644"/>
                </a:cubicBezTo>
                <a:cubicBezTo>
                  <a:pt x="1139524" y="241989"/>
                  <a:pt x="1134246" y="237629"/>
                  <a:pt x="1128050" y="237170"/>
                </a:cubicBezTo>
                <a:close/>
                <a:moveTo>
                  <a:pt x="775061" y="142993"/>
                </a:moveTo>
                <a:cubicBezTo>
                  <a:pt x="805039" y="144004"/>
                  <a:pt x="794971" y="159666"/>
                  <a:pt x="775351" y="168099"/>
                </a:cubicBezTo>
                <a:cubicBezTo>
                  <a:pt x="749191" y="179343"/>
                  <a:pt x="692282" y="215141"/>
                  <a:pt x="751944" y="211470"/>
                </a:cubicBezTo>
                <a:cubicBezTo>
                  <a:pt x="811607" y="207569"/>
                  <a:pt x="803117" y="238547"/>
                  <a:pt x="770532" y="244973"/>
                </a:cubicBezTo>
                <a:cubicBezTo>
                  <a:pt x="750109" y="249103"/>
                  <a:pt x="723719" y="263560"/>
                  <a:pt x="780858" y="272509"/>
                </a:cubicBezTo>
                <a:cubicBezTo>
                  <a:pt x="832031" y="280541"/>
                  <a:pt x="832948" y="307389"/>
                  <a:pt x="799445" y="317257"/>
                </a:cubicBezTo>
                <a:cubicBezTo>
                  <a:pt x="776039" y="323911"/>
                  <a:pt x="736111" y="347088"/>
                  <a:pt x="782694" y="350760"/>
                </a:cubicBezTo>
                <a:cubicBezTo>
                  <a:pt x="829277" y="354431"/>
                  <a:pt x="823769" y="370953"/>
                  <a:pt x="808854" y="376919"/>
                </a:cubicBezTo>
                <a:cubicBezTo>
                  <a:pt x="795085" y="382656"/>
                  <a:pt x="760664" y="396425"/>
                  <a:pt x="793938" y="401244"/>
                </a:cubicBezTo>
                <a:cubicBezTo>
                  <a:pt x="818950" y="404915"/>
                  <a:pt x="835932" y="416389"/>
                  <a:pt x="812525" y="429239"/>
                </a:cubicBezTo>
                <a:cubicBezTo>
                  <a:pt x="798068" y="437041"/>
                  <a:pt x="789808" y="442090"/>
                  <a:pt x="811148" y="448515"/>
                </a:cubicBezTo>
                <a:cubicBezTo>
                  <a:pt x="833178" y="455170"/>
                  <a:pt x="844881" y="473986"/>
                  <a:pt x="830654" y="476511"/>
                </a:cubicBezTo>
                <a:cubicBezTo>
                  <a:pt x="811148" y="480182"/>
                  <a:pt x="794856" y="489132"/>
                  <a:pt x="815279" y="494869"/>
                </a:cubicBezTo>
                <a:cubicBezTo>
                  <a:pt x="832948" y="499917"/>
                  <a:pt x="950209" y="511391"/>
                  <a:pt x="654189" y="543287"/>
                </a:cubicBezTo>
                <a:cubicBezTo>
                  <a:pt x="410948" y="569218"/>
                  <a:pt x="133745" y="642878"/>
                  <a:pt x="133745" y="642878"/>
                </a:cubicBezTo>
                <a:cubicBezTo>
                  <a:pt x="85326" y="658483"/>
                  <a:pt x="74082" y="631175"/>
                  <a:pt x="72246" y="623373"/>
                </a:cubicBezTo>
                <a:cubicBezTo>
                  <a:pt x="70410" y="615571"/>
                  <a:pt x="57330" y="596066"/>
                  <a:pt x="42415" y="566694"/>
                </a:cubicBezTo>
                <a:cubicBezTo>
                  <a:pt x="27499" y="537550"/>
                  <a:pt x="19926" y="467332"/>
                  <a:pt x="18090" y="445761"/>
                </a:cubicBezTo>
                <a:cubicBezTo>
                  <a:pt x="16255" y="424191"/>
                  <a:pt x="10747" y="406751"/>
                  <a:pt x="1339" y="353972"/>
                </a:cubicBezTo>
                <a:cubicBezTo>
                  <a:pt x="-8069" y="301193"/>
                  <a:pt x="34154" y="295227"/>
                  <a:pt x="62838" y="285589"/>
                </a:cubicBezTo>
                <a:cubicBezTo>
                  <a:pt x="338434" y="194259"/>
                  <a:pt x="650517" y="162592"/>
                  <a:pt x="730604" y="147676"/>
                </a:cubicBezTo>
                <a:cubicBezTo>
                  <a:pt x="750625" y="143947"/>
                  <a:pt x="765068" y="142656"/>
                  <a:pt x="775061" y="142993"/>
                </a:cubicBezTo>
                <a:close/>
                <a:moveTo>
                  <a:pt x="1096842" y="136661"/>
                </a:moveTo>
                <a:cubicBezTo>
                  <a:pt x="1087663" y="138497"/>
                  <a:pt x="1078255" y="138727"/>
                  <a:pt x="1068847" y="139874"/>
                </a:cubicBezTo>
                <a:cubicBezTo>
                  <a:pt x="1058520" y="141251"/>
                  <a:pt x="1048653" y="144234"/>
                  <a:pt x="1038786" y="146988"/>
                </a:cubicBezTo>
                <a:cubicBezTo>
                  <a:pt x="1029607" y="149741"/>
                  <a:pt x="1020198" y="152265"/>
                  <a:pt x="1010790" y="154560"/>
                </a:cubicBezTo>
                <a:cubicBezTo>
                  <a:pt x="1001152" y="156396"/>
                  <a:pt x="992432" y="158002"/>
                  <a:pt x="983712" y="162821"/>
                </a:cubicBezTo>
                <a:cubicBezTo>
                  <a:pt x="970632" y="169935"/>
                  <a:pt x="982335" y="189670"/>
                  <a:pt x="995186" y="182556"/>
                </a:cubicBezTo>
                <a:cubicBezTo>
                  <a:pt x="1002758" y="178196"/>
                  <a:pt x="1011249" y="177737"/>
                  <a:pt x="1019739" y="175901"/>
                </a:cubicBezTo>
                <a:cubicBezTo>
                  <a:pt x="1028918" y="173836"/>
                  <a:pt x="1037868" y="171312"/>
                  <a:pt x="1046817" y="168788"/>
                </a:cubicBezTo>
                <a:cubicBezTo>
                  <a:pt x="1055308" y="166263"/>
                  <a:pt x="1064028" y="163739"/>
                  <a:pt x="1072977" y="162592"/>
                </a:cubicBezTo>
                <a:cubicBezTo>
                  <a:pt x="1083074" y="161444"/>
                  <a:pt x="1093171" y="160985"/>
                  <a:pt x="1103038" y="158920"/>
                </a:cubicBezTo>
                <a:cubicBezTo>
                  <a:pt x="1109234" y="157543"/>
                  <a:pt x="1112676" y="150430"/>
                  <a:pt x="1111070" y="144693"/>
                </a:cubicBezTo>
                <a:cubicBezTo>
                  <a:pt x="1109234" y="138268"/>
                  <a:pt x="1103038" y="135514"/>
                  <a:pt x="1096842" y="136661"/>
                </a:cubicBezTo>
                <a:close/>
                <a:moveTo>
                  <a:pt x="1740743" y="66902"/>
                </a:moveTo>
                <a:cubicBezTo>
                  <a:pt x="1738907" y="66902"/>
                  <a:pt x="1736842" y="67131"/>
                  <a:pt x="1735006" y="67590"/>
                </a:cubicBezTo>
                <a:cubicBezTo>
                  <a:pt x="1728580" y="68967"/>
                  <a:pt x="1723073" y="72409"/>
                  <a:pt x="1719402" y="77228"/>
                </a:cubicBezTo>
                <a:cubicBezTo>
                  <a:pt x="1716189" y="81588"/>
                  <a:pt x="1715042" y="86636"/>
                  <a:pt x="1715959" y="91455"/>
                </a:cubicBezTo>
                <a:cubicBezTo>
                  <a:pt x="1716877" y="96274"/>
                  <a:pt x="1720090" y="100405"/>
                  <a:pt x="1724909" y="103158"/>
                </a:cubicBezTo>
                <a:cubicBezTo>
                  <a:pt x="1730187" y="106141"/>
                  <a:pt x="1736612" y="107059"/>
                  <a:pt x="1743037" y="105683"/>
                </a:cubicBezTo>
                <a:cubicBezTo>
                  <a:pt x="1749462" y="104306"/>
                  <a:pt x="1754970" y="100864"/>
                  <a:pt x="1758641" y="96045"/>
                </a:cubicBezTo>
                <a:cubicBezTo>
                  <a:pt x="1761854" y="91685"/>
                  <a:pt x="1763001" y="86636"/>
                  <a:pt x="1762083" y="81817"/>
                </a:cubicBezTo>
                <a:cubicBezTo>
                  <a:pt x="1760248" y="72868"/>
                  <a:pt x="1751069" y="66902"/>
                  <a:pt x="1740743" y="66902"/>
                </a:cubicBezTo>
                <a:close/>
                <a:moveTo>
                  <a:pt x="1222823" y="62542"/>
                </a:moveTo>
                <a:cubicBezTo>
                  <a:pt x="1214562" y="63918"/>
                  <a:pt x="1206071" y="65525"/>
                  <a:pt x="1197581" y="67361"/>
                </a:cubicBezTo>
                <a:cubicBezTo>
                  <a:pt x="1182436" y="70573"/>
                  <a:pt x="1160865" y="75392"/>
                  <a:pt x="1137229" y="80670"/>
                </a:cubicBezTo>
                <a:cubicBezTo>
                  <a:pt x="1152375" y="120369"/>
                  <a:pt x="1193909" y="237170"/>
                  <a:pt x="1223511" y="400096"/>
                </a:cubicBezTo>
                <a:cubicBezTo>
                  <a:pt x="1239345" y="395048"/>
                  <a:pt x="1255178" y="390688"/>
                  <a:pt x="1270324" y="386328"/>
                </a:cubicBezTo>
                <a:cubicBezTo>
                  <a:pt x="1280421" y="383345"/>
                  <a:pt x="1291894" y="380132"/>
                  <a:pt x="1304286" y="376001"/>
                </a:cubicBezTo>
                <a:cubicBezTo>
                  <a:pt x="1282486" y="211011"/>
                  <a:pt x="1235214" y="91455"/>
                  <a:pt x="1222823" y="62542"/>
                </a:cubicBezTo>
                <a:close/>
                <a:moveTo>
                  <a:pt x="1293902" y="58038"/>
                </a:moveTo>
                <a:cubicBezTo>
                  <a:pt x="1277782" y="56633"/>
                  <a:pt x="1261948" y="57264"/>
                  <a:pt x="1246000" y="59100"/>
                </a:cubicBezTo>
                <a:cubicBezTo>
                  <a:pt x="1261145" y="96045"/>
                  <a:pt x="1304745" y="211240"/>
                  <a:pt x="1325856" y="367052"/>
                </a:cubicBezTo>
                <a:cubicBezTo>
                  <a:pt x="1357982" y="352595"/>
                  <a:pt x="1392174" y="328501"/>
                  <a:pt x="1418793" y="283294"/>
                </a:cubicBezTo>
                <a:cubicBezTo>
                  <a:pt x="1421776" y="278017"/>
                  <a:pt x="1424988" y="273198"/>
                  <a:pt x="1428201" y="268149"/>
                </a:cubicBezTo>
                <a:lnTo>
                  <a:pt x="1377487" y="84571"/>
                </a:lnTo>
                <a:cubicBezTo>
                  <a:pt x="1376799" y="84342"/>
                  <a:pt x="1376111" y="83883"/>
                  <a:pt x="1375422" y="83653"/>
                </a:cubicBezTo>
                <a:cubicBezTo>
                  <a:pt x="1364637" y="78375"/>
                  <a:pt x="1354540" y="73327"/>
                  <a:pt x="1343526" y="69196"/>
                </a:cubicBezTo>
                <a:cubicBezTo>
                  <a:pt x="1326430" y="62885"/>
                  <a:pt x="1310023" y="59443"/>
                  <a:pt x="1293902" y="58038"/>
                </a:cubicBezTo>
                <a:close/>
                <a:moveTo>
                  <a:pt x="1730416" y="45102"/>
                </a:moveTo>
                <a:cubicBezTo>
                  <a:pt x="1755429" y="40053"/>
                  <a:pt x="1779753" y="54281"/>
                  <a:pt x="1784572" y="77228"/>
                </a:cubicBezTo>
                <a:cubicBezTo>
                  <a:pt x="1786867" y="88472"/>
                  <a:pt x="1784113" y="100175"/>
                  <a:pt x="1776770" y="110043"/>
                </a:cubicBezTo>
                <a:cubicBezTo>
                  <a:pt x="1769885" y="119451"/>
                  <a:pt x="1759559" y="125876"/>
                  <a:pt x="1747627" y="128400"/>
                </a:cubicBezTo>
                <a:cubicBezTo>
                  <a:pt x="1744185" y="129089"/>
                  <a:pt x="1740743" y="129548"/>
                  <a:pt x="1737300" y="129548"/>
                </a:cubicBezTo>
                <a:cubicBezTo>
                  <a:pt x="1729039" y="129548"/>
                  <a:pt x="1720778" y="127482"/>
                  <a:pt x="1713665" y="123352"/>
                </a:cubicBezTo>
                <a:cubicBezTo>
                  <a:pt x="1703109" y="117156"/>
                  <a:pt x="1695995" y="107748"/>
                  <a:pt x="1693701" y="96274"/>
                </a:cubicBezTo>
                <a:cubicBezTo>
                  <a:pt x="1691406" y="84801"/>
                  <a:pt x="1693930" y="73097"/>
                  <a:pt x="1701273" y="63460"/>
                </a:cubicBezTo>
                <a:cubicBezTo>
                  <a:pt x="1708157" y="54051"/>
                  <a:pt x="1718484" y="47626"/>
                  <a:pt x="1730416" y="45102"/>
                </a:cubicBezTo>
                <a:close/>
                <a:moveTo>
                  <a:pt x="1744701" y="22900"/>
                </a:moveTo>
                <a:cubicBezTo>
                  <a:pt x="1729900" y="23531"/>
                  <a:pt x="1715845" y="26858"/>
                  <a:pt x="1706092" y="29727"/>
                </a:cubicBezTo>
                <a:cubicBezTo>
                  <a:pt x="1687046" y="35464"/>
                  <a:pt x="1667312" y="45102"/>
                  <a:pt x="1644364" y="56116"/>
                </a:cubicBezTo>
                <a:cubicBezTo>
                  <a:pt x="1608796" y="73327"/>
                  <a:pt x="1568409" y="93061"/>
                  <a:pt x="1516548" y="104535"/>
                </a:cubicBezTo>
                <a:cubicBezTo>
                  <a:pt x="1466523" y="115550"/>
                  <a:pt x="1433249" y="108436"/>
                  <a:pt x="1404795" y="96963"/>
                </a:cubicBezTo>
                <a:lnTo>
                  <a:pt x="1445182" y="243366"/>
                </a:lnTo>
                <a:cubicBezTo>
                  <a:pt x="1475931" y="202061"/>
                  <a:pt x="1508746" y="176819"/>
                  <a:pt x="1542937" y="168329"/>
                </a:cubicBezTo>
                <a:cubicBezTo>
                  <a:pt x="1577129" y="159838"/>
                  <a:pt x="1652396" y="157543"/>
                  <a:pt x="1702191" y="155937"/>
                </a:cubicBezTo>
                <a:cubicBezTo>
                  <a:pt x="1718484" y="155478"/>
                  <a:pt x="1731334" y="155019"/>
                  <a:pt x="1738219" y="154560"/>
                </a:cubicBezTo>
                <a:cubicBezTo>
                  <a:pt x="1766673" y="152495"/>
                  <a:pt x="1787785" y="142628"/>
                  <a:pt x="1801094" y="125417"/>
                </a:cubicBezTo>
                <a:cubicBezTo>
                  <a:pt x="1815092" y="107289"/>
                  <a:pt x="1816239" y="86636"/>
                  <a:pt x="1814633" y="77228"/>
                </a:cubicBezTo>
                <a:cubicBezTo>
                  <a:pt x="1810962" y="56116"/>
                  <a:pt x="1801783" y="40971"/>
                  <a:pt x="1787785" y="32251"/>
                </a:cubicBezTo>
                <a:cubicBezTo>
                  <a:pt x="1775049" y="24334"/>
                  <a:pt x="1759502" y="22269"/>
                  <a:pt x="1744701" y="22900"/>
                </a:cubicBezTo>
                <a:close/>
                <a:moveTo>
                  <a:pt x="1755458" y="154"/>
                </a:moveTo>
                <a:cubicBezTo>
                  <a:pt x="1772410" y="985"/>
                  <a:pt x="1787441" y="5173"/>
                  <a:pt x="1799717" y="12746"/>
                </a:cubicBezTo>
                <a:cubicBezTo>
                  <a:pt x="1819452" y="24908"/>
                  <a:pt x="1832073" y="45331"/>
                  <a:pt x="1837121" y="73097"/>
                </a:cubicBezTo>
                <a:cubicBezTo>
                  <a:pt x="1839875" y="89390"/>
                  <a:pt x="1837121" y="116468"/>
                  <a:pt x="1818993" y="139415"/>
                </a:cubicBezTo>
                <a:cubicBezTo>
                  <a:pt x="1807061" y="154790"/>
                  <a:pt x="1783425" y="174065"/>
                  <a:pt x="1739825" y="177278"/>
                </a:cubicBezTo>
                <a:cubicBezTo>
                  <a:pt x="1732711" y="177737"/>
                  <a:pt x="1719402" y="178196"/>
                  <a:pt x="1702880" y="178655"/>
                </a:cubicBezTo>
                <a:cubicBezTo>
                  <a:pt x="1656985" y="180032"/>
                  <a:pt x="1580341" y="182556"/>
                  <a:pt x="1548445" y="190358"/>
                </a:cubicBezTo>
                <a:cubicBezTo>
                  <a:pt x="1510582" y="199537"/>
                  <a:pt x="1473637" y="234646"/>
                  <a:pt x="1438527" y="294539"/>
                </a:cubicBezTo>
                <a:cubicBezTo>
                  <a:pt x="1390797" y="376001"/>
                  <a:pt x="1319201" y="395966"/>
                  <a:pt x="1276519" y="407898"/>
                </a:cubicBezTo>
                <a:cubicBezTo>
                  <a:pt x="1227642" y="421667"/>
                  <a:pt x="1169815" y="438648"/>
                  <a:pt x="1104644" y="467102"/>
                </a:cubicBezTo>
                <a:cubicBezTo>
                  <a:pt x="1083303" y="476281"/>
                  <a:pt x="1067240" y="480871"/>
                  <a:pt x="1054619" y="480871"/>
                </a:cubicBezTo>
                <a:cubicBezTo>
                  <a:pt x="1048194" y="480871"/>
                  <a:pt x="1042687" y="479494"/>
                  <a:pt x="1037868" y="477199"/>
                </a:cubicBezTo>
                <a:cubicBezTo>
                  <a:pt x="1024558" y="470315"/>
                  <a:pt x="1021575" y="456776"/>
                  <a:pt x="1019051" y="445991"/>
                </a:cubicBezTo>
                <a:cubicBezTo>
                  <a:pt x="1018363" y="442549"/>
                  <a:pt x="1017674" y="439106"/>
                  <a:pt x="1016527" y="436123"/>
                </a:cubicBezTo>
                <a:cubicBezTo>
                  <a:pt x="1014002" y="429010"/>
                  <a:pt x="1009872" y="411340"/>
                  <a:pt x="1003447" y="382886"/>
                </a:cubicBezTo>
                <a:cubicBezTo>
                  <a:pt x="996563" y="352825"/>
                  <a:pt x="988761" y="318633"/>
                  <a:pt x="982794" y="299587"/>
                </a:cubicBezTo>
                <a:cubicBezTo>
                  <a:pt x="979352" y="288113"/>
                  <a:pt x="976598" y="277558"/>
                  <a:pt x="973615" y="266084"/>
                </a:cubicBezTo>
                <a:cubicBezTo>
                  <a:pt x="967649" y="242448"/>
                  <a:pt x="960765" y="215370"/>
                  <a:pt x="942178" y="168099"/>
                </a:cubicBezTo>
                <a:cubicBezTo>
                  <a:pt x="934375" y="148594"/>
                  <a:pt x="934375" y="131613"/>
                  <a:pt x="942178" y="117615"/>
                </a:cubicBezTo>
                <a:cubicBezTo>
                  <a:pt x="954110" y="96274"/>
                  <a:pt x="979352" y="91455"/>
                  <a:pt x="980499" y="91226"/>
                </a:cubicBezTo>
                <a:lnTo>
                  <a:pt x="980958" y="91226"/>
                </a:lnTo>
                <a:cubicBezTo>
                  <a:pt x="994268" y="89160"/>
                  <a:pt x="1044522" y="77916"/>
                  <a:pt x="1093171" y="66902"/>
                </a:cubicBezTo>
                <a:cubicBezTo>
                  <a:pt x="1131263" y="58411"/>
                  <a:pt x="1169585" y="49691"/>
                  <a:pt x="1192991" y="44872"/>
                </a:cubicBezTo>
                <a:cubicBezTo>
                  <a:pt x="1246229" y="33858"/>
                  <a:pt x="1294877" y="26514"/>
                  <a:pt x="1351787" y="47626"/>
                </a:cubicBezTo>
                <a:cubicBezTo>
                  <a:pt x="1363719" y="52215"/>
                  <a:pt x="1374963" y="57723"/>
                  <a:pt x="1385748" y="63001"/>
                </a:cubicBezTo>
                <a:cubicBezTo>
                  <a:pt x="1419711" y="79523"/>
                  <a:pt x="1451837" y="95356"/>
                  <a:pt x="1511729" y="82047"/>
                </a:cubicBezTo>
                <a:cubicBezTo>
                  <a:pt x="1561066" y="71262"/>
                  <a:pt x="1600076" y="52215"/>
                  <a:pt x="1634497" y="35464"/>
                </a:cubicBezTo>
                <a:cubicBezTo>
                  <a:pt x="1657215" y="24449"/>
                  <a:pt x="1678785" y="13893"/>
                  <a:pt x="1699667" y="7698"/>
                </a:cubicBezTo>
                <a:cubicBezTo>
                  <a:pt x="1719631" y="1846"/>
                  <a:pt x="1738505" y="-678"/>
                  <a:pt x="1755458" y="154"/>
                </a:cubicBezTo>
                <a:close/>
              </a:path>
            </a:pathLst>
          </a:custGeom>
          <a:solidFill>
            <a:srgbClr val="163E64"/>
          </a:solidFill>
          <a:ln w="2286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738A9A-140D-4875-4F50-B3F128C368E3}"/>
              </a:ext>
            </a:extLst>
          </p:cNvPr>
          <p:cNvSpPr txBox="1"/>
          <p:nvPr/>
        </p:nvSpPr>
        <p:spPr>
          <a:xfrm>
            <a:off x="1605642" y="-2624326"/>
            <a:ext cx="8980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Registra o </a:t>
            </a:r>
            <a:r>
              <a:rPr lang="pt-BR" sz="2000" b="1" dirty="0">
                <a:solidFill>
                  <a:srgbClr val="FFFF00"/>
                </a:solidFill>
                <a:latin typeface="Trebuchet MS" panose="020B0603020202020204" pitchFamily="34" charset="0"/>
              </a:rPr>
              <a:t>montante de dinheiro que entra e sai do país durante operações de importação e exportação</a:t>
            </a:r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. Se o valor das exportações superar as importações, diz-se que a balança comercial apresenta um superávit. Se ocorrer o contrário, há um déficit.</a:t>
            </a:r>
          </a:p>
          <a:p>
            <a:pPr algn="ctr"/>
            <a:endParaRPr lang="pt-BR" sz="2000" b="1" dirty="0">
              <a:solidFill>
                <a:srgbClr val="163E64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531F4E-778F-883C-7763-5650477BAA85}"/>
              </a:ext>
            </a:extLst>
          </p:cNvPr>
          <p:cNvSpPr txBox="1"/>
          <p:nvPr/>
        </p:nvSpPr>
        <p:spPr>
          <a:xfrm>
            <a:off x="3584735" y="-3769440"/>
            <a:ext cx="5022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Balança Comercial</a:t>
            </a:r>
          </a:p>
        </p:txBody>
      </p:sp>
    </p:spTree>
    <p:extLst>
      <p:ext uri="{BB962C8B-B14F-4D97-AF65-F5344CB8AC3E}">
        <p14:creationId xmlns:p14="http://schemas.microsoft.com/office/powerpoint/2010/main" val="275465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aixa de madeira em cima de uma mesa&#10;&#10;Descrição gerada automaticamente com confiança baixa">
            <a:extLst>
              <a:ext uri="{FF2B5EF4-FFF2-40B4-BE49-F238E27FC236}">
                <a16:creationId xmlns:a16="http://schemas.microsoft.com/office/drawing/2014/main" id="{23F3F4DF-2465-B24C-C5A5-C17F218471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7" b="74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1D51798-B016-4B76-0EAE-FE9CB560CEA9}"/>
              </a:ext>
            </a:extLst>
          </p:cNvPr>
          <p:cNvSpPr txBox="1"/>
          <p:nvPr/>
        </p:nvSpPr>
        <p:spPr>
          <a:xfrm>
            <a:off x="1605642" y="1429514"/>
            <a:ext cx="89807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Registra o </a:t>
            </a:r>
            <a:r>
              <a:rPr lang="pt-BR" sz="2000" b="1" dirty="0">
                <a:solidFill>
                  <a:srgbClr val="FFFF00"/>
                </a:solidFill>
                <a:latin typeface="Trebuchet MS" panose="020B0603020202020204" pitchFamily="34" charset="0"/>
              </a:rPr>
              <a:t>montante de dinheiro que entra e sai do país durante operações de importação e exportação</a:t>
            </a:r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. Se o valor das exportações superar as importações, diz-se que a balança comercial apresenta um superávit. Se ocorrer o contrário, há um déficit.</a:t>
            </a:r>
          </a:p>
          <a:p>
            <a:pPr algn="ctr"/>
            <a:endParaRPr lang="pt-BR" sz="2000" b="1" dirty="0">
              <a:solidFill>
                <a:srgbClr val="163E64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72A18B4-2CB7-9264-2544-27EEBD2F20C9}"/>
              </a:ext>
            </a:extLst>
          </p:cNvPr>
          <p:cNvSpPr txBox="1"/>
          <p:nvPr/>
        </p:nvSpPr>
        <p:spPr>
          <a:xfrm>
            <a:off x="3584735" y="284400"/>
            <a:ext cx="5022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Balança Comercial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8E97A2-F2D9-2A45-1B18-B30BB34D9A57}"/>
              </a:ext>
            </a:extLst>
          </p:cNvPr>
          <p:cNvSpPr txBox="1"/>
          <p:nvPr/>
        </p:nvSpPr>
        <p:spPr>
          <a:xfrm>
            <a:off x="2484274" y="7995840"/>
            <a:ext cx="7223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Cenário Balança Comercial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ECEA78-23E1-E727-A9E0-30A3C6BFF600}"/>
              </a:ext>
            </a:extLst>
          </p:cNvPr>
          <p:cNvSpPr txBox="1"/>
          <p:nvPr/>
        </p:nvSpPr>
        <p:spPr>
          <a:xfrm>
            <a:off x="370800" y="10017055"/>
            <a:ext cx="640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As exportações apresentaram um aumento de 17,4% no último bimestre de 2024, impulsionado pela demanda por produtos agrícolas e minerais. Já as importações se mantiveram estáveis. Segundo dados do Banco Central do Brasil, </a:t>
            </a:r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 balança comercial brasileira registrou um superávit de 7,5 bilhões em março.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A11E874-117A-1B09-EFA7-A7157728043C}"/>
              </a:ext>
            </a:extLst>
          </p:cNvPr>
          <p:cNvGrpSpPr/>
          <p:nvPr/>
        </p:nvGrpSpPr>
        <p:grpSpPr>
          <a:xfrm>
            <a:off x="8064499" y="9742542"/>
            <a:ext cx="2962416" cy="3048897"/>
            <a:chOff x="-8623080" y="-2701614"/>
            <a:chExt cx="6587134" cy="6779429"/>
          </a:xfrm>
        </p:grpSpPr>
        <p:grpSp>
          <p:nvGrpSpPr>
            <p:cNvPr id="8" name="Gráfico 10">
              <a:extLst>
                <a:ext uri="{FF2B5EF4-FFF2-40B4-BE49-F238E27FC236}">
                  <a16:creationId xmlns:a16="http://schemas.microsoft.com/office/drawing/2014/main" id="{3920B5A3-C1EC-F155-4C48-A1FEF6719CC3}"/>
                </a:ext>
              </a:extLst>
            </p:cNvPr>
            <p:cNvGrpSpPr/>
            <p:nvPr/>
          </p:nvGrpSpPr>
          <p:grpSpPr>
            <a:xfrm rot="1167782">
              <a:off x="-7397273" y="-1841024"/>
              <a:ext cx="4577398" cy="4577375"/>
              <a:chOff x="-7397273" y="-1841024"/>
              <a:chExt cx="4577398" cy="4577375"/>
            </a:xfrm>
            <a:solidFill>
              <a:srgbClr val="163E64"/>
            </a:solidFill>
          </p:grpSpPr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A887A4DF-5EB2-DDBC-AD69-6D7387E4A794}"/>
                  </a:ext>
                </a:extLst>
              </p:cNvPr>
              <p:cNvSpPr/>
              <p:nvPr/>
            </p:nvSpPr>
            <p:spPr>
              <a:xfrm>
                <a:off x="-7397273" y="-1841024"/>
                <a:ext cx="4577398" cy="4577375"/>
              </a:xfrm>
              <a:custGeom>
                <a:avLst/>
                <a:gdLst>
                  <a:gd name="connsiteX0" fmla="*/ 2288699 w 4577398"/>
                  <a:gd name="connsiteY0" fmla="*/ 0 h 4577375"/>
                  <a:gd name="connsiteX1" fmla="*/ 0 w 4577398"/>
                  <a:gd name="connsiteY1" fmla="*/ 2288699 h 4577375"/>
                  <a:gd name="connsiteX2" fmla="*/ 2288699 w 4577398"/>
                  <a:gd name="connsiteY2" fmla="*/ 4577376 h 4577375"/>
                  <a:gd name="connsiteX3" fmla="*/ 4577399 w 4577398"/>
                  <a:gd name="connsiteY3" fmla="*/ 2288699 h 4577375"/>
                  <a:gd name="connsiteX4" fmla="*/ 2288699 w 4577398"/>
                  <a:gd name="connsiteY4" fmla="*/ 0 h 4577375"/>
                  <a:gd name="connsiteX5" fmla="*/ 1256758 w 4577398"/>
                  <a:gd name="connsiteY5" fmla="*/ 377061 h 4577375"/>
                  <a:gd name="connsiteX6" fmla="*/ 1241088 w 4577398"/>
                  <a:gd name="connsiteY6" fmla="*/ 442634 h 4577375"/>
                  <a:gd name="connsiteX7" fmla="*/ 1154142 w 4577398"/>
                  <a:gd name="connsiteY7" fmla="*/ 494581 h 4577375"/>
                  <a:gd name="connsiteX8" fmla="*/ 1081422 w 4577398"/>
                  <a:gd name="connsiteY8" fmla="*/ 483193 h 4577375"/>
                  <a:gd name="connsiteX9" fmla="*/ 1256758 w 4577398"/>
                  <a:gd name="connsiteY9" fmla="*/ 377061 h 4577375"/>
                  <a:gd name="connsiteX10" fmla="*/ 906619 w 4577398"/>
                  <a:gd name="connsiteY10" fmla="*/ 613359 h 4577375"/>
                  <a:gd name="connsiteX11" fmla="*/ 907850 w 4577398"/>
                  <a:gd name="connsiteY11" fmla="*/ 632220 h 4577375"/>
                  <a:gd name="connsiteX12" fmla="*/ 951327 w 4577398"/>
                  <a:gd name="connsiteY12" fmla="*/ 769863 h 4577375"/>
                  <a:gd name="connsiteX13" fmla="*/ 871645 w 4577398"/>
                  <a:gd name="connsiteY13" fmla="*/ 806073 h 4577375"/>
                  <a:gd name="connsiteX14" fmla="*/ 746462 w 4577398"/>
                  <a:gd name="connsiteY14" fmla="*/ 759920 h 4577375"/>
                  <a:gd name="connsiteX15" fmla="*/ 906619 w 4577398"/>
                  <a:gd name="connsiteY15" fmla="*/ 613359 h 4577375"/>
                  <a:gd name="connsiteX16" fmla="*/ 2288699 w 4577398"/>
                  <a:gd name="connsiteY16" fmla="*/ 4461459 h 4577375"/>
                  <a:gd name="connsiteX17" fmla="*/ 115892 w 4577398"/>
                  <a:gd name="connsiteY17" fmla="*/ 2288699 h 4577375"/>
                  <a:gd name="connsiteX18" fmla="*/ 226498 w 4577398"/>
                  <a:gd name="connsiteY18" fmla="*/ 1605762 h 4577375"/>
                  <a:gd name="connsiteX19" fmla="*/ 253485 w 4577398"/>
                  <a:gd name="connsiteY19" fmla="*/ 1617402 h 4577375"/>
                  <a:gd name="connsiteX20" fmla="*/ 408008 w 4577398"/>
                  <a:gd name="connsiteY20" fmla="*/ 1829931 h 4577375"/>
                  <a:gd name="connsiteX21" fmla="*/ 441843 w 4577398"/>
                  <a:gd name="connsiteY21" fmla="*/ 1989296 h 4577375"/>
                  <a:gd name="connsiteX22" fmla="*/ 408008 w 4577398"/>
                  <a:gd name="connsiteY22" fmla="*/ 2158300 h 4577375"/>
                  <a:gd name="connsiteX23" fmla="*/ 432176 w 4577398"/>
                  <a:gd name="connsiteY23" fmla="*/ 2254888 h 4577375"/>
                  <a:gd name="connsiteX24" fmla="*/ 649502 w 4577398"/>
                  <a:gd name="connsiteY24" fmla="*/ 2312844 h 4577375"/>
                  <a:gd name="connsiteX25" fmla="*/ 818529 w 4577398"/>
                  <a:gd name="connsiteY25" fmla="*/ 2414206 h 4577375"/>
                  <a:gd name="connsiteX26" fmla="*/ 924779 w 4577398"/>
                  <a:gd name="connsiteY26" fmla="*/ 2607430 h 4577375"/>
                  <a:gd name="connsiteX27" fmla="*/ 1005649 w 4577398"/>
                  <a:gd name="connsiteY27" fmla="*/ 2747467 h 4577375"/>
                  <a:gd name="connsiteX28" fmla="*/ 1237458 w 4577398"/>
                  <a:gd name="connsiteY28" fmla="*/ 2761950 h 4577375"/>
                  <a:gd name="connsiteX29" fmla="*/ 1429419 w 4577398"/>
                  <a:gd name="connsiteY29" fmla="*/ 2787287 h 4577375"/>
                  <a:gd name="connsiteX30" fmla="*/ 1596052 w 4577398"/>
                  <a:gd name="connsiteY30" fmla="*/ 2863384 h 4577375"/>
                  <a:gd name="connsiteX31" fmla="*/ 1737301 w 4577398"/>
                  <a:gd name="connsiteY31" fmla="*/ 2838004 h 4577375"/>
                  <a:gd name="connsiteX32" fmla="*/ 1824227 w 4577398"/>
                  <a:gd name="connsiteY32" fmla="*/ 2957550 h 4577375"/>
                  <a:gd name="connsiteX33" fmla="*/ 1820617 w 4577398"/>
                  <a:gd name="connsiteY33" fmla="*/ 3142247 h 4577375"/>
                  <a:gd name="connsiteX34" fmla="*/ 1708335 w 4577398"/>
                  <a:gd name="connsiteY34" fmla="*/ 3312514 h 4577375"/>
                  <a:gd name="connsiteX35" fmla="*/ 1701067 w 4577398"/>
                  <a:gd name="connsiteY35" fmla="*/ 3482729 h 4577375"/>
                  <a:gd name="connsiteX36" fmla="*/ 1845949 w 4577398"/>
                  <a:gd name="connsiteY36" fmla="*/ 3623977 h 4577375"/>
                  <a:gd name="connsiteX37" fmla="*/ 2041549 w 4577398"/>
                  <a:gd name="connsiteY37" fmla="*/ 3620343 h 4577375"/>
                  <a:gd name="connsiteX38" fmla="*/ 2146587 w 4577398"/>
                  <a:gd name="connsiteY38" fmla="*/ 3674694 h 4577375"/>
                  <a:gd name="connsiteX39" fmla="*/ 2251631 w 4577398"/>
                  <a:gd name="connsiteY39" fmla="*/ 3678323 h 4577375"/>
                  <a:gd name="connsiteX40" fmla="*/ 2334943 w 4577398"/>
                  <a:gd name="connsiteY40" fmla="*/ 3750743 h 4577375"/>
                  <a:gd name="connsiteX41" fmla="*/ 2258870 w 4577398"/>
                  <a:gd name="connsiteY41" fmla="*/ 3957239 h 4577375"/>
                  <a:gd name="connsiteX42" fmla="*/ 2324070 w 4577398"/>
                  <a:gd name="connsiteY42" fmla="*/ 4156420 h 4577375"/>
                  <a:gd name="connsiteX43" fmla="*/ 2342187 w 4577398"/>
                  <a:gd name="connsiteY43" fmla="*/ 4359239 h 4577375"/>
                  <a:gd name="connsiteX44" fmla="*/ 2442151 w 4577398"/>
                  <a:gd name="connsiteY44" fmla="*/ 4455450 h 4577375"/>
                  <a:gd name="connsiteX45" fmla="*/ 2288699 w 4577398"/>
                  <a:gd name="connsiteY45" fmla="*/ 4461459 h 4577375"/>
                  <a:gd name="connsiteX46" fmla="*/ 2620539 w 4577398"/>
                  <a:gd name="connsiteY46" fmla="*/ 4436127 h 4577375"/>
                  <a:gd name="connsiteX47" fmla="*/ 2595718 w 4577398"/>
                  <a:gd name="connsiteY47" fmla="*/ 4380985 h 4577375"/>
                  <a:gd name="connsiteX48" fmla="*/ 2617464 w 4577398"/>
                  <a:gd name="connsiteY48" fmla="*/ 4275970 h 4577375"/>
                  <a:gd name="connsiteX49" fmla="*/ 2863756 w 4577398"/>
                  <a:gd name="connsiteY49" fmla="*/ 4120190 h 4577375"/>
                  <a:gd name="connsiteX50" fmla="*/ 2965165 w 4577398"/>
                  <a:gd name="connsiteY50" fmla="*/ 3964454 h 4577375"/>
                  <a:gd name="connsiteX51" fmla="*/ 3015877 w 4577398"/>
                  <a:gd name="connsiteY51" fmla="*/ 3834059 h 4577375"/>
                  <a:gd name="connsiteX52" fmla="*/ 3189725 w 4577398"/>
                  <a:gd name="connsiteY52" fmla="*/ 3761640 h 4577375"/>
                  <a:gd name="connsiteX53" fmla="*/ 3247686 w 4577398"/>
                  <a:gd name="connsiteY53" fmla="*/ 3656577 h 4577375"/>
                  <a:gd name="connsiteX54" fmla="*/ 3211476 w 4577398"/>
                  <a:gd name="connsiteY54" fmla="*/ 3558777 h 4577375"/>
                  <a:gd name="connsiteX55" fmla="*/ 3186120 w 4577398"/>
                  <a:gd name="connsiteY55" fmla="*/ 3453763 h 4577375"/>
                  <a:gd name="connsiteX56" fmla="*/ 3280286 w 4577398"/>
                  <a:gd name="connsiteY56" fmla="*/ 3384929 h 4577375"/>
                  <a:gd name="connsiteX57" fmla="*/ 3280286 w 4577398"/>
                  <a:gd name="connsiteY57" fmla="*/ 3265427 h 4577375"/>
                  <a:gd name="connsiteX58" fmla="*/ 2874628 w 4577398"/>
                  <a:gd name="connsiteY58" fmla="*/ 3019115 h 4577375"/>
                  <a:gd name="connsiteX59" fmla="*/ 2693517 w 4577398"/>
                  <a:gd name="connsiteY59" fmla="*/ 2972033 h 4577375"/>
                  <a:gd name="connsiteX60" fmla="*/ 2497918 w 4577398"/>
                  <a:gd name="connsiteY60" fmla="*/ 2895936 h 4577375"/>
                  <a:gd name="connsiteX61" fmla="*/ 2247997 w 4577398"/>
                  <a:gd name="connsiteY61" fmla="*/ 2895936 h 4577375"/>
                  <a:gd name="connsiteX62" fmla="*/ 1998095 w 4577398"/>
                  <a:gd name="connsiteY62" fmla="*/ 2895936 h 4577375"/>
                  <a:gd name="connsiteX63" fmla="*/ 1581545 w 4577398"/>
                  <a:gd name="connsiteY63" fmla="*/ 2653302 h 4577375"/>
                  <a:gd name="connsiteX64" fmla="*/ 1548945 w 4577398"/>
                  <a:gd name="connsiteY64" fmla="*/ 2584468 h 4577375"/>
                  <a:gd name="connsiteX65" fmla="*/ 1552579 w 4577398"/>
                  <a:gd name="connsiteY65" fmla="*/ 2468556 h 4577375"/>
                  <a:gd name="connsiteX66" fmla="*/ 1494619 w 4577398"/>
                  <a:gd name="connsiteY66" fmla="*/ 2443220 h 4577375"/>
                  <a:gd name="connsiteX67" fmla="*/ 1414936 w 4577398"/>
                  <a:gd name="connsiteY67" fmla="*/ 2508419 h 4577375"/>
                  <a:gd name="connsiteX68" fmla="*/ 1302653 w 4577398"/>
                  <a:gd name="connsiteY68" fmla="*/ 2584468 h 4577375"/>
                  <a:gd name="connsiteX69" fmla="*/ 1175888 w 4577398"/>
                  <a:gd name="connsiteY69" fmla="*/ 2559088 h 4577375"/>
                  <a:gd name="connsiteX70" fmla="*/ 1107059 w 4577398"/>
                  <a:gd name="connsiteY70" fmla="*/ 2428737 h 4577375"/>
                  <a:gd name="connsiteX71" fmla="*/ 1107059 w 4577398"/>
                  <a:gd name="connsiteY71" fmla="*/ 2247649 h 4577375"/>
                  <a:gd name="connsiteX72" fmla="*/ 1215732 w 4577398"/>
                  <a:gd name="connsiteY72" fmla="*/ 2135366 h 4577375"/>
                  <a:gd name="connsiteX73" fmla="*/ 1378731 w 4577398"/>
                  <a:gd name="connsiteY73" fmla="*/ 2153483 h 4577375"/>
                  <a:gd name="connsiteX74" fmla="*/ 1545336 w 4577398"/>
                  <a:gd name="connsiteY74" fmla="*/ 2229532 h 4577375"/>
                  <a:gd name="connsiteX75" fmla="*/ 1675735 w 4577398"/>
                  <a:gd name="connsiteY75" fmla="*/ 2247649 h 4577375"/>
                  <a:gd name="connsiteX76" fmla="*/ 1701067 w 4577398"/>
                  <a:gd name="connsiteY76" fmla="*/ 2164332 h 4577375"/>
                  <a:gd name="connsiteX77" fmla="*/ 1686584 w 4577398"/>
                  <a:gd name="connsiteY77" fmla="*/ 1856451 h 4577375"/>
                  <a:gd name="connsiteX78" fmla="*/ 1824227 w 4577398"/>
                  <a:gd name="connsiteY78" fmla="*/ 1657246 h 4577375"/>
                  <a:gd name="connsiteX79" fmla="*/ 1994466 w 4577398"/>
                  <a:gd name="connsiteY79" fmla="*/ 1519608 h 4577375"/>
                  <a:gd name="connsiteX80" fmla="*/ 1987222 w 4577398"/>
                  <a:gd name="connsiteY80" fmla="*/ 1407325 h 4577375"/>
                  <a:gd name="connsiteX81" fmla="*/ 1954622 w 4577398"/>
                  <a:gd name="connsiteY81" fmla="*/ 1367481 h 4577375"/>
                  <a:gd name="connsiteX82" fmla="*/ 2001705 w 4577398"/>
                  <a:gd name="connsiteY82" fmla="*/ 1276949 h 4577375"/>
                  <a:gd name="connsiteX83" fmla="*/ 2121231 w 4577398"/>
                  <a:gd name="connsiteY83" fmla="*/ 1240716 h 4577375"/>
                  <a:gd name="connsiteX84" fmla="*/ 2233514 w 4577398"/>
                  <a:gd name="connsiteY84" fmla="*/ 1189999 h 4577375"/>
                  <a:gd name="connsiteX85" fmla="*/ 2316826 w 4577398"/>
                  <a:gd name="connsiteY85" fmla="*/ 1208116 h 4577375"/>
                  <a:gd name="connsiteX86" fmla="*/ 2490679 w 4577398"/>
                  <a:gd name="connsiteY86" fmla="*/ 1175516 h 4577375"/>
                  <a:gd name="connsiteX87" fmla="*/ 2516035 w 4577398"/>
                  <a:gd name="connsiteY87" fmla="*/ 1099467 h 4577375"/>
                  <a:gd name="connsiteX88" fmla="*/ 2461708 w 4577398"/>
                  <a:gd name="connsiteY88" fmla="*/ 983551 h 4577375"/>
                  <a:gd name="connsiteX89" fmla="*/ 2362096 w 4577398"/>
                  <a:gd name="connsiteY89" fmla="*/ 972678 h 4577375"/>
                  <a:gd name="connsiteX90" fmla="*/ 2288699 w 4577398"/>
                  <a:gd name="connsiteY90" fmla="*/ 990795 h 4577375"/>
                  <a:gd name="connsiteX91" fmla="*/ 2200914 w 4577398"/>
                  <a:gd name="connsiteY91" fmla="*/ 925595 h 4577375"/>
                  <a:gd name="connsiteX92" fmla="*/ 2200914 w 4577398"/>
                  <a:gd name="connsiteY92" fmla="*/ 845912 h 4577375"/>
                  <a:gd name="connsiteX93" fmla="*/ 2124865 w 4577398"/>
                  <a:gd name="connsiteY93" fmla="*/ 813312 h 4577375"/>
                  <a:gd name="connsiteX94" fmla="*/ 1940139 w 4577398"/>
                  <a:gd name="connsiteY94" fmla="*/ 911112 h 4577375"/>
                  <a:gd name="connsiteX95" fmla="*/ 1856822 w 4577398"/>
                  <a:gd name="connsiteY95" fmla="*/ 936468 h 4577375"/>
                  <a:gd name="connsiteX96" fmla="*/ 1748174 w 4577398"/>
                  <a:gd name="connsiteY96" fmla="*/ 889385 h 4577375"/>
                  <a:gd name="connsiteX97" fmla="*/ 1668491 w 4577398"/>
                  <a:gd name="connsiteY97" fmla="*/ 824185 h 4577375"/>
                  <a:gd name="connsiteX98" fmla="*/ 1585179 w 4577398"/>
                  <a:gd name="connsiteY98" fmla="*/ 864029 h 4577375"/>
                  <a:gd name="connsiteX99" fmla="*/ 1541702 w 4577398"/>
                  <a:gd name="connsiteY99" fmla="*/ 940078 h 4577375"/>
                  <a:gd name="connsiteX100" fmla="*/ 1563452 w 4577398"/>
                  <a:gd name="connsiteY100" fmla="*/ 1092204 h 4577375"/>
                  <a:gd name="connsiteX101" fmla="*/ 1563452 w 4577398"/>
                  <a:gd name="connsiteY101" fmla="*/ 1150160 h 4577375"/>
                  <a:gd name="connsiteX102" fmla="*/ 1451170 w 4577398"/>
                  <a:gd name="connsiteY102" fmla="*/ 1175516 h 4577375"/>
                  <a:gd name="connsiteX103" fmla="*/ 1284541 w 4577398"/>
                  <a:gd name="connsiteY103" fmla="*/ 1005278 h 4577375"/>
                  <a:gd name="connsiteX104" fmla="*/ 1204859 w 4577398"/>
                  <a:gd name="connsiteY104" fmla="*/ 936468 h 4577375"/>
                  <a:gd name="connsiteX105" fmla="*/ 1172259 w 4577398"/>
                  <a:gd name="connsiteY105" fmla="*/ 896629 h 4577375"/>
                  <a:gd name="connsiteX106" fmla="*/ 1201249 w 4577398"/>
                  <a:gd name="connsiteY106" fmla="*/ 802463 h 4577375"/>
                  <a:gd name="connsiteX107" fmla="*/ 1349736 w 4577398"/>
                  <a:gd name="connsiteY107" fmla="*/ 766229 h 4577375"/>
                  <a:gd name="connsiteX108" fmla="*/ 1440297 w 4577398"/>
                  <a:gd name="connsiteY108" fmla="*/ 737564 h 4577375"/>
                  <a:gd name="connsiteX109" fmla="*/ 1469263 w 4577398"/>
                  <a:gd name="connsiteY109" fmla="*/ 675674 h 4577375"/>
                  <a:gd name="connsiteX110" fmla="*/ 1422180 w 4577398"/>
                  <a:gd name="connsiteY110" fmla="*/ 588747 h 4577375"/>
                  <a:gd name="connsiteX111" fmla="*/ 1472897 w 4577398"/>
                  <a:gd name="connsiteY111" fmla="*/ 567025 h 4577375"/>
                  <a:gd name="connsiteX112" fmla="*/ 1534462 w 4577398"/>
                  <a:gd name="connsiteY112" fmla="*/ 581508 h 4577375"/>
                  <a:gd name="connsiteX113" fmla="*/ 1737301 w 4577398"/>
                  <a:gd name="connsiteY113" fmla="*/ 737564 h 4577375"/>
                  <a:gd name="connsiteX114" fmla="*/ 1940139 w 4577398"/>
                  <a:gd name="connsiteY114" fmla="*/ 693791 h 4577375"/>
                  <a:gd name="connsiteX115" fmla="*/ 1998095 w 4577398"/>
                  <a:gd name="connsiteY115" fmla="*/ 592381 h 4577375"/>
                  <a:gd name="connsiteX116" fmla="*/ 1950993 w 4577398"/>
                  <a:gd name="connsiteY116" fmla="*/ 519942 h 4577375"/>
                  <a:gd name="connsiteX117" fmla="*/ 1871310 w 4577398"/>
                  <a:gd name="connsiteY117" fmla="*/ 519942 h 4577375"/>
                  <a:gd name="connsiteX118" fmla="*/ 1711945 w 4577398"/>
                  <a:gd name="connsiteY118" fmla="*/ 487342 h 4577375"/>
                  <a:gd name="connsiteX119" fmla="*/ 1588784 w 4577398"/>
                  <a:gd name="connsiteY119" fmla="*/ 465591 h 4577375"/>
                  <a:gd name="connsiteX120" fmla="*/ 1487380 w 4577398"/>
                  <a:gd name="connsiteY120" fmla="*/ 487342 h 4577375"/>
                  <a:gd name="connsiteX121" fmla="*/ 1451170 w 4577398"/>
                  <a:gd name="connsiteY121" fmla="*/ 487342 h 4577375"/>
                  <a:gd name="connsiteX122" fmla="*/ 1451170 w 4577398"/>
                  <a:gd name="connsiteY122" fmla="*/ 422142 h 4577375"/>
                  <a:gd name="connsiteX123" fmla="*/ 1534462 w 4577398"/>
                  <a:gd name="connsiteY123" fmla="*/ 349700 h 4577375"/>
                  <a:gd name="connsiteX124" fmla="*/ 1575842 w 4577398"/>
                  <a:gd name="connsiteY124" fmla="*/ 236627 h 4577375"/>
                  <a:gd name="connsiteX125" fmla="*/ 1790998 w 4577398"/>
                  <a:gd name="connsiteY125" fmla="*/ 174082 h 4577375"/>
                  <a:gd name="connsiteX126" fmla="*/ 1777001 w 4577398"/>
                  <a:gd name="connsiteY126" fmla="*/ 184048 h 4577375"/>
                  <a:gd name="connsiteX127" fmla="*/ 1987222 w 4577398"/>
                  <a:gd name="connsiteY127" fmla="*/ 346068 h 4577375"/>
                  <a:gd name="connsiteX128" fmla="*/ 2110773 w 4577398"/>
                  <a:gd name="connsiteY128" fmla="*/ 346068 h 4577375"/>
                  <a:gd name="connsiteX129" fmla="*/ 2130264 w 4577398"/>
                  <a:gd name="connsiteY129" fmla="*/ 385069 h 4577375"/>
                  <a:gd name="connsiteX130" fmla="*/ 2152200 w 4577398"/>
                  <a:gd name="connsiteY130" fmla="*/ 549442 h 4577375"/>
                  <a:gd name="connsiteX131" fmla="*/ 2273401 w 4577398"/>
                  <a:gd name="connsiteY131" fmla="*/ 765881 h 4577375"/>
                  <a:gd name="connsiteX132" fmla="*/ 2302624 w 4577398"/>
                  <a:gd name="connsiteY132" fmla="*/ 769420 h 4577375"/>
                  <a:gd name="connsiteX133" fmla="*/ 2555831 w 4577398"/>
                  <a:gd name="connsiteY133" fmla="*/ 795267 h 4577375"/>
                  <a:gd name="connsiteX134" fmla="*/ 2577834 w 4577398"/>
                  <a:gd name="connsiteY134" fmla="*/ 792239 h 4577375"/>
                  <a:gd name="connsiteX135" fmla="*/ 2698729 w 4577398"/>
                  <a:gd name="connsiteY135" fmla="*/ 711626 h 4577375"/>
                  <a:gd name="connsiteX136" fmla="*/ 2728630 w 4577398"/>
                  <a:gd name="connsiteY136" fmla="*/ 689737 h 4577375"/>
                  <a:gd name="connsiteX137" fmla="*/ 2697709 w 4577398"/>
                  <a:gd name="connsiteY137" fmla="*/ 535097 h 4577375"/>
                  <a:gd name="connsiteX138" fmla="*/ 2610782 w 4577398"/>
                  <a:gd name="connsiteY138" fmla="*/ 491625 h 4577375"/>
                  <a:gd name="connsiteX139" fmla="*/ 2600515 w 4577398"/>
                  <a:gd name="connsiteY139" fmla="*/ 440259 h 4577375"/>
                  <a:gd name="connsiteX140" fmla="*/ 2620258 w 4577398"/>
                  <a:gd name="connsiteY140" fmla="*/ 419486 h 4577375"/>
                  <a:gd name="connsiteX141" fmla="*/ 2690351 w 4577398"/>
                  <a:gd name="connsiteY141" fmla="*/ 452248 h 4577375"/>
                  <a:gd name="connsiteX142" fmla="*/ 2860379 w 4577398"/>
                  <a:gd name="connsiteY142" fmla="*/ 369819 h 4577375"/>
                  <a:gd name="connsiteX143" fmla="*/ 2874094 w 4577398"/>
                  <a:gd name="connsiteY143" fmla="*/ 356686 h 4577375"/>
                  <a:gd name="connsiteX144" fmla="*/ 2877356 w 4577398"/>
                  <a:gd name="connsiteY144" fmla="*/ 337988 h 4577375"/>
                  <a:gd name="connsiteX145" fmla="*/ 2912703 w 4577398"/>
                  <a:gd name="connsiteY145" fmla="*/ 207682 h 4577375"/>
                  <a:gd name="connsiteX146" fmla="*/ 3573680 w 4577398"/>
                  <a:gd name="connsiteY146" fmla="*/ 538011 h 4577375"/>
                  <a:gd name="connsiteX147" fmla="*/ 3573680 w 4577398"/>
                  <a:gd name="connsiteY147" fmla="*/ 576687 h 4577375"/>
                  <a:gd name="connsiteX148" fmla="*/ 3559173 w 4577398"/>
                  <a:gd name="connsiteY148" fmla="*/ 617713 h 4577375"/>
                  <a:gd name="connsiteX149" fmla="*/ 3648518 w 4577398"/>
                  <a:gd name="connsiteY149" fmla="*/ 692603 h 4577375"/>
                  <a:gd name="connsiteX150" fmla="*/ 3749927 w 4577398"/>
                  <a:gd name="connsiteY150" fmla="*/ 719147 h 4577375"/>
                  <a:gd name="connsiteX151" fmla="*/ 3749927 w 4577398"/>
                  <a:gd name="connsiteY151" fmla="*/ 798829 h 4577375"/>
                  <a:gd name="connsiteX152" fmla="*/ 3708901 w 4577398"/>
                  <a:gd name="connsiteY152" fmla="*/ 883357 h 4577375"/>
                  <a:gd name="connsiteX153" fmla="*/ 3583323 w 4577398"/>
                  <a:gd name="connsiteY153" fmla="*/ 905079 h 4577375"/>
                  <a:gd name="connsiteX154" fmla="*/ 3557709 w 4577398"/>
                  <a:gd name="connsiteY154" fmla="*/ 936468 h 4577375"/>
                  <a:gd name="connsiteX155" fmla="*/ 3638880 w 4577398"/>
                  <a:gd name="connsiteY155" fmla="*/ 1011334 h 4577375"/>
                  <a:gd name="connsiteX156" fmla="*/ 3631617 w 4577398"/>
                  <a:gd name="connsiteY156" fmla="*/ 1086195 h 4577375"/>
                  <a:gd name="connsiteX157" fmla="*/ 3547113 w 4577398"/>
                  <a:gd name="connsiteY157" fmla="*/ 1086195 h 4577375"/>
                  <a:gd name="connsiteX158" fmla="*/ 3547113 w 4577398"/>
                  <a:gd name="connsiteY158" fmla="*/ 1134490 h 4577375"/>
                  <a:gd name="connsiteX159" fmla="*/ 3580924 w 4577398"/>
                  <a:gd name="connsiteY159" fmla="*/ 1175516 h 4577375"/>
                  <a:gd name="connsiteX160" fmla="*/ 3583323 w 4577398"/>
                  <a:gd name="connsiteY160" fmla="*/ 1284189 h 4577375"/>
                  <a:gd name="connsiteX161" fmla="*/ 3684728 w 4577398"/>
                  <a:gd name="connsiteY161" fmla="*/ 1284584 h 4577375"/>
                  <a:gd name="connsiteX162" fmla="*/ 3708901 w 4577398"/>
                  <a:gd name="connsiteY162" fmla="*/ 1252800 h 4577375"/>
                  <a:gd name="connsiteX163" fmla="*/ 3783762 w 4577398"/>
                  <a:gd name="connsiteY163" fmla="*/ 1257645 h 4577375"/>
                  <a:gd name="connsiteX164" fmla="*/ 3810329 w 4577398"/>
                  <a:gd name="connsiteY164" fmla="*/ 1202088 h 4577375"/>
                  <a:gd name="connsiteX165" fmla="*/ 3822371 w 4577398"/>
                  <a:gd name="connsiteY165" fmla="*/ 1095833 h 4577375"/>
                  <a:gd name="connsiteX166" fmla="*/ 3877928 w 4577398"/>
                  <a:gd name="connsiteY166" fmla="*/ 1042723 h 4577375"/>
                  <a:gd name="connsiteX167" fmla="*/ 3914138 w 4577398"/>
                  <a:gd name="connsiteY167" fmla="*/ 1052360 h 4577375"/>
                  <a:gd name="connsiteX168" fmla="*/ 3914138 w 4577398"/>
                  <a:gd name="connsiteY168" fmla="*/ 1136888 h 4577375"/>
                  <a:gd name="connsiteX169" fmla="*/ 3974492 w 4577398"/>
                  <a:gd name="connsiteY169" fmla="*/ 1206928 h 4577375"/>
                  <a:gd name="connsiteX170" fmla="*/ 4020388 w 4577398"/>
                  <a:gd name="connsiteY170" fmla="*/ 1257645 h 4577375"/>
                  <a:gd name="connsiteX171" fmla="*/ 4109732 w 4577398"/>
                  <a:gd name="connsiteY171" fmla="*/ 1247960 h 4577375"/>
                  <a:gd name="connsiteX172" fmla="*/ 4184575 w 4577398"/>
                  <a:gd name="connsiteY172" fmla="*/ 1284584 h 4577375"/>
                  <a:gd name="connsiteX173" fmla="*/ 4209001 w 4577398"/>
                  <a:gd name="connsiteY173" fmla="*/ 1273621 h 4577375"/>
                  <a:gd name="connsiteX174" fmla="*/ 4260552 w 4577398"/>
                  <a:gd name="connsiteY174" fmla="*/ 1377706 h 4577375"/>
                  <a:gd name="connsiteX175" fmla="*/ 4129060 w 4577398"/>
                  <a:gd name="connsiteY175" fmla="*/ 1407325 h 4577375"/>
                  <a:gd name="connsiteX176" fmla="*/ 4015567 w 4577398"/>
                  <a:gd name="connsiteY176" fmla="*/ 1320398 h 4577375"/>
                  <a:gd name="connsiteX177" fmla="*/ 3923800 w 4577398"/>
                  <a:gd name="connsiteY177" fmla="*/ 1320398 h 4577375"/>
                  <a:gd name="connsiteX178" fmla="*/ 3853778 w 4577398"/>
                  <a:gd name="connsiteY178" fmla="*/ 1363871 h 4577375"/>
                  <a:gd name="connsiteX179" fmla="*/ 3769255 w 4577398"/>
                  <a:gd name="connsiteY179" fmla="*/ 1363871 h 4577375"/>
                  <a:gd name="connsiteX180" fmla="*/ 3735444 w 4577398"/>
                  <a:gd name="connsiteY180" fmla="*/ 1407325 h 4577375"/>
                  <a:gd name="connsiteX181" fmla="*/ 3621974 w 4577398"/>
                  <a:gd name="connsiteY181" fmla="*/ 1407325 h 4577375"/>
                  <a:gd name="connsiteX182" fmla="*/ 3593008 w 4577398"/>
                  <a:gd name="connsiteY182" fmla="*/ 1474919 h 4577375"/>
                  <a:gd name="connsiteX183" fmla="*/ 3663005 w 4577398"/>
                  <a:gd name="connsiteY183" fmla="*/ 1559447 h 4577375"/>
                  <a:gd name="connsiteX184" fmla="*/ 3641278 w 4577398"/>
                  <a:gd name="connsiteY184" fmla="*/ 1643974 h 4577375"/>
                  <a:gd name="connsiteX185" fmla="*/ 3571257 w 4577398"/>
                  <a:gd name="connsiteY185" fmla="*/ 1709174 h 4577375"/>
                  <a:gd name="connsiteX186" fmla="*/ 3561596 w 4577398"/>
                  <a:gd name="connsiteY186" fmla="*/ 1764684 h 4577375"/>
                  <a:gd name="connsiteX187" fmla="*/ 3481913 w 4577398"/>
                  <a:gd name="connsiteY187" fmla="*/ 1813002 h 4577375"/>
                  <a:gd name="connsiteX188" fmla="*/ 3481913 w 4577398"/>
                  <a:gd name="connsiteY188" fmla="*/ 1875779 h 4577375"/>
                  <a:gd name="connsiteX189" fmla="*/ 3571257 w 4577398"/>
                  <a:gd name="connsiteY189" fmla="*/ 1902322 h 4577375"/>
                  <a:gd name="connsiteX190" fmla="*/ 3619552 w 4577398"/>
                  <a:gd name="connsiteY190" fmla="*/ 1979611 h 4577375"/>
                  <a:gd name="connsiteX191" fmla="*/ 3583323 w 4577398"/>
                  <a:gd name="connsiteY191" fmla="*/ 2056895 h 4577375"/>
                  <a:gd name="connsiteX192" fmla="*/ 3508480 w 4577398"/>
                  <a:gd name="connsiteY192" fmla="*/ 2117250 h 4577375"/>
                  <a:gd name="connsiteX193" fmla="*/ 3556774 w 4577398"/>
                  <a:gd name="connsiteY193" fmla="*/ 2221077 h 4577375"/>
                  <a:gd name="connsiteX194" fmla="*/ 3636457 w 4577398"/>
                  <a:gd name="connsiteY194" fmla="*/ 2317665 h 4577375"/>
                  <a:gd name="connsiteX195" fmla="*/ 3699234 w 4577398"/>
                  <a:gd name="connsiteY195" fmla="*/ 2317665 h 4577375"/>
                  <a:gd name="connsiteX196" fmla="*/ 3800644 w 4577398"/>
                  <a:gd name="connsiteY196" fmla="*/ 2345425 h 4577375"/>
                  <a:gd name="connsiteX197" fmla="*/ 3887056 w 4577398"/>
                  <a:gd name="connsiteY197" fmla="*/ 2431159 h 4577375"/>
                  <a:gd name="connsiteX198" fmla="*/ 3967248 w 4577398"/>
                  <a:gd name="connsiteY198" fmla="*/ 2404616 h 4577375"/>
                  <a:gd name="connsiteX199" fmla="*/ 4051776 w 4577398"/>
                  <a:gd name="connsiteY199" fmla="*/ 2300760 h 4577375"/>
                  <a:gd name="connsiteX200" fmla="*/ 4141121 w 4577398"/>
                  <a:gd name="connsiteY200" fmla="*/ 2300760 h 4577375"/>
                  <a:gd name="connsiteX201" fmla="*/ 4194260 w 4577398"/>
                  <a:gd name="connsiteY201" fmla="*/ 2390133 h 4577375"/>
                  <a:gd name="connsiteX202" fmla="*/ 4235287 w 4577398"/>
                  <a:gd name="connsiteY202" fmla="*/ 2431531 h 4577375"/>
                  <a:gd name="connsiteX203" fmla="*/ 4215987 w 4577398"/>
                  <a:gd name="connsiteY203" fmla="*/ 2532635 h 4577375"/>
                  <a:gd name="connsiteX204" fmla="*/ 4290824 w 4577398"/>
                  <a:gd name="connsiteY204" fmla="*/ 2566356 h 4577375"/>
                  <a:gd name="connsiteX205" fmla="*/ 4298087 w 4577398"/>
                  <a:gd name="connsiteY205" fmla="*/ 2636396 h 4577375"/>
                  <a:gd name="connsiteX206" fmla="*/ 4249774 w 4577398"/>
                  <a:gd name="connsiteY206" fmla="*/ 2665410 h 4577375"/>
                  <a:gd name="connsiteX207" fmla="*/ 4295670 w 4577398"/>
                  <a:gd name="connsiteY207" fmla="*/ 2819887 h 4577375"/>
                  <a:gd name="connsiteX208" fmla="*/ 4334297 w 4577398"/>
                  <a:gd name="connsiteY208" fmla="*/ 2865849 h 4577375"/>
                  <a:gd name="connsiteX209" fmla="*/ 4334297 w 4577398"/>
                  <a:gd name="connsiteY209" fmla="*/ 2938269 h 4577375"/>
                  <a:gd name="connsiteX210" fmla="*/ 4351341 w 4577398"/>
                  <a:gd name="connsiteY210" fmla="*/ 2970449 h 4577375"/>
                  <a:gd name="connsiteX211" fmla="*/ 2620539 w 4577398"/>
                  <a:gd name="connsiteY211" fmla="*/ 4436127 h 457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</a:cxnLst>
                <a:rect l="l" t="t" r="r" b="b"/>
                <a:pathLst>
                  <a:path w="4577398" h="4577375">
                    <a:moveTo>
                      <a:pt x="2288699" y="0"/>
                    </a:moveTo>
                    <a:cubicBezTo>
                      <a:pt x="1026699" y="0"/>
                      <a:pt x="0" y="1026699"/>
                      <a:pt x="0" y="2288699"/>
                    </a:cubicBezTo>
                    <a:cubicBezTo>
                      <a:pt x="0" y="3550628"/>
                      <a:pt x="1026699" y="4577376"/>
                      <a:pt x="2288699" y="4577376"/>
                    </a:cubicBezTo>
                    <a:cubicBezTo>
                      <a:pt x="3550699" y="4577376"/>
                      <a:pt x="4577399" y="3550628"/>
                      <a:pt x="4577399" y="2288699"/>
                    </a:cubicBezTo>
                    <a:cubicBezTo>
                      <a:pt x="4577399" y="1026699"/>
                      <a:pt x="3550699" y="0"/>
                      <a:pt x="2288699" y="0"/>
                    </a:cubicBezTo>
                    <a:close/>
                    <a:moveTo>
                      <a:pt x="1256758" y="377061"/>
                    </a:moveTo>
                    <a:lnTo>
                      <a:pt x="1241088" y="442634"/>
                    </a:lnTo>
                    <a:lnTo>
                      <a:pt x="1154142" y="494581"/>
                    </a:lnTo>
                    <a:lnTo>
                      <a:pt x="1081422" y="483193"/>
                    </a:lnTo>
                    <a:cubicBezTo>
                      <a:pt x="1138076" y="445195"/>
                      <a:pt x="1196523" y="409705"/>
                      <a:pt x="1256758" y="377061"/>
                    </a:cubicBezTo>
                    <a:close/>
                    <a:moveTo>
                      <a:pt x="906619" y="613359"/>
                    </a:moveTo>
                    <a:lnTo>
                      <a:pt x="907850" y="632220"/>
                    </a:lnTo>
                    <a:lnTo>
                      <a:pt x="951327" y="769863"/>
                    </a:lnTo>
                    <a:lnTo>
                      <a:pt x="871645" y="806073"/>
                    </a:lnTo>
                    <a:lnTo>
                      <a:pt x="746462" y="759920"/>
                    </a:lnTo>
                    <a:cubicBezTo>
                      <a:pt x="797408" y="708526"/>
                      <a:pt x="850781" y="659512"/>
                      <a:pt x="906619" y="613359"/>
                    </a:cubicBezTo>
                    <a:close/>
                    <a:moveTo>
                      <a:pt x="2288699" y="4461459"/>
                    </a:moveTo>
                    <a:cubicBezTo>
                      <a:pt x="1090621" y="4461459"/>
                      <a:pt x="115892" y="3486778"/>
                      <a:pt x="115892" y="2288699"/>
                    </a:cubicBezTo>
                    <a:cubicBezTo>
                      <a:pt x="115892" y="2050118"/>
                      <a:pt x="155127" y="1820660"/>
                      <a:pt x="226498" y="1605762"/>
                    </a:cubicBezTo>
                    <a:lnTo>
                      <a:pt x="253485" y="1617402"/>
                    </a:lnTo>
                    <a:lnTo>
                      <a:pt x="408008" y="1829931"/>
                    </a:lnTo>
                    <a:lnTo>
                      <a:pt x="441843" y="1989296"/>
                    </a:lnTo>
                    <a:lnTo>
                      <a:pt x="408008" y="2158300"/>
                    </a:lnTo>
                    <a:lnTo>
                      <a:pt x="432176" y="2254888"/>
                    </a:lnTo>
                    <a:lnTo>
                      <a:pt x="649502" y="2312844"/>
                    </a:lnTo>
                    <a:lnTo>
                      <a:pt x="818529" y="2414206"/>
                    </a:lnTo>
                    <a:lnTo>
                      <a:pt x="924779" y="2607430"/>
                    </a:lnTo>
                    <a:lnTo>
                      <a:pt x="1005649" y="2747467"/>
                    </a:lnTo>
                    <a:lnTo>
                      <a:pt x="1237458" y="2761950"/>
                    </a:lnTo>
                    <a:lnTo>
                      <a:pt x="1429419" y="2787287"/>
                    </a:lnTo>
                    <a:cubicBezTo>
                      <a:pt x="1429419" y="2787287"/>
                      <a:pt x="1585179" y="2863384"/>
                      <a:pt x="1596052" y="2863384"/>
                    </a:cubicBezTo>
                    <a:cubicBezTo>
                      <a:pt x="1606901" y="2863384"/>
                      <a:pt x="1737301" y="2838004"/>
                      <a:pt x="1737301" y="2838004"/>
                    </a:cubicBezTo>
                    <a:lnTo>
                      <a:pt x="1824227" y="2957550"/>
                    </a:lnTo>
                    <a:lnTo>
                      <a:pt x="1820617" y="3142247"/>
                    </a:lnTo>
                    <a:lnTo>
                      <a:pt x="1708335" y="3312514"/>
                    </a:lnTo>
                    <a:lnTo>
                      <a:pt x="1701067" y="3482729"/>
                    </a:lnTo>
                    <a:lnTo>
                      <a:pt x="1845949" y="3623977"/>
                    </a:lnTo>
                    <a:lnTo>
                      <a:pt x="2041549" y="3620343"/>
                    </a:lnTo>
                    <a:lnTo>
                      <a:pt x="2146587" y="3674694"/>
                    </a:lnTo>
                    <a:lnTo>
                      <a:pt x="2251631" y="3678323"/>
                    </a:lnTo>
                    <a:lnTo>
                      <a:pt x="2334943" y="3750743"/>
                    </a:lnTo>
                    <a:lnTo>
                      <a:pt x="2258870" y="3957239"/>
                    </a:lnTo>
                    <a:cubicBezTo>
                      <a:pt x="2258870" y="3957239"/>
                      <a:pt x="2305953" y="4131087"/>
                      <a:pt x="2324070" y="4156420"/>
                    </a:cubicBezTo>
                    <a:cubicBezTo>
                      <a:pt x="2342187" y="4181804"/>
                      <a:pt x="2331314" y="4326687"/>
                      <a:pt x="2342187" y="4359239"/>
                    </a:cubicBezTo>
                    <a:cubicBezTo>
                      <a:pt x="2348868" y="4379311"/>
                      <a:pt x="2402121" y="4424019"/>
                      <a:pt x="2442151" y="4455450"/>
                    </a:cubicBezTo>
                    <a:cubicBezTo>
                      <a:pt x="2391387" y="4458994"/>
                      <a:pt x="2340346" y="4461459"/>
                      <a:pt x="2288699" y="4461459"/>
                    </a:cubicBezTo>
                    <a:close/>
                    <a:moveTo>
                      <a:pt x="2620539" y="4436127"/>
                    </a:moveTo>
                    <a:lnTo>
                      <a:pt x="2595718" y="4380985"/>
                    </a:lnTo>
                    <a:lnTo>
                      <a:pt x="2617464" y="4275970"/>
                    </a:lnTo>
                    <a:lnTo>
                      <a:pt x="2863756" y="4120190"/>
                    </a:lnTo>
                    <a:lnTo>
                      <a:pt x="2965165" y="3964454"/>
                    </a:lnTo>
                    <a:lnTo>
                      <a:pt x="3015877" y="3834059"/>
                    </a:lnTo>
                    <a:lnTo>
                      <a:pt x="3189725" y="3761640"/>
                    </a:lnTo>
                    <a:lnTo>
                      <a:pt x="3247686" y="3656577"/>
                    </a:lnTo>
                    <a:lnTo>
                      <a:pt x="3211476" y="3558777"/>
                    </a:lnTo>
                    <a:lnTo>
                      <a:pt x="3186120" y="3453763"/>
                    </a:lnTo>
                    <a:lnTo>
                      <a:pt x="3280286" y="3384929"/>
                    </a:lnTo>
                    <a:lnTo>
                      <a:pt x="3280286" y="3265427"/>
                    </a:lnTo>
                    <a:cubicBezTo>
                      <a:pt x="3280286" y="3265427"/>
                      <a:pt x="2885482" y="3029965"/>
                      <a:pt x="2874628" y="3019115"/>
                    </a:cubicBezTo>
                    <a:cubicBezTo>
                      <a:pt x="2863756" y="3008219"/>
                      <a:pt x="2693517" y="2972033"/>
                      <a:pt x="2693517" y="2972033"/>
                    </a:cubicBezTo>
                    <a:lnTo>
                      <a:pt x="2497918" y="2895936"/>
                    </a:lnTo>
                    <a:lnTo>
                      <a:pt x="2247997" y="2895936"/>
                    </a:lnTo>
                    <a:lnTo>
                      <a:pt x="1998095" y="2895936"/>
                    </a:lnTo>
                    <a:cubicBezTo>
                      <a:pt x="1871310" y="2805404"/>
                      <a:pt x="1581545" y="2653302"/>
                      <a:pt x="1581545" y="2653302"/>
                    </a:cubicBezTo>
                    <a:lnTo>
                      <a:pt x="1548945" y="2584468"/>
                    </a:lnTo>
                    <a:lnTo>
                      <a:pt x="1552579" y="2468556"/>
                    </a:lnTo>
                    <a:lnTo>
                      <a:pt x="1494619" y="2443220"/>
                    </a:lnTo>
                    <a:cubicBezTo>
                      <a:pt x="1494619" y="2443220"/>
                      <a:pt x="1425814" y="2501156"/>
                      <a:pt x="1414936" y="2508419"/>
                    </a:cubicBezTo>
                    <a:cubicBezTo>
                      <a:pt x="1404063" y="2515639"/>
                      <a:pt x="1302653" y="2584468"/>
                      <a:pt x="1302653" y="2584468"/>
                    </a:cubicBezTo>
                    <a:lnTo>
                      <a:pt x="1175888" y="2559088"/>
                    </a:lnTo>
                    <a:cubicBezTo>
                      <a:pt x="1175888" y="2559088"/>
                      <a:pt x="1121566" y="2439590"/>
                      <a:pt x="1107059" y="2428737"/>
                    </a:cubicBezTo>
                    <a:cubicBezTo>
                      <a:pt x="1092576" y="2417840"/>
                      <a:pt x="1107059" y="2247649"/>
                      <a:pt x="1107059" y="2247649"/>
                    </a:cubicBezTo>
                    <a:lnTo>
                      <a:pt x="1215732" y="2135366"/>
                    </a:lnTo>
                    <a:lnTo>
                      <a:pt x="1378731" y="2153483"/>
                    </a:lnTo>
                    <a:lnTo>
                      <a:pt x="1545336" y="2229532"/>
                    </a:lnTo>
                    <a:lnTo>
                      <a:pt x="1675735" y="2247649"/>
                    </a:lnTo>
                    <a:lnTo>
                      <a:pt x="1701067" y="2164332"/>
                    </a:lnTo>
                    <a:lnTo>
                      <a:pt x="1686584" y="1856451"/>
                    </a:lnTo>
                    <a:lnTo>
                      <a:pt x="1824227" y="1657246"/>
                    </a:lnTo>
                    <a:lnTo>
                      <a:pt x="1994466" y="1519608"/>
                    </a:lnTo>
                    <a:lnTo>
                      <a:pt x="1987222" y="1407325"/>
                    </a:lnTo>
                    <a:lnTo>
                      <a:pt x="1954622" y="1367481"/>
                    </a:lnTo>
                    <a:lnTo>
                      <a:pt x="2001705" y="1276949"/>
                    </a:lnTo>
                    <a:lnTo>
                      <a:pt x="2121231" y="1240716"/>
                    </a:lnTo>
                    <a:lnTo>
                      <a:pt x="2233514" y="1189999"/>
                    </a:lnTo>
                    <a:lnTo>
                      <a:pt x="2316826" y="1208116"/>
                    </a:lnTo>
                    <a:lnTo>
                      <a:pt x="2490679" y="1175516"/>
                    </a:lnTo>
                    <a:lnTo>
                      <a:pt x="2516035" y="1099467"/>
                    </a:lnTo>
                    <a:lnTo>
                      <a:pt x="2461708" y="983551"/>
                    </a:lnTo>
                    <a:cubicBezTo>
                      <a:pt x="2461708" y="983551"/>
                      <a:pt x="2378396" y="969068"/>
                      <a:pt x="2362096" y="972678"/>
                    </a:cubicBezTo>
                    <a:cubicBezTo>
                      <a:pt x="2345796" y="976311"/>
                      <a:pt x="2288699" y="990795"/>
                      <a:pt x="2288699" y="990795"/>
                    </a:cubicBezTo>
                    <a:cubicBezTo>
                      <a:pt x="2288699" y="990795"/>
                      <a:pt x="2211787" y="936468"/>
                      <a:pt x="2200914" y="925595"/>
                    </a:cubicBezTo>
                    <a:cubicBezTo>
                      <a:pt x="2190060" y="914746"/>
                      <a:pt x="2200914" y="845912"/>
                      <a:pt x="2200914" y="845912"/>
                    </a:cubicBezTo>
                    <a:lnTo>
                      <a:pt x="2124865" y="813312"/>
                    </a:lnTo>
                    <a:lnTo>
                      <a:pt x="1940139" y="911112"/>
                    </a:lnTo>
                    <a:lnTo>
                      <a:pt x="1856822" y="936468"/>
                    </a:lnTo>
                    <a:lnTo>
                      <a:pt x="1748174" y="889385"/>
                    </a:lnTo>
                    <a:lnTo>
                      <a:pt x="1668491" y="824185"/>
                    </a:lnTo>
                    <a:lnTo>
                      <a:pt x="1585179" y="864029"/>
                    </a:lnTo>
                    <a:lnTo>
                      <a:pt x="1541702" y="940078"/>
                    </a:lnTo>
                    <a:lnTo>
                      <a:pt x="1563452" y="1092204"/>
                    </a:lnTo>
                    <a:lnTo>
                      <a:pt x="1563452" y="1150160"/>
                    </a:lnTo>
                    <a:lnTo>
                      <a:pt x="1451170" y="1175516"/>
                    </a:lnTo>
                    <a:lnTo>
                      <a:pt x="1284541" y="1005278"/>
                    </a:lnTo>
                    <a:lnTo>
                      <a:pt x="1204859" y="936468"/>
                    </a:lnTo>
                    <a:lnTo>
                      <a:pt x="1172259" y="896629"/>
                    </a:lnTo>
                    <a:lnTo>
                      <a:pt x="1201249" y="802463"/>
                    </a:lnTo>
                    <a:lnTo>
                      <a:pt x="1349736" y="766229"/>
                    </a:lnTo>
                    <a:lnTo>
                      <a:pt x="1440297" y="737564"/>
                    </a:lnTo>
                    <a:lnTo>
                      <a:pt x="1469263" y="675674"/>
                    </a:lnTo>
                    <a:lnTo>
                      <a:pt x="1422180" y="588747"/>
                    </a:lnTo>
                    <a:lnTo>
                      <a:pt x="1472897" y="567025"/>
                    </a:lnTo>
                    <a:lnTo>
                      <a:pt x="1534462" y="581508"/>
                    </a:lnTo>
                    <a:lnTo>
                      <a:pt x="1737301" y="737564"/>
                    </a:lnTo>
                    <a:lnTo>
                      <a:pt x="1940139" y="693791"/>
                    </a:lnTo>
                    <a:lnTo>
                      <a:pt x="1998095" y="592381"/>
                    </a:lnTo>
                    <a:lnTo>
                      <a:pt x="1950993" y="519942"/>
                    </a:lnTo>
                    <a:lnTo>
                      <a:pt x="1871310" y="519942"/>
                    </a:lnTo>
                    <a:lnTo>
                      <a:pt x="1711945" y="487342"/>
                    </a:lnTo>
                    <a:cubicBezTo>
                      <a:pt x="1711945" y="487342"/>
                      <a:pt x="1603291" y="458352"/>
                      <a:pt x="1588784" y="465591"/>
                    </a:cubicBezTo>
                    <a:cubicBezTo>
                      <a:pt x="1574301" y="472859"/>
                      <a:pt x="1487380" y="487342"/>
                      <a:pt x="1487380" y="487342"/>
                    </a:cubicBezTo>
                    <a:lnTo>
                      <a:pt x="1451170" y="487342"/>
                    </a:lnTo>
                    <a:lnTo>
                      <a:pt x="1451170" y="422142"/>
                    </a:lnTo>
                    <a:lnTo>
                      <a:pt x="1534462" y="349700"/>
                    </a:lnTo>
                    <a:lnTo>
                      <a:pt x="1575842" y="236627"/>
                    </a:lnTo>
                    <a:cubicBezTo>
                      <a:pt x="1646020" y="212177"/>
                      <a:pt x="1717787" y="191313"/>
                      <a:pt x="1790998" y="174082"/>
                    </a:cubicBezTo>
                    <a:lnTo>
                      <a:pt x="1777001" y="184048"/>
                    </a:lnTo>
                    <a:cubicBezTo>
                      <a:pt x="1811604" y="232761"/>
                      <a:pt x="1901368" y="346068"/>
                      <a:pt x="1987222" y="346068"/>
                    </a:cubicBezTo>
                    <a:lnTo>
                      <a:pt x="2110773" y="346068"/>
                    </a:lnTo>
                    <a:lnTo>
                      <a:pt x="2130264" y="385069"/>
                    </a:lnTo>
                    <a:lnTo>
                      <a:pt x="2152200" y="549442"/>
                    </a:lnTo>
                    <a:lnTo>
                      <a:pt x="2273401" y="765881"/>
                    </a:lnTo>
                    <a:lnTo>
                      <a:pt x="2302624" y="769420"/>
                    </a:lnTo>
                    <a:cubicBezTo>
                      <a:pt x="2470139" y="789749"/>
                      <a:pt x="2530170" y="795267"/>
                      <a:pt x="2555831" y="795267"/>
                    </a:cubicBezTo>
                    <a:cubicBezTo>
                      <a:pt x="2568755" y="795267"/>
                      <a:pt x="2572965" y="793846"/>
                      <a:pt x="2577834" y="792239"/>
                    </a:cubicBezTo>
                    <a:cubicBezTo>
                      <a:pt x="2586495" y="789354"/>
                      <a:pt x="2597277" y="785767"/>
                      <a:pt x="2698729" y="711626"/>
                    </a:cubicBezTo>
                    <a:lnTo>
                      <a:pt x="2728630" y="689737"/>
                    </a:lnTo>
                    <a:lnTo>
                      <a:pt x="2697709" y="535097"/>
                    </a:lnTo>
                    <a:lnTo>
                      <a:pt x="2610782" y="491625"/>
                    </a:lnTo>
                    <a:lnTo>
                      <a:pt x="2600515" y="440259"/>
                    </a:lnTo>
                    <a:lnTo>
                      <a:pt x="2620258" y="419486"/>
                    </a:lnTo>
                    <a:cubicBezTo>
                      <a:pt x="2654141" y="434904"/>
                      <a:pt x="2684876" y="449220"/>
                      <a:pt x="2690351" y="452248"/>
                    </a:cubicBezTo>
                    <a:cubicBezTo>
                      <a:pt x="2734963" y="481963"/>
                      <a:pt x="2778484" y="448290"/>
                      <a:pt x="2860379" y="369819"/>
                    </a:cubicBezTo>
                    <a:lnTo>
                      <a:pt x="2874094" y="356686"/>
                    </a:lnTo>
                    <a:lnTo>
                      <a:pt x="2877356" y="337988"/>
                    </a:lnTo>
                    <a:cubicBezTo>
                      <a:pt x="2886131" y="288064"/>
                      <a:pt x="2901220" y="233576"/>
                      <a:pt x="2912703" y="207682"/>
                    </a:cubicBezTo>
                    <a:cubicBezTo>
                      <a:pt x="3153125" y="279891"/>
                      <a:pt x="3376083" y="392590"/>
                      <a:pt x="3573680" y="538011"/>
                    </a:cubicBezTo>
                    <a:lnTo>
                      <a:pt x="3573680" y="576687"/>
                    </a:lnTo>
                    <a:cubicBezTo>
                      <a:pt x="3573680" y="576687"/>
                      <a:pt x="3551934" y="610474"/>
                      <a:pt x="3559173" y="617713"/>
                    </a:cubicBezTo>
                    <a:cubicBezTo>
                      <a:pt x="3566441" y="624981"/>
                      <a:pt x="3641278" y="687782"/>
                      <a:pt x="3648518" y="692603"/>
                    </a:cubicBezTo>
                    <a:cubicBezTo>
                      <a:pt x="3655761" y="697420"/>
                      <a:pt x="3749927" y="719147"/>
                      <a:pt x="3749927" y="719147"/>
                    </a:cubicBezTo>
                    <a:lnTo>
                      <a:pt x="3749927" y="798829"/>
                    </a:lnTo>
                    <a:lnTo>
                      <a:pt x="3708901" y="883357"/>
                    </a:lnTo>
                    <a:lnTo>
                      <a:pt x="3583323" y="905079"/>
                    </a:lnTo>
                    <a:lnTo>
                      <a:pt x="3557709" y="936468"/>
                    </a:lnTo>
                    <a:lnTo>
                      <a:pt x="3638880" y="1011334"/>
                    </a:lnTo>
                    <a:lnTo>
                      <a:pt x="3631617" y="1086195"/>
                    </a:lnTo>
                    <a:lnTo>
                      <a:pt x="3547113" y="1086195"/>
                    </a:lnTo>
                    <a:cubicBezTo>
                      <a:pt x="3547113" y="1086195"/>
                      <a:pt x="3554352" y="1127246"/>
                      <a:pt x="3547113" y="1134490"/>
                    </a:cubicBezTo>
                    <a:cubicBezTo>
                      <a:pt x="3539845" y="1141729"/>
                      <a:pt x="3573680" y="1153794"/>
                      <a:pt x="3580924" y="1175516"/>
                    </a:cubicBezTo>
                    <a:cubicBezTo>
                      <a:pt x="3588163" y="1197243"/>
                      <a:pt x="3573632" y="1291432"/>
                      <a:pt x="3583323" y="1284189"/>
                    </a:cubicBezTo>
                    <a:cubicBezTo>
                      <a:pt x="3593008" y="1276949"/>
                      <a:pt x="3684728" y="1284584"/>
                      <a:pt x="3684728" y="1284584"/>
                    </a:cubicBezTo>
                    <a:cubicBezTo>
                      <a:pt x="3684728" y="1284584"/>
                      <a:pt x="3687174" y="1252800"/>
                      <a:pt x="3708901" y="1252800"/>
                    </a:cubicBezTo>
                    <a:cubicBezTo>
                      <a:pt x="3730647" y="1252800"/>
                      <a:pt x="3783762" y="1257645"/>
                      <a:pt x="3783762" y="1257645"/>
                    </a:cubicBezTo>
                    <a:cubicBezTo>
                      <a:pt x="3783762" y="1257645"/>
                      <a:pt x="3805508" y="1211750"/>
                      <a:pt x="3810329" y="1202088"/>
                    </a:cubicBezTo>
                    <a:cubicBezTo>
                      <a:pt x="3815127" y="1192445"/>
                      <a:pt x="3819948" y="1103077"/>
                      <a:pt x="3822371" y="1095833"/>
                    </a:cubicBezTo>
                    <a:cubicBezTo>
                      <a:pt x="3824813" y="1088594"/>
                      <a:pt x="3870684" y="1045121"/>
                      <a:pt x="3877928" y="1042723"/>
                    </a:cubicBezTo>
                    <a:cubicBezTo>
                      <a:pt x="3885172" y="1040324"/>
                      <a:pt x="3914138" y="1052360"/>
                      <a:pt x="3914138" y="1052360"/>
                    </a:cubicBezTo>
                    <a:cubicBezTo>
                      <a:pt x="3914138" y="1052360"/>
                      <a:pt x="3906894" y="1134490"/>
                      <a:pt x="3914138" y="1136888"/>
                    </a:cubicBezTo>
                    <a:cubicBezTo>
                      <a:pt x="3921377" y="1139306"/>
                      <a:pt x="3967248" y="1204530"/>
                      <a:pt x="3974492" y="1206928"/>
                    </a:cubicBezTo>
                    <a:cubicBezTo>
                      <a:pt x="3981736" y="1209327"/>
                      <a:pt x="3996262" y="1257645"/>
                      <a:pt x="4020388" y="1257645"/>
                    </a:cubicBezTo>
                    <a:cubicBezTo>
                      <a:pt x="4044532" y="1257645"/>
                      <a:pt x="4100094" y="1245537"/>
                      <a:pt x="4109732" y="1247960"/>
                    </a:cubicBezTo>
                    <a:cubicBezTo>
                      <a:pt x="4119375" y="1250401"/>
                      <a:pt x="4174908" y="1282538"/>
                      <a:pt x="4184575" y="1284584"/>
                    </a:cubicBezTo>
                    <a:cubicBezTo>
                      <a:pt x="4189253" y="1285562"/>
                      <a:pt x="4199568" y="1279792"/>
                      <a:pt x="4209001" y="1273621"/>
                    </a:cubicBezTo>
                    <a:cubicBezTo>
                      <a:pt x="4227117" y="1307780"/>
                      <a:pt x="4244228" y="1342497"/>
                      <a:pt x="4260552" y="1377706"/>
                    </a:cubicBezTo>
                    <a:lnTo>
                      <a:pt x="4129060" y="1407325"/>
                    </a:lnTo>
                    <a:lnTo>
                      <a:pt x="4015567" y="1320398"/>
                    </a:lnTo>
                    <a:lnTo>
                      <a:pt x="3923800" y="1320398"/>
                    </a:lnTo>
                    <a:lnTo>
                      <a:pt x="3853778" y="1363871"/>
                    </a:lnTo>
                    <a:lnTo>
                      <a:pt x="3769255" y="1363871"/>
                    </a:lnTo>
                    <a:lnTo>
                      <a:pt x="3735444" y="1407325"/>
                    </a:lnTo>
                    <a:lnTo>
                      <a:pt x="3621974" y="1407325"/>
                    </a:lnTo>
                    <a:lnTo>
                      <a:pt x="3593008" y="1474919"/>
                    </a:lnTo>
                    <a:lnTo>
                      <a:pt x="3663005" y="1559447"/>
                    </a:lnTo>
                    <a:lnTo>
                      <a:pt x="3641278" y="1643974"/>
                    </a:lnTo>
                    <a:lnTo>
                      <a:pt x="3571257" y="1709174"/>
                    </a:lnTo>
                    <a:cubicBezTo>
                      <a:pt x="3571257" y="1709174"/>
                      <a:pt x="3561596" y="1757445"/>
                      <a:pt x="3561596" y="1764684"/>
                    </a:cubicBezTo>
                    <a:cubicBezTo>
                      <a:pt x="3561596" y="1771951"/>
                      <a:pt x="3481913" y="1813002"/>
                      <a:pt x="3481913" y="1813002"/>
                    </a:cubicBezTo>
                    <a:cubicBezTo>
                      <a:pt x="3481913" y="1813002"/>
                      <a:pt x="3477068" y="1868540"/>
                      <a:pt x="3481913" y="1875779"/>
                    </a:cubicBezTo>
                    <a:cubicBezTo>
                      <a:pt x="3486734" y="1883046"/>
                      <a:pt x="3571257" y="1902322"/>
                      <a:pt x="3571257" y="1902322"/>
                    </a:cubicBezTo>
                    <a:lnTo>
                      <a:pt x="3619552" y="1979611"/>
                    </a:lnTo>
                    <a:lnTo>
                      <a:pt x="3583323" y="2056895"/>
                    </a:lnTo>
                    <a:lnTo>
                      <a:pt x="3508480" y="2117250"/>
                    </a:lnTo>
                    <a:lnTo>
                      <a:pt x="3556774" y="2221077"/>
                    </a:lnTo>
                    <a:lnTo>
                      <a:pt x="3636457" y="2317665"/>
                    </a:lnTo>
                    <a:lnTo>
                      <a:pt x="3699234" y="2317665"/>
                    </a:lnTo>
                    <a:lnTo>
                      <a:pt x="3800644" y="2345425"/>
                    </a:lnTo>
                    <a:cubicBezTo>
                      <a:pt x="3800644" y="2345425"/>
                      <a:pt x="3864818" y="2438379"/>
                      <a:pt x="3887056" y="2431159"/>
                    </a:cubicBezTo>
                    <a:cubicBezTo>
                      <a:pt x="3909316" y="2423896"/>
                      <a:pt x="3955164" y="2419099"/>
                      <a:pt x="3967248" y="2404616"/>
                    </a:cubicBezTo>
                    <a:cubicBezTo>
                      <a:pt x="3979337" y="2390133"/>
                      <a:pt x="4051776" y="2300760"/>
                      <a:pt x="4051776" y="2300760"/>
                    </a:cubicBezTo>
                    <a:lnTo>
                      <a:pt x="4141121" y="2300760"/>
                    </a:lnTo>
                    <a:lnTo>
                      <a:pt x="4194260" y="2390133"/>
                    </a:lnTo>
                    <a:lnTo>
                      <a:pt x="4235287" y="2431531"/>
                    </a:lnTo>
                    <a:lnTo>
                      <a:pt x="4215987" y="2532635"/>
                    </a:lnTo>
                    <a:lnTo>
                      <a:pt x="4290824" y="2566356"/>
                    </a:lnTo>
                    <a:lnTo>
                      <a:pt x="4298087" y="2636396"/>
                    </a:lnTo>
                    <a:lnTo>
                      <a:pt x="4249774" y="2665410"/>
                    </a:lnTo>
                    <a:lnTo>
                      <a:pt x="4295670" y="2819887"/>
                    </a:lnTo>
                    <a:lnTo>
                      <a:pt x="4334297" y="2865849"/>
                    </a:lnTo>
                    <a:lnTo>
                      <a:pt x="4334297" y="2938269"/>
                    </a:lnTo>
                    <a:lnTo>
                      <a:pt x="4351341" y="2970449"/>
                    </a:lnTo>
                    <a:cubicBezTo>
                      <a:pt x="4098349" y="3733789"/>
                      <a:pt x="3433223" y="4311035"/>
                      <a:pt x="2620539" y="4436127"/>
                    </a:cubicBezTo>
                    <a:close/>
                  </a:path>
                </a:pathLst>
              </a:custGeom>
              <a:grpFill/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0785CEC6-BFC3-C751-D154-AB7C815D3F0E}"/>
                  </a:ext>
                </a:extLst>
              </p:cNvPr>
              <p:cNvSpPr/>
              <p:nvPr/>
            </p:nvSpPr>
            <p:spPr>
              <a:xfrm>
                <a:off x="-4497308" y="-1505808"/>
                <a:ext cx="248709" cy="130374"/>
              </a:xfrm>
              <a:custGeom>
                <a:avLst/>
                <a:gdLst>
                  <a:gd name="connsiteX0" fmla="*/ 70040 w 248709"/>
                  <a:gd name="connsiteY0" fmla="*/ 0 h 130374"/>
                  <a:gd name="connsiteX1" fmla="*/ 0 w 248709"/>
                  <a:gd name="connsiteY1" fmla="*/ 26569 h 130374"/>
                  <a:gd name="connsiteX2" fmla="*/ 0 w 248709"/>
                  <a:gd name="connsiteY2" fmla="*/ 86926 h 130374"/>
                  <a:gd name="connsiteX3" fmla="*/ 41074 w 248709"/>
                  <a:gd name="connsiteY3" fmla="*/ 130375 h 130374"/>
                  <a:gd name="connsiteX4" fmla="*/ 181111 w 248709"/>
                  <a:gd name="connsiteY4" fmla="*/ 130375 h 130374"/>
                  <a:gd name="connsiteX5" fmla="*/ 248710 w 248709"/>
                  <a:gd name="connsiteY5" fmla="*/ 96587 h 130374"/>
                  <a:gd name="connsiteX6" fmla="*/ 219744 w 248709"/>
                  <a:gd name="connsiteY6" fmla="*/ 26569 h 130374"/>
                  <a:gd name="connsiteX7" fmla="*/ 70040 w 248709"/>
                  <a:gd name="connsiteY7" fmla="*/ 0 h 130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09" h="130374">
                    <a:moveTo>
                      <a:pt x="70040" y="0"/>
                    </a:moveTo>
                    <a:cubicBezTo>
                      <a:pt x="57980" y="0"/>
                      <a:pt x="0" y="26569"/>
                      <a:pt x="0" y="26569"/>
                    </a:cubicBezTo>
                    <a:lnTo>
                      <a:pt x="0" y="86926"/>
                    </a:lnTo>
                    <a:lnTo>
                      <a:pt x="41074" y="130375"/>
                    </a:lnTo>
                    <a:lnTo>
                      <a:pt x="181111" y="130375"/>
                    </a:lnTo>
                    <a:lnTo>
                      <a:pt x="248710" y="96587"/>
                    </a:lnTo>
                    <a:lnTo>
                      <a:pt x="219744" y="26569"/>
                    </a:lnTo>
                    <a:cubicBezTo>
                      <a:pt x="219744" y="26569"/>
                      <a:pt x="82105" y="0"/>
                      <a:pt x="70040" y="0"/>
                    </a:cubicBezTo>
                    <a:close/>
                  </a:path>
                </a:pathLst>
              </a:custGeom>
              <a:grpFill/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888A90F4-9825-F6D6-53C3-17FE8E7639C1}"/>
                  </a:ext>
                </a:extLst>
              </p:cNvPr>
              <p:cNvSpPr/>
              <p:nvPr/>
            </p:nvSpPr>
            <p:spPr>
              <a:xfrm>
                <a:off x="-4073515" y="-1254676"/>
                <a:ext cx="325970" cy="260775"/>
              </a:xfrm>
              <a:custGeom>
                <a:avLst/>
                <a:gdLst>
                  <a:gd name="connsiteX0" fmla="*/ 240259 w 325970"/>
                  <a:gd name="connsiteY0" fmla="*/ 247503 h 260775"/>
                  <a:gd name="connsiteX1" fmla="*/ 299427 w 325970"/>
                  <a:gd name="connsiteY1" fmla="*/ 240259 h 260775"/>
                  <a:gd name="connsiteX2" fmla="*/ 325970 w 325970"/>
                  <a:gd name="connsiteY2" fmla="*/ 222166 h 260775"/>
                  <a:gd name="connsiteX3" fmla="*/ 252344 w 325970"/>
                  <a:gd name="connsiteY3" fmla="*/ 171450 h 260775"/>
                  <a:gd name="connsiteX4" fmla="*/ 210082 w 325970"/>
                  <a:gd name="connsiteY4" fmla="*/ 100198 h 260775"/>
                  <a:gd name="connsiteX5" fmla="*/ 155732 w 325970"/>
                  <a:gd name="connsiteY5" fmla="*/ 73655 h 260775"/>
                  <a:gd name="connsiteX6" fmla="*/ 130376 w 325970"/>
                  <a:gd name="connsiteY6" fmla="*/ 13277 h 260775"/>
                  <a:gd name="connsiteX7" fmla="*/ 79683 w 325970"/>
                  <a:gd name="connsiteY7" fmla="*/ 0 h 260775"/>
                  <a:gd name="connsiteX8" fmla="*/ 31412 w 325970"/>
                  <a:gd name="connsiteY8" fmla="*/ 26572 h 260775"/>
                  <a:gd name="connsiteX9" fmla="*/ 14483 w 325970"/>
                  <a:gd name="connsiteY9" fmla="*/ 48294 h 260775"/>
                  <a:gd name="connsiteX10" fmla="*/ 0 w 325970"/>
                  <a:gd name="connsiteY10" fmla="*/ 108654 h 260775"/>
                  <a:gd name="connsiteX11" fmla="*/ 48294 w 325970"/>
                  <a:gd name="connsiteY11" fmla="*/ 151216 h 260775"/>
                  <a:gd name="connsiteX12" fmla="*/ 96612 w 325970"/>
                  <a:gd name="connsiteY12" fmla="*/ 185937 h 260775"/>
                  <a:gd name="connsiteX13" fmla="*/ 117123 w 325970"/>
                  <a:gd name="connsiteY13" fmla="*/ 240259 h 260775"/>
                  <a:gd name="connsiteX14" fmla="*/ 191966 w 325970"/>
                  <a:gd name="connsiteY14" fmla="*/ 260775 h 260775"/>
                  <a:gd name="connsiteX15" fmla="*/ 240259 w 325970"/>
                  <a:gd name="connsiteY15" fmla="*/ 247503 h 260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5970" h="260775">
                    <a:moveTo>
                      <a:pt x="240259" y="247503"/>
                    </a:moveTo>
                    <a:lnTo>
                      <a:pt x="299427" y="240259"/>
                    </a:lnTo>
                    <a:lnTo>
                      <a:pt x="325970" y="222166"/>
                    </a:lnTo>
                    <a:cubicBezTo>
                      <a:pt x="325970" y="222166"/>
                      <a:pt x="255978" y="173848"/>
                      <a:pt x="252344" y="171450"/>
                    </a:cubicBezTo>
                    <a:cubicBezTo>
                      <a:pt x="248734" y="169056"/>
                      <a:pt x="210082" y="100198"/>
                      <a:pt x="210082" y="100198"/>
                    </a:cubicBezTo>
                    <a:lnTo>
                      <a:pt x="155732" y="73655"/>
                    </a:lnTo>
                    <a:lnTo>
                      <a:pt x="130376" y="13277"/>
                    </a:lnTo>
                    <a:lnTo>
                      <a:pt x="79683" y="0"/>
                    </a:lnTo>
                    <a:lnTo>
                      <a:pt x="31412" y="26572"/>
                    </a:lnTo>
                    <a:lnTo>
                      <a:pt x="14483" y="48294"/>
                    </a:lnTo>
                    <a:lnTo>
                      <a:pt x="0" y="108654"/>
                    </a:lnTo>
                    <a:lnTo>
                      <a:pt x="48294" y="151216"/>
                    </a:lnTo>
                    <a:lnTo>
                      <a:pt x="96612" y="185937"/>
                    </a:lnTo>
                    <a:lnTo>
                      <a:pt x="117123" y="240259"/>
                    </a:lnTo>
                    <a:lnTo>
                      <a:pt x="191966" y="260775"/>
                    </a:lnTo>
                    <a:lnTo>
                      <a:pt x="240259" y="247503"/>
                    </a:lnTo>
                    <a:close/>
                  </a:path>
                </a:pathLst>
              </a:custGeom>
              <a:grpFill/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CA072A4B-4F0E-94B5-A97A-47BD8051F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429387">
              <a:off x="-4234633" y="1371739"/>
              <a:ext cx="2198687" cy="2706076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1FE74FCC-2F1E-F61E-27BF-E918067F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688029">
              <a:off x="-8623080" y="-2701614"/>
              <a:ext cx="2198687" cy="2706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193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Esquemático&#10;&#10;Descrição gerada automaticamente">
            <a:extLst>
              <a:ext uri="{FF2B5EF4-FFF2-40B4-BE49-F238E27FC236}">
                <a16:creationId xmlns:a16="http://schemas.microsoft.com/office/drawing/2014/main" id="{A143A681-F13C-5E8C-E875-ED05EBD6F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77" r="18575" b="134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90635CB-F6E1-4119-B41C-487B5E2731DE}"/>
              </a:ext>
            </a:extLst>
          </p:cNvPr>
          <p:cNvSpPr txBox="1"/>
          <p:nvPr/>
        </p:nvSpPr>
        <p:spPr>
          <a:xfrm>
            <a:off x="2484274" y="284400"/>
            <a:ext cx="72234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Cenário Balança Comercial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33FA89-A522-A908-08F3-AEB2239108BD}"/>
              </a:ext>
            </a:extLst>
          </p:cNvPr>
          <p:cNvSpPr txBox="1"/>
          <p:nvPr/>
        </p:nvSpPr>
        <p:spPr>
          <a:xfrm>
            <a:off x="370800" y="2305615"/>
            <a:ext cx="640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As exportações apresentaram um aumento de 17,4% no último bimestre de 2024, impulsionado pela demanda por produtos agrícolas e minerais. Já as importações se mantiveram estáveis. Segundo dados do Banco Central do Brasil, </a:t>
            </a:r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a balança comercial brasileira registrou um superávit de 7,5 bilhões em março.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0F47B8-C0CE-DB97-31CE-F018FFB8E85A}"/>
              </a:ext>
            </a:extLst>
          </p:cNvPr>
          <p:cNvGrpSpPr/>
          <p:nvPr/>
        </p:nvGrpSpPr>
        <p:grpSpPr>
          <a:xfrm>
            <a:off x="8064499" y="2031102"/>
            <a:ext cx="2962416" cy="3048897"/>
            <a:chOff x="-8623080" y="-2701614"/>
            <a:chExt cx="6587134" cy="6779429"/>
          </a:xfrm>
        </p:grpSpPr>
        <p:grpSp>
          <p:nvGrpSpPr>
            <p:cNvPr id="13" name="Gráfico 10">
              <a:extLst>
                <a:ext uri="{FF2B5EF4-FFF2-40B4-BE49-F238E27FC236}">
                  <a16:creationId xmlns:a16="http://schemas.microsoft.com/office/drawing/2014/main" id="{1523F848-2AFE-CF41-2C30-63F7C0C72399}"/>
                </a:ext>
              </a:extLst>
            </p:cNvPr>
            <p:cNvGrpSpPr/>
            <p:nvPr/>
          </p:nvGrpSpPr>
          <p:grpSpPr>
            <a:xfrm rot="1167782">
              <a:off x="-7397273" y="-1841024"/>
              <a:ext cx="4577398" cy="4577375"/>
              <a:chOff x="-7397273" y="-1841024"/>
              <a:chExt cx="4577398" cy="4577375"/>
            </a:xfrm>
            <a:solidFill>
              <a:srgbClr val="163E64"/>
            </a:solidFill>
          </p:grpSpPr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60ECBE31-9BDA-4297-F9BB-A7307CD720FE}"/>
                  </a:ext>
                </a:extLst>
              </p:cNvPr>
              <p:cNvSpPr/>
              <p:nvPr/>
            </p:nvSpPr>
            <p:spPr>
              <a:xfrm>
                <a:off x="-7397273" y="-1841024"/>
                <a:ext cx="4577398" cy="4577375"/>
              </a:xfrm>
              <a:custGeom>
                <a:avLst/>
                <a:gdLst>
                  <a:gd name="connsiteX0" fmla="*/ 2288699 w 4577398"/>
                  <a:gd name="connsiteY0" fmla="*/ 0 h 4577375"/>
                  <a:gd name="connsiteX1" fmla="*/ 0 w 4577398"/>
                  <a:gd name="connsiteY1" fmla="*/ 2288699 h 4577375"/>
                  <a:gd name="connsiteX2" fmla="*/ 2288699 w 4577398"/>
                  <a:gd name="connsiteY2" fmla="*/ 4577376 h 4577375"/>
                  <a:gd name="connsiteX3" fmla="*/ 4577399 w 4577398"/>
                  <a:gd name="connsiteY3" fmla="*/ 2288699 h 4577375"/>
                  <a:gd name="connsiteX4" fmla="*/ 2288699 w 4577398"/>
                  <a:gd name="connsiteY4" fmla="*/ 0 h 4577375"/>
                  <a:gd name="connsiteX5" fmla="*/ 1256758 w 4577398"/>
                  <a:gd name="connsiteY5" fmla="*/ 377061 h 4577375"/>
                  <a:gd name="connsiteX6" fmla="*/ 1241088 w 4577398"/>
                  <a:gd name="connsiteY6" fmla="*/ 442634 h 4577375"/>
                  <a:gd name="connsiteX7" fmla="*/ 1154142 w 4577398"/>
                  <a:gd name="connsiteY7" fmla="*/ 494581 h 4577375"/>
                  <a:gd name="connsiteX8" fmla="*/ 1081422 w 4577398"/>
                  <a:gd name="connsiteY8" fmla="*/ 483193 h 4577375"/>
                  <a:gd name="connsiteX9" fmla="*/ 1256758 w 4577398"/>
                  <a:gd name="connsiteY9" fmla="*/ 377061 h 4577375"/>
                  <a:gd name="connsiteX10" fmla="*/ 906619 w 4577398"/>
                  <a:gd name="connsiteY10" fmla="*/ 613359 h 4577375"/>
                  <a:gd name="connsiteX11" fmla="*/ 907850 w 4577398"/>
                  <a:gd name="connsiteY11" fmla="*/ 632220 h 4577375"/>
                  <a:gd name="connsiteX12" fmla="*/ 951327 w 4577398"/>
                  <a:gd name="connsiteY12" fmla="*/ 769863 h 4577375"/>
                  <a:gd name="connsiteX13" fmla="*/ 871645 w 4577398"/>
                  <a:gd name="connsiteY13" fmla="*/ 806073 h 4577375"/>
                  <a:gd name="connsiteX14" fmla="*/ 746462 w 4577398"/>
                  <a:gd name="connsiteY14" fmla="*/ 759920 h 4577375"/>
                  <a:gd name="connsiteX15" fmla="*/ 906619 w 4577398"/>
                  <a:gd name="connsiteY15" fmla="*/ 613359 h 4577375"/>
                  <a:gd name="connsiteX16" fmla="*/ 2288699 w 4577398"/>
                  <a:gd name="connsiteY16" fmla="*/ 4461459 h 4577375"/>
                  <a:gd name="connsiteX17" fmla="*/ 115892 w 4577398"/>
                  <a:gd name="connsiteY17" fmla="*/ 2288699 h 4577375"/>
                  <a:gd name="connsiteX18" fmla="*/ 226498 w 4577398"/>
                  <a:gd name="connsiteY18" fmla="*/ 1605762 h 4577375"/>
                  <a:gd name="connsiteX19" fmla="*/ 253485 w 4577398"/>
                  <a:gd name="connsiteY19" fmla="*/ 1617402 h 4577375"/>
                  <a:gd name="connsiteX20" fmla="*/ 408008 w 4577398"/>
                  <a:gd name="connsiteY20" fmla="*/ 1829931 h 4577375"/>
                  <a:gd name="connsiteX21" fmla="*/ 441843 w 4577398"/>
                  <a:gd name="connsiteY21" fmla="*/ 1989296 h 4577375"/>
                  <a:gd name="connsiteX22" fmla="*/ 408008 w 4577398"/>
                  <a:gd name="connsiteY22" fmla="*/ 2158300 h 4577375"/>
                  <a:gd name="connsiteX23" fmla="*/ 432176 w 4577398"/>
                  <a:gd name="connsiteY23" fmla="*/ 2254888 h 4577375"/>
                  <a:gd name="connsiteX24" fmla="*/ 649502 w 4577398"/>
                  <a:gd name="connsiteY24" fmla="*/ 2312844 h 4577375"/>
                  <a:gd name="connsiteX25" fmla="*/ 818529 w 4577398"/>
                  <a:gd name="connsiteY25" fmla="*/ 2414206 h 4577375"/>
                  <a:gd name="connsiteX26" fmla="*/ 924779 w 4577398"/>
                  <a:gd name="connsiteY26" fmla="*/ 2607430 h 4577375"/>
                  <a:gd name="connsiteX27" fmla="*/ 1005649 w 4577398"/>
                  <a:gd name="connsiteY27" fmla="*/ 2747467 h 4577375"/>
                  <a:gd name="connsiteX28" fmla="*/ 1237458 w 4577398"/>
                  <a:gd name="connsiteY28" fmla="*/ 2761950 h 4577375"/>
                  <a:gd name="connsiteX29" fmla="*/ 1429419 w 4577398"/>
                  <a:gd name="connsiteY29" fmla="*/ 2787287 h 4577375"/>
                  <a:gd name="connsiteX30" fmla="*/ 1596052 w 4577398"/>
                  <a:gd name="connsiteY30" fmla="*/ 2863384 h 4577375"/>
                  <a:gd name="connsiteX31" fmla="*/ 1737301 w 4577398"/>
                  <a:gd name="connsiteY31" fmla="*/ 2838004 h 4577375"/>
                  <a:gd name="connsiteX32" fmla="*/ 1824227 w 4577398"/>
                  <a:gd name="connsiteY32" fmla="*/ 2957550 h 4577375"/>
                  <a:gd name="connsiteX33" fmla="*/ 1820617 w 4577398"/>
                  <a:gd name="connsiteY33" fmla="*/ 3142247 h 4577375"/>
                  <a:gd name="connsiteX34" fmla="*/ 1708335 w 4577398"/>
                  <a:gd name="connsiteY34" fmla="*/ 3312514 h 4577375"/>
                  <a:gd name="connsiteX35" fmla="*/ 1701067 w 4577398"/>
                  <a:gd name="connsiteY35" fmla="*/ 3482729 h 4577375"/>
                  <a:gd name="connsiteX36" fmla="*/ 1845949 w 4577398"/>
                  <a:gd name="connsiteY36" fmla="*/ 3623977 h 4577375"/>
                  <a:gd name="connsiteX37" fmla="*/ 2041549 w 4577398"/>
                  <a:gd name="connsiteY37" fmla="*/ 3620343 h 4577375"/>
                  <a:gd name="connsiteX38" fmla="*/ 2146587 w 4577398"/>
                  <a:gd name="connsiteY38" fmla="*/ 3674694 h 4577375"/>
                  <a:gd name="connsiteX39" fmla="*/ 2251631 w 4577398"/>
                  <a:gd name="connsiteY39" fmla="*/ 3678323 h 4577375"/>
                  <a:gd name="connsiteX40" fmla="*/ 2334943 w 4577398"/>
                  <a:gd name="connsiteY40" fmla="*/ 3750743 h 4577375"/>
                  <a:gd name="connsiteX41" fmla="*/ 2258870 w 4577398"/>
                  <a:gd name="connsiteY41" fmla="*/ 3957239 h 4577375"/>
                  <a:gd name="connsiteX42" fmla="*/ 2324070 w 4577398"/>
                  <a:gd name="connsiteY42" fmla="*/ 4156420 h 4577375"/>
                  <a:gd name="connsiteX43" fmla="*/ 2342187 w 4577398"/>
                  <a:gd name="connsiteY43" fmla="*/ 4359239 h 4577375"/>
                  <a:gd name="connsiteX44" fmla="*/ 2442151 w 4577398"/>
                  <a:gd name="connsiteY44" fmla="*/ 4455450 h 4577375"/>
                  <a:gd name="connsiteX45" fmla="*/ 2288699 w 4577398"/>
                  <a:gd name="connsiteY45" fmla="*/ 4461459 h 4577375"/>
                  <a:gd name="connsiteX46" fmla="*/ 2620539 w 4577398"/>
                  <a:gd name="connsiteY46" fmla="*/ 4436127 h 4577375"/>
                  <a:gd name="connsiteX47" fmla="*/ 2595718 w 4577398"/>
                  <a:gd name="connsiteY47" fmla="*/ 4380985 h 4577375"/>
                  <a:gd name="connsiteX48" fmla="*/ 2617464 w 4577398"/>
                  <a:gd name="connsiteY48" fmla="*/ 4275970 h 4577375"/>
                  <a:gd name="connsiteX49" fmla="*/ 2863756 w 4577398"/>
                  <a:gd name="connsiteY49" fmla="*/ 4120190 h 4577375"/>
                  <a:gd name="connsiteX50" fmla="*/ 2965165 w 4577398"/>
                  <a:gd name="connsiteY50" fmla="*/ 3964454 h 4577375"/>
                  <a:gd name="connsiteX51" fmla="*/ 3015877 w 4577398"/>
                  <a:gd name="connsiteY51" fmla="*/ 3834059 h 4577375"/>
                  <a:gd name="connsiteX52" fmla="*/ 3189725 w 4577398"/>
                  <a:gd name="connsiteY52" fmla="*/ 3761640 h 4577375"/>
                  <a:gd name="connsiteX53" fmla="*/ 3247686 w 4577398"/>
                  <a:gd name="connsiteY53" fmla="*/ 3656577 h 4577375"/>
                  <a:gd name="connsiteX54" fmla="*/ 3211476 w 4577398"/>
                  <a:gd name="connsiteY54" fmla="*/ 3558777 h 4577375"/>
                  <a:gd name="connsiteX55" fmla="*/ 3186120 w 4577398"/>
                  <a:gd name="connsiteY55" fmla="*/ 3453763 h 4577375"/>
                  <a:gd name="connsiteX56" fmla="*/ 3280286 w 4577398"/>
                  <a:gd name="connsiteY56" fmla="*/ 3384929 h 4577375"/>
                  <a:gd name="connsiteX57" fmla="*/ 3280286 w 4577398"/>
                  <a:gd name="connsiteY57" fmla="*/ 3265427 h 4577375"/>
                  <a:gd name="connsiteX58" fmla="*/ 2874628 w 4577398"/>
                  <a:gd name="connsiteY58" fmla="*/ 3019115 h 4577375"/>
                  <a:gd name="connsiteX59" fmla="*/ 2693517 w 4577398"/>
                  <a:gd name="connsiteY59" fmla="*/ 2972033 h 4577375"/>
                  <a:gd name="connsiteX60" fmla="*/ 2497918 w 4577398"/>
                  <a:gd name="connsiteY60" fmla="*/ 2895936 h 4577375"/>
                  <a:gd name="connsiteX61" fmla="*/ 2247997 w 4577398"/>
                  <a:gd name="connsiteY61" fmla="*/ 2895936 h 4577375"/>
                  <a:gd name="connsiteX62" fmla="*/ 1998095 w 4577398"/>
                  <a:gd name="connsiteY62" fmla="*/ 2895936 h 4577375"/>
                  <a:gd name="connsiteX63" fmla="*/ 1581545 w 4577398"/>
                  <a:gd name="connsiteY63" fmla="*/ 2653302 h 4577375"/>
                  <a:gd name="connsiteX64" fmla="*/ 1548945 w 4577398"/>
                  <a:gd name="connsiteY64" fmla="*/ 2584468 h 4577375"/>
                  <a:gd name="connsiteX65" fmla="*/ 1552579 w 4577398"/>
                  <a:gd name="connsiteY65" fmla="*/ 2468556 h 4577375"/>
                  <a:gd name="connsiteX66" fmla="*/ 1494619 w 4577398"/>
                  <a:gd name="connsiteY66" fmla="*/ 2443220 h 4577375"/>
                  <a:gd name="connsiteX67" fmla="*/ 1414936 w 4577398"/>
                  <a:gd name="connsiteY67" fmla="*/ 2508419 h 4577375"/>
                  <a:gd name="connsiteX68" fmla="*/ 1302653 w 4577398"/>
                  <a:gd name="connsiteY68" fmla="*/ 2584468 h 4577375"/>
                  <a:gd name="connsiteX69" fmla="*/ 1175888 w 4577398"/>
                  <a:gd name="connsiteY69" fmla="*/ 2559088 h 4577375"/>
                  <a:gd name="connsiteX70" fmla="*/ 1107059 w 4577398"/>
                  <a:gd name="connsiteY70" fmla="*/ 2428737 h 4577375"/>
                  <a:gd name="connsiteX71" fmla="*/ 1107059 w 4577398"/>
                  <a:gd name="connsiteY71" fmla="*/ 2247649 h 4577375"/>
                  <a:gd name="connsiteX72" fmla="*/ 1215732 w 4577398"/>
                  <a:gd name="connsiteY72" fmla="*/ 2135366 h 4577375"/>
                  <a:gd name="connsiteX73" fmla="*/ 1378731 w 4577398"/>
                  <a:gd name="connsiteY73" fmla="*/ 2153483 h 4577375"/>
                  <a:gd name="connsiteX74" fmla="*/ 1545336 w 4577398"/>
                  <a:gd name="connsiteY74" fmla="*/ 2229532 h 4577375"/>
                  <a:gd name="connsiteX75" fmla="*/ 1675735 w 4577398"/>
                  <a:gd name="connsiteY75" fmla="*/ 2247649 h 4577375"/>
                  <a:gd name="connsiteX76" fmla="*/ 1701067 w 4577398"/>
                  <a:gd name="connsiteY76" fmla="*/ 2164332 h 4577375"/>
                  <a:gd name="connsiteX77" fmla="*/ 1686584 w 4577398"/>
                  <a:gd name="connsiteY77" fmla="*/ 1856451 h 4577375"/>
                  <a:gd name="connsiteX78" fmla="*/ 1824227 w 4577398"/>
                  <a:gd name="connsiteY78" fmla="*/ 1657246 h 4577375"/>
                  <a:gd name="connsiteX79" fmla="*/ 1994466 w 4577398"/>
                  <a:gd name="connsiteY79" fmla="*/ 1519608 h 4577375"/>
                  <a:gd name="connsiteX80" fmla="*/ 1987222 w 4577398"/>
                  <a:gd name="connsiteY80" fmla="*/ 1407325 h 4577375"/>
                  <a:gd name="connsiteX81" fmla="*/ 1954622 w 4577398"/>
                  <a:gd name="connsiteY81" fmla="*/ 1367481 h 4577375"/>
                  <a:gd name="connsiteX82" fmla="*/ 2001705 w 4577398"/>
                  <a:gd name="connsiteY82" fmla="*/ 1276949 h 4577375"/>
                  <a:gd name="connsiteX83" fmla="*/ 2121231 w 4577398"/>
                  <a:gd name="connsiteY83" fmla="*/ 1240716 h 4577375"/>
                  <a:gd name="connsiteX84" fmla="*/ 2233514 w 4577398"/>
                  <a:gd name="connsiteY84" fmla="*/ 1189999 h 4577375"/>
                  <a:gd name="connsiteX85" fmla="*/ 2316826 w 4577398"/>
                  <a:gd name="connsiteY85" fmla="*/ 1208116 h 4577375"/>
                  <a:gd name="connsiteX86" fmla="*/ 2490679 w 4577398"/>
                  <a:gd name="connsiteY86" fmla="*/ 1175516 h 4577375"/>
                  <a:gd name="connsiteX87" fmla="*/ 2516035 w 4577398"/>
                  <a:gd name="connsiteY87" fmla="*/ 1099467 h 4577375"/>
                  <a:gd name="connsiteX88" fmla="*/ 2461708 w 4577398"/>
                  <a:gd name="connsiteY88" fmla="*/ 983551 h 4577375"/>
                  <a:gd name="connsiteX89" fmla="*/ 2362096 w 4577398"/>
                  <a:gd name="connsiteY89" fmla="*/ 972678 h 4577375"/>
                  <a:gd name="connsiteX90" fmla="*/ 2288699 w 4577398"/>
                  <a:gd name="connsiteY90" fmla="*/ 990795 h 4577375"/>
                  <a:gd name="connsiteX91" fmla="*/ 2200914 w 4577398"/>
                  <a:gd name="connsiteY91" fmla="*/ 925595 h 4577375"/>
                  <a:gd name="connsiteX92" fmla="*/ 2200914 w 4577398"/>
                  <a:gd name="connsiteY92" fmla="*/ 845912 h 4577375"/>
                  <a:gd name="connsiteX93" fmla="*/ 2124865 w 4577398"/>
                  <a:gd name="connsiteY93" fmla="*/ 813312 h 4577375"/>
                  <a:gd name="connsiteX94" fmla="*/ 1940139 w 4577398"/>
                  <a:gd name="connsiteY94" fmla="*/ 911112 h 4577375"/>
                  <a:gd name="connsiteX95" fmla="*/ 1856822 w 4577398"/>
                  <a:gd name="connsiteY95" fmla="*/ 936468 h 4577375"/>
                  <a:gd name="connsiteX96" fmla="*/ 1748174 w 4577398"/>
                  <a:gd name="connsiteY96" fmla="*/ 889385 h 4577375"/>
                  <a:gd name="connsiteX97" fmla="*/ 1668491 w 4577398"/>
                  <a:gd name="connsiteY97" fmla="*/ 824185 h 4577375"/>
                  <a:gd name="connsiteX98" fmla="*/ 1585179 w 4577398"/>
                  <a:gd name="connsiteY98" fmla="*/ 864029 h 4577375"/>
                  <a:gd name="connsiteX99" fmla="*/ 1541702 w 4577398"/>
                  <a:gd name="connsiteY99" fmla="*/ 940078 h 4577375"/>
                  <a:gd name="connsiteX100" fmla="*/ 1563452 w 4577398"/>
                  <a:gd name="connsiteY100" fmla="*/ 1092204 h 4577375"/>
                  <a:gd name="connsiteX101" fmla="*/ 1563452 w 4577398"/>
                  <a:gd name="connsiteY101" fmla="*/ 1150160 h 4577375"/>
                  <a:gd name="connsiteX102" fmla="*/ 1451170 w 4577398"/>
                  <a:gd name="connsiteY102" fmla="*/ 1175516 h 4577375"/>
                  <a:gd name="connsiteX103" fmla="*/ 1284541 w 4577398"/>
                  <a:gd name="connsiteY103" fmla="*/ 1005278 h 4577375"/>
                  <a:gd name="connsiteX104" fmla="*/ 1204859 w 4577398"/>
                  <a:gd name="connsiteY104" fmla="*/ 936468 h 4577375"/>
                  <a:gd name="connsiteX105" fmla="*/ 1172259 w 4577398"/>
                  <a:gd name="connsiteY105" fmla="*/ 896629 h 4577375"/>
                  <a:gd name="connsiteX106" fmla="*/ 1201249 w 4577398"/>
                  <a:gd name="connsiteY106" fmla="*/ 802463 h 4577375"/>
                  <a:gd name="connsiteX107" fmla="*/ 1349736 w 4577398"/>
                  <a:gd name="connsiteY107" fmla="*/ 766229 h 4577375"/>
                  <a:gd name="connsiteX108" fmla="*/ 1440297 w 4577398"/>
                  <a:gd name="connsiteY108" fmla="*/ 737564 h 4577375"/>
                  <a:gd name="connsiteX109" fmla="*/ 1469263 w 4577398"/>
                  <a:gd name="connsiteY109" fmla="*/ 675674 h 4577375"/>
                  <a:gd name="connsiteX110" fmla="*/ 1422180 w 4577398"/>
                  <a:gd name="connsiteY110" fmla="*/ 588747 h 4577375"/>
                  <a:gd name="connsiteX111" fmla="*/ 1472897 w 4577398"/>
                  <a:gd name="connsiteY111" fmla="*/ 567025 h 4577375"/>
                  <a:gd name="connsiteX112" fmla="*/ 1534462 w 4577398"/>
                  <a:gd name="connsiteY112" fmla="*/ 581508 h 4577375"/>
                  <a:gd name="connsiteX113" fmla="*/ 1737301 w 4577398"/>
                  <a:gd name="connsiteY113" fmla="*/ 737564 h 4577375"/>
                  <a:gd name="connsiteX114" fmla="*/ 1940139 w 4577398"/>
                  <a:gd name="connsiteY114" fmla="*/ 693791 h 4577375"/>
                  <a:gd name="connsiteX115" fmla="*/ 1998095 w 4577398"/>
                  <a:gd name="connsiteY115" fmla="*/ 592381 h 4577375"/>
                  <a:gd name="connsiteX116" fmla="*/ 1950993 w 4577398"/>
                  <a:gd name="connsiteY116" fmla="*/ 519942 h 4577375"/>
                  <a:gd name="connsiteX117" fmla="*/ 1871310 w 4577398"/>
                  <a:gd name="connsiteY117" fmla="*/ 519942 h 4577375"/>
                  <a:gd name="connsiteX118" fmla="*/ 1711945 w 4577398"/>
                  <a:gd name="connsiteY118" fmla="*/ 487342 h 4577375"/>
                  <a:gd name="connsiteX119" fmla="*/ 1588784 w 4577398"/>
                  <a:gd name="connsiteY119" fmla="*/ 465591 h 4577375"/>
                  <a:gd name="connsiteX120" fmla="*/ 1487380 w 4577398"/>
                  <a:gd name="connsiteY120" fmla="*/ 487342 h 4577375"/>
                  <a:gd name="connsiteX121" fmla="*/ 1451170 w 4577398"/>
                  <a:gd name="connsiteY121" fmla="*/ 487342 h 4577375"/>
                  <a:gd name="connsiteX122" fmla="*/ 1451170 w 4577398"/>
                  <a:gd name="connsiteY122" fmla="*/ 422142 h 4577375"/>
                  <a:gd name="connsiteX123" fmla="*/ 1534462 w 4577398"/>
                  <a:gd name="connsiteY123" fmla="*/ 349700 h 4577375"/>
                  <a:gd name="connsiteX124" fmla="*/ 1575842 w 4577398"/>
                  <a:gd name="connsiteY124" fmla="*/ 236627 h 4577375"/>
                  <a:gd name="connsiteX125" fmla="*/ 1790998 w 4577398"/>
                  <a:gd name="connsiteY125" fmla="*/ 174082 h 4577375"/>
                  <a:gd name="connsiteX126" fmla="*/ 1777001 w 4577398"/>
                  <a:gd name="connsiteY126" fmla="*/ 184048 h 4577375"/>
                  <a:gd name="connsiteX127" fmla="*/ 1987222 w 4577398"/>
                  <a:gd name="connsiteY127" fmla="*/ 346068 h 4577375"/>
                  <a:gd name="connsiteX128" fmla="*/ 2110773 w 4577398"/>
                  <a:gd name="connsiteY128" fmla="*/ 346068 h 4577375"/>
                  <a:gd name="connsiteX129" fmla="*/ 2130264 w 4577398"/>
                  <a:gd name="connsiteY129" fmla="*/ 385069 h 4577375"/>
                  <a:gd name="connsiteX130" fmla="*/ 2152200 w 4577398"/>
                  <a:gd name="connsiteY130" fmla="*/ 549442 h 4577375"/>
                  <a:gd name="connsiteX131" fmla="*/ 2273401 w 4577398"/>
                  <a:gd name="connsiteY131" fmla="*/ 765881 h 4577375"/>
                  <a:gd name="connsiteX132" fmla="*/ 2302624 w 4577398"/>
                  <a:gd name="connsiteY132" fmla="*/ 769420 h 4577375"/>
                  <a:gd name="connsiteX133" fmla="*/ 2555831 w 4577398"/>
                  <a:gd name="connsiteY133" fmla="*/ 795267 h 4577375"/>
                  <a:gd name="connsiteX134" fmla="*/ 2577834 w 4577398"/>
                  <a:gd name="connsiteY134" fmla="*/ 792239 h 4577375"/>
                  <a:gd name="connsiteX135" fmla="*/ 2698729 w 4577398"/>
                  <a:gd name="connsiteY135" fmla="*/ 711626 h 4577375"/>
                  <a:gd name="connsiteX136" fmla="*/ 2728630 w 4577398"/>
                  <a:gd name="connsiteY136" fmla="*/ 689737 h 4577375"/>
                  <a:gd name="connsiteX137" fmla="*/ 2697709 w 4577398"/>
                  <a:gd name="connsiteY137" fmla="*/ 535097 h 4577375"/>
                  <a:gd name="connsiteX138" fmla="*/ 2610782 w 4577398"/>
                  <a:gd name="connsiteY138" fmla="*/ 491625 h 4577375"/>
                  <a:gd name="connsiteX139" fmla="*/ 2600515 w 4577398"/>
                  <a:gd name="connsiteY139" fmla="*/ 440259 h 4577375"/>
                  <a:gd name="connsiteX140" fmla="*/ 2620258 w 4577398"/>
                  <a:gd name="connsiteY140" fmla="*/ 419486 h 4577375"/>
                  <a:gd name="connsiteX141" fmla="*/ 2690351 w 4577398"/>
                  <a:gd name="connsiteY141" fmla="*/ 452248 h 4577375"/>
                  <a:gd name="connsiteX142" fmla="*/ 2860379 w 4577398"/>
                  <a:gd name="connsiteY142" fmla="*/ 369819 h 4577375"/>
                  <a:gd name="connsiteX143" fmla="*/ 2874094 w 4577398"/>
                  <a:gd name="connsiteY143" fmla="*/ 356686 h 4577375"/>
                  <a:gd name="connsiteX144" fmla="*/ 2877356 w 4577398"/>
                  <a:gd name="connsiteY144" fmla="*/ 337988 h 4577375"/>
                  <a:gd name="connsiteX145" fmla="*/ 2912703 w 4577398"/>
                  <a:gd name="connsiteY145" fmla="*/ 207682 h 4577375"/>
                  <a:gd name="connsiteX146" fmla="*/ 3573680 w 4577398"/>
                  <a:gd name="connsiteY146" fmla="*/ 538011 h 4577375"/>
                  <a:gd name="connsiteX147" fmla="*/ 3573680 w 4577398"/>
                  <a:gd name="connsiteY147" fmla="*/ 576687 h 4577375"/>
                  <a:gd name="connsiteX148" fmla="*/ 3559173 w 4577398"/>
                  <a:gd name="connsiteY148" fmla="*/ 617713 h 4577375"/>
                  <a:gd name="connsiteX149" fmla="*/ 3648518 w 4577398"/>
                  <a:gd name="connsiteY149" fmla="*/ 692603 h 4577375"/>
                  <a:gd name="connsiteX150" fmla="*/ 3749927 w 4577398"/>
                  <a:gd name="connsiteY150" fmla="*/ 719147 h 4577375"/>
                  <a:gd name="connsiteX151" fmla="*/ 3749927 w 4577398"/>
                  <a:gd name="connsiteY151" fmla="*/ 798829 h 4577375"/>
                  <a:gd name="connsiteX152" fmla="*/ 3708901 w 4577398"/>
                  <a:gd name="connsiteY152" fmla="*/ 883357 h 4577375"/>
                  <a:gd name="connsiteX153" fmla="*/ 3583323 w 4577398"/>
                  <a:gd name="connsiteY153" fmla="*/ 905079 h 4577375"/>
                  <a:gd name="connsiteX154" fmla="*/ 3557709 w 4577398"/>
                  <a:gd name="connsiteY154" fmla="*/ 936468 h 4577375"/>
                  <a:gd name="connsiteX155" fmla="*/ 3638880 w 4577398"/>
                  <a:gd name="connsiteY155" fmla="*/ 1011334 h 4577375"/>
                  <a:gd name="connsiteX156" fmla="*/ 3631617 w 4577398"/>
                  <a:gd name="connsiteY156" fmla="*/ 1086195 h 4577375"/>
                  <a:gd name="connsiteX157" fmla="*/ 3547113 w 4577398"/>
                  <a:gd name="connsiteY157" fmla="*/ 1086195 h 4577375"/>
                  <a:gd name="connsiteX158" fmla="*/ 3547113 w 4577398"/>
                  <a:gd name="connsiteY158" fmla="*/ 1134490 h 4577375"/>
                  <a:gd name="connsiteX159" fmla="*/ 3580924 w 4577398"/>
                  <a:gd name="connsiteY159" fmla="*/ 1175516 h 4577375"/>
                  <a:gd name="connsiteX160" fmla="*/ 3583323 w 4577398"/>
                  <a:gd name="connsiteY160" fmla="*/ 1284189 h 4577375"/>
                  <a:gd name="connsiteX161" fmla="*/ 3684728 w 4577398"/>
                  <a:gd name="connsiteY161" fmla="*/ 1284584 h 4577375"/>
                  <a:gd name="connsiteX162" fmla="*/ 3708901 w 4577398"/>
                  <a:gd name="connsiteY162" fmla="*/ 1252800 h 4577375"/>
                  <a:gd name="connsiteX163" fmla="*/ 3783762 w 4577398"/>
                  <a:gd name="connsiteY163" fmla="*/ 1257645 h 4577375"/>
                  <a:gd name="connsiteX164" fmla="*/ 3810329 w 4577398"/>
                  <a:gd name="connsiteY164" fmla="*/ 1202088 h 4577375"/>
                  <a:gd name="connsiteX165" fmla="*/ 3822371 w 4577398"/>
                  <a:gd name="connsiteY165" fmla="*/ 1095833 h 4577375"/>
                  <a:gd name="connsiteX166" fmla="*/ 3877928 w 4577398"/>
                  <a:gd name="connsiteY166" fmla="*/ 1042723 h 4577375"/>
                  <a:gd name="connsiteX167" fmla="*/ 3914138 w 4577398"/>
                  <a:gd name="connsiteY167" fmla="*/ 1052360 h 4577375"/>
                  <a:gd name="connsiteX168" fmla="*/ 3914138 w 4577398"/>
                  <a:gd name="connsiteY168" fmla="*/ 1136888 h 4577375"/>
                  <a:gd name="connsiteX169" fmla="*/ 3974492 w 4577398"/>
                  <a:gd name="connsiteY169" fmla="*/ 1206928 h 4577375"/>
                  <a:gd name="connsiteX170" fmla="*/ 4020388 w 4577398"/>
                  <a:gd name="connsiteY170" fmla="*/ 1257645 h 4577375"/>
                  <a:gd name="connsiteX171" fmla="*/ 4109732 w 4577398"/>
                  <a:gd name="connsiteY171" fmla="*/ 1247960 h 4577375"/>
                  <a:gd name="connsiteX172" fmla="*/ 4184575 w 4577398"/>
                  <a:gd name="connsiteY172" fmla="*/ 1284584 h 4577375"/>
                  <a:gd name="connsiteX173" fmla="*/ 4209001 w 4577398"/>
                  <a:gd name="connsiteY173" fmla="*/ 1273621 h 4577375"/>
                  <a:gd name="connsiteX174" fmla="*/ 4260552 w 4577398"/>
                  <a:gd name="connsiteY174" fmla="*/ 1377706 h 4577375"/>
                  <a:gd name="connsiteX175" fmla="*/ 4129060 w 4577398"/>
                  <a:gd name="connsiteY175" fmla="*/ 1407325 h 4577375"/>
                  <a:gd name="connsiteX176" fmla="*/ 4015567 w 4577398"/>
                  <a:gd name="connsiteY176" fmla="*/ 1320398 h 4577375"/>
                  <a:gd name="connsiteX177" fmla="*/ 3923800 w 4577398"/>
                  <a:gd name="connsiteY177" fmla="*/ 1320398 h 4577375"/>
                  <a:gd name="connsiteX178" fmla="*/ 3853778 w 4577398"/>
                  <a:gd name="connsiteY178" fmla="*/ 1363871 h 4577375"/>
                  <a:gd name="connsiteX179" fmla="*/ 3769255 w 4577398"/>
                  <a:gd name="connsiteY179" fmla="*/ 1363871 h 4577375"/>
                  <a:gd name="connsiteX180" fmla="*/ 3735444 w 4577398"/>
                  <a:gd name="connsiteY180" fmla="*/ 1407325 h 4577375"/>
                  <a:gd name="connsiteX181" fmla="*/ 3621974 w 4577398"/>
                  <a:gd name="connsiteY181" fmla="*/ 1407325 h 4577375"/>
                  <a:gd name="connsiteX182" fmla="*/ 3593008 w 4577398"/>
                  <a:gd name="connsiteY182" fmla="*/ 1474919 h 4577375"/>
                  <a:gd name="connsiteX183" fmla="*/ 3663005 w 4577398"/>
                  <a:gd name="connsiteY183" fmla="*/ 1559447 h 4577375"/>
                  <a:gd name="connsiteX184" fmla="*/ 3641278 w 4577398"/>
                  <a:gd name="connsiteY184" fmla="*/ 1643974 h 4577375"/>
                  <a:gd name="connsiteX185" fmla="*/ 3571257 w 4577398"/>
                  <a:gd name="connsiteY185" fmla="*/ 1709174 h 4577375"/>
                  <a:gd name="connsiteX186" fmla="*/ 3561596 w 4577398"/>
                  <a:gd name="connsiteY186" fmla="*/ 1764684 h 4577375"/>
                  <a:gd name="connsiteX187" fmla="*/ 3481913 w 4577398"/>
                  <a:gd name="connsiteY187" fmla="*/ 1813002 h 4577375"/>
                  <a:gd name="connsiteX188" fmla="*/ 3481913 w 4577398"/>
                  <a:gd name="connsiteY188" fmla="*/ 1875779 h 4577375"/>
                  <a:gd name="connsiteX189" fmla="*/ 3571257 w 4577398"/>
                  <a:gd name="connsiteY189" fmla="*/ 1902322 h 4577375"/>
                  <a:gd name="connsiteX190" fmla="*/ 3619552 w 4577398"/>
                  <a:gd name="connsiteY190" fmla="*/ 1979611 h 4577375"/>
                  <a:gd name="connsiteX191" fmla="*/ 3583323 w 4577398"/>
                  <a:gd name="connsiteY191" fmla="*/ 2056895 h 4577375"/>
                  <a:gd name="connsiteX192" fmla="*/ 3508480 w 4577398"/>
                  <a:gd name="connsiteY192" fmla="*/ 2117250 h 4577375"/>
                  <a:gd name="connsiteX193" fmla="*/ 3556774 w 4577398"/>
                  <a:gd name="connsiteY193" fmla="*/ 2221077 h 4577375"/>
                  <a:gd name="connsiteX194" fmla="*/ 3636457 w 4577398"/>
                  <a:gd name="connsiteY194" fmla="*/ 2317665 h 4577375"/>
                  <a:gd name="connsiteX195" fmla="*/ 3699234 w 4577398"/>
                  <a:gd name="connsiteY195" fmla="*/ 2317665 h 4577375"/>
                  <a:gd name="connsiteX196" fmla="*/ 3800644 w 4577398"/>
                  <a:gd name="connsiteY196" fmla="*/ 2345425 h 4577375"/>
                  <a:gd name="connsiteX197" fmla="*/ 3887056 w 4577398"/>
                  <a:gd name="connsiteY197" fmla="*/ 2431159 h 4577375"/>
                  <a:gd name="connsiteX198" fmla="*/ 3967248 w 4577398"/>
                  <a:gd name="connsiteY198" fmla="*/ 2404616 h 4577375"/>
                  <a:gd name="connsiteX199" fmla="*/ 4051776 w 4577398"/>
                  <a:gd name="connsiteY199" fmla="*/ 2300760 h 4577375"/>
                  <a:gd name="connsiteX200" fmla="*/ 4141121 w 4577398"/>
                  <a:gd name="connsiteY200" fmla="*/ 2300760 h 4577375"/>
                  <a:gd name="connsiteX201" fmla="*/ 4194260 w 4577398"/>
                  <a:gd name="connsiteY201" fmla="*/ 2390133 h 4577375"/>
                  <a:gd name="connsiteX202" fmla="*/ 4235287 w 4577398"/>
                  <a:gd name="connsiteY202" fmla="*/ 2431531 h 4577375"/>
                  <a:gd name="connsiteX203" fmla="*/ 4215987 w 4577398"/>
                  <a:gd name="connsiteY203" fmla="*/ 2532635 h 4577375"/>
                  <a:gd name="connsiteX204" fmla="*/ 4290824 w 4577398"/>
                  <a:gd name="connsiteY204" fmla="*/ 2566356 h 4577375"/>
                  <a:gd name="connsiteX205" fmla="*/ 4298087 w 4577398"/>
                  <a:gd name="connsiteY205" fmla="*/ 2636396 h 4577375"/>
                  <a:gd name="connsiteX206" fmla="*/ 4249774 w 4577398"/>
                  <a:gd name="connsiteY206" fmla="*/ 2665410 h 4577375"/>
                  <a:gd name="connsiteX207" fmla="*/ 4295670 w 4577398"/>
                  <a:gd name="connsiteY207" fmla="*/ 2819887 h 4577375"/>
                  <a:gd name="connsiteX208" fmla="*/ 4334297 w 4577398"/>
                  <a:gd name="connsiteY208" fmla="*/ 2865849 h 4577375"/>
                  <a:gd name="connsiteX209" fmla="*/ 4334297 w 4577398"/>
                  <a:gd name="connsiteY209" fmla="*/ 2938269 h 4577375"/>
                  <a:gd name="connsiteX210" fmla="*/ 4351341 w 4577398"/>
                  <a:gd name="connsiteY210" fmla="*/ 2970449 h 4577375"/>
                  <a:gd name="connsiteX211" fmla="*/ 2620539 w 4577398"/>
                  <a:gd name="connsiteY211" fmla="*/ 4436127 h 457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</a:cxnLst>
                <a:rect l="l" t="t" r="r" b="b"/>
                <a:pathLst>
                  <a:path w="4577398" h="4577375">
                    <a:moveTo>
                      <a:pt x="2288699" y="0"/>
                    </a:moveTo>
                    <a:cubicBezTo>
                      <a:pt x="1026699" y="0"/>
                      <a:pt x="0" y="1026699"/>
                      <a:pt x="0" y="2288699"/>
                    </a:cubicBezTo>
                    <a:cubicBezTo>
                      <a:pt x="0" y="3550628"/>
                      <a:pt x="1026699" y="4577376"/>
                      <a:pt x="2288699" y="4577376"/>
                    </a:cubicBezTo>
                    <a:cubicBezTo>
                      <a:pt x="3550699" y="4577376"/>
                      <a:pt x="4577399" y="3550628"/>
                      <a:pt x="4577399" y="2288699"/>
                    </a:cubicBezTo>
                    <a:cubicBezTo>
                      <a:pt x="4577399" y="1026699"/>
                      <a:pt x="3550699" y="0"/>
                      <a:pt x="2288699" y="0"/>
                    </a:cubicBezTo>
                    <a:close/>
                    <a:moveTo>
                      <a:pt x="1256758" y="377061"/>
                    </a:moveTo>
                    <a:lnTo>
                      <a:pt x="1241088" y="442634"/>
                    </a:lnTo>
                    <a:lnTo>
                      <a:pt x="1154142" y="494581"/>
                    </a:lnTo>
                    <a:lnTo>
                      <a:pt x="1081422" y="483193"/>
                    </a:lnTo>
                    <a:cubicBezTo>
                      <a:pt x="1138076" y="445195"/>
                      <a:pt x="1196523" y="409705"/>
                      <a:pt x="1256758" y="377061"/>
                    </a:cubicBezTo>
                    <a:close/>
                    <a:moveTo>
                      <a:pt x="906619" y="613359"/>
                    </a:moveTo>
                    <a:lnTo>
                      <a:pt x="907850" y="632220"/>
                    </a:lnTo>
                    <a:lnTo>
                      <a:pt x="951327" y="769863"/>
                    </a:lnTo>
                    <a:lnTo>
                      <a:pt x="871645" y="806073"/>
                    </a:lnTo>
                    <a:lnTo>
                      <a:pt x="746462" y="759920"/>
                    </a:lnTo>
                    <a:cubicBezTo>
                      <a:pt x="797408" y="708526"/>
                      <a:pt x="850781" y="659512"/>
                      <a:pt x="906619" y="613359"/>
                    </a:cubicBezTo>
                    <a:close/>
                    <a:moveTo>
                      <a:pt x="2288699" y="4461459"/>
                    </a:moveTo>
                    <a:cubicBezTo>
                      <a:pt x="1090621" y="4461459"/>
                      <a:pt x="115892" y="3486778"/>
                      <a:pt x="115892" y="2288699"/>
                    </a:cubicBezTo>
                    <a:cubicBezTo>
                      <a:pt x="115892" y="2050118"/>
                      <a:pt x="155127" y="1820660"/>
                      <a:pt x="226498" y="1605762"/>
                    </a:cubicBezTo>
                    <a:lnTo>
                      <a:pt x="253485" y="1617402"/>
                    </a:lnTo>
                    <a:lnTo>
                      <a:pt x="408008" y="1829931"/>
                    </a:lnTo>
                    <a:lnTo>
                      <a:pt x="441843" y="1989296"/>
                    </a:lnTo>
                    <a:lnTo>
                      <a:pt x="408008" y="2158300"/>
                    </a:lnTo>
                    <a:lnTo>
                      <a:pt x="432176" y="2254888"/>
                    </a:lnTo>
                    <a:lnTo>
                      <a:pt x="649502" y="2312844"/>
                    </a:lnTo>
                    <a:lnTo>
                      <a:pt x="818529" y="2414206"/>
                    </a:lnTo>
                    <a:lnTo>
                      <a:pt x="924779" y="2607430"/>
                    </a:lnTo>
                    <a:lnTo>
                      <a:pt x="1005649" y="2747467"/>
                    </a:lnTo>
                    <a:lnTo>
                      <a:pt x="1237458" y="2761950"/>
                    </a:lnTo>
                    <a:lnTo>
                      <a:pt x="1429419" y="2787287"/>
                    </a:lnTo>
                    <a:cubicBezTo>
                      <a:pt x="1429419" y="2787287"/>
                      <a:pt x="1585179" y="2863384"/>
                      <a:pt x="1596052" y="2863384"/>
                    </a:cubicBezTo>
                    <a:cubicBezTo>
                      <a:pt x="1606901" y="2863384"/>
                      <a:pt x="1737301" y="2838004"/>
                      <a:pt x="1737301" y="2838004"/>
                    </a:cubicBezTo>
                    <a:lnTo>
                      <a:pt x="1824227" y="2957550"/>
                    </a:lnTo>
                    <a:lnTo>
                      <a:pt x="1820617" y="3142247"/>
                    </a:lnTo>
                    <a:lnTo>
                      <a:pt x="1708335" y="3312514"/>
                    </a:lnTo>
                    <a:lnTo>
                      <a:pt x="1701067" y="3482729"/>
                    </a:lnTo>
                    <a:lnTo>
                      <a:pt x="1845949" y="3623977"/>
                    </a:lnTo>
                    <a:lnTo>
                      <a:pt x="2041549" y="3620343"/>
                    </a:lnTo>
                    <a:lnTo>
                      <a:pt x="2146587" y="3674694"/>
                    </a:lnTo>
                    <a:lnTo>
                      <a:pt x="2251631" y="3678323"/>
                    </a:lnTo>
                    <a:lnTo>
                      <a:pt x="2334943" y="3750743"/>
                    </a:lnTo>
                    <a:lnTo>
                      <a:pt x="2258870" y="3957239"/>
                    </a:lnTo>
                    <a:cubicBezTo>
                      <a:pt x="2258870" y="3957239"/>
                      <a:pt x="2305953" y="4131087"/>
                      <a:pt x="2324070" y="4156420"/>
                    </a:cubicBezTo>
                    <a:cubicBezTo>
                      <a:pt x="2342187" y="4181804"/>
                      <a:pt x="2331314" y="4326687"/>
                      <a:pt x="2342187" y="4359239"/>
                    </a:cubicBezTo>
                    <a:cubicBezTo>
                      <a:pt x="2348868" y="4379311"/>
                      <a:pt x="2402121" y="4424019"/>
                      <a:pt x="2442151" y="4455450"/>
                    </a:cubicBezTo>
                    <a:cubicBezTo>
                      <a:pt x="2391387" y="4458994"/>
                      <a:pt x="2340346" y="4461459"/>
                      <a:pt x="2288699" y="4461459"/>
                    </a:cubicBezTo>
                    <a:close/>
                    <a:moveTo>
                      <a:pt x="2620539" y="4436127"/>
                    </a:moveTo>
                    <a:lnTo>
                      <a:pt x="2595718" y="4380985"/>
                    </a:lnTo>
                    <a:lnTo>
                      <a:pt x="2617464" y="4275970"/>
                    </a:lnTo>
                    <a:lnTo>
                      <a:pt x="2863756" y="4120190"/>
                    </a:lnTo>
                    <a:lnTo>
                      <a:pt x="2965165" y="3964454"/>
                    </a:lnTo>
                    <a:lnTo>
                      <a:pt x="3015877" y="3834059"/>
                    </a:lnTo>
                    <a:lnTo>
                      <a:pt x="3189725" y="3761640"/>
                    </a:lnTo>
                    <a:lnTo>
                      <a:pt x="3247686" y="3656577"/>
                    </a:lnTo>
                    <a:lnTo>
                      <a:pt x="3211476" y="3558777"/>
                    </a:lnTo>
                    <a:lnTo>
                      <a:pt x="3186120" y="3453763"/>
                    </a:lnTo>
                    <a:lnTo>
                      <a:pt x="3280286" y="3384929"/>
                    </a:lnTo>
                    <a:lnTo>
                      <a:pt x="3280286" y="3265427"/>
                    </a:lnTo>
                    <a:cubicBezTo>
                      <a:pt x="3280286" y="3265427"/>
                      <a:pt x="2885482" y="3029965"/>
                      <a:pt x="2874628" y="3019115"/>
                    </a:cubicBezTo>
                    <a:cubicBezTo>
                      <a:pt x="2863756" y="3008219"/>
                      <a:pt x="2693517" y="2972033"/>
                      <a:pt x="2693517" y="2972033"/>
                    </a:cubicBezTo>
                    <a:lnTo>
                      <a:pt x="2497918" y="2895936"/>
                    </a:lnTo>
                    <a:lnTo>
                      <a:pt x="2247997" y="2895936"/>
                    </a:lnTo>
                    <a:lnTo>
                      <a:pt x="1998095" y="2895936"/>
                    </a:lnTo>
                    <a:cubicBezTo>
                      <a:pt x="1871310" y="2805404"/>
                      <a:pt x="1581545" y="2653302"/>
                      <a:pt x="1581545" y="2653302"/>
                    </a:cubicBezTo>
                    <a:lnTo>
                      <a:pt x="1548945" y="2584468"/>
                    </a:lnTo>
                    <a:lnTo>
                      <a:pt x="1552579" y="2468556"/>
                    </a:lnTo>
                    <a:lnTo>
                      <a:pt x="1494619" y="2443220"/>
                    </a:lnTo>
                    <a:cubicBezTo>
                      <a:pt x="1494619" y="2443220"/>
                      <a:pt x="1425814" y="2501156"/>
                      <a:pt x="1414936" y="2508419"/>
                    </a:cubicBezTo>
                    <a:cubicBezTo>
                      <a:pt x="1404063" y="2515639"/>
                      <a:pt x="1302653" y="2584468"/>
                      <a:pt x="1302653" y="2584468"/>
                    </a:cubicBezTo>
                    <a:lnTo>
                      <a:pt x="1175888" y="2559088"/>
                    </a:lnTo>
                    <a:cubicBezTo>
                      <a:pt x="1175888" y="2559088"/>
                      <a:pt x="1121566" y="2439590"/>
                      <a:pt x="1107059" y="2428737"/>
                    </a:cubicBezTo>
                    <a:cubicBezTo>
                      <a:pt x="1092576" y="2417840"/>
                      <a:pt x="1107059" y="2247649"/>
                      <a:pt x="1107059" y="2247649"/>
                    </a:cubicBezTo>
                    <a:lnTo>
                      <a:pt x="1215732" y="2135366"/>
                    </a:lnTo>
                    <a:lnTo>
                      <a:pt x="1378731" y="2153483"/>
                    </a:lnTo>
                    <a:lnTo>
                      <a:pt x="1545336" y="2229532"/>
                    </a:lnTo>
                    <a:lnTo>
                      <a:pt x="1675735" y="2247649"/>
                    </a:lnTo>
                    <a:lnTo>
                      <a:pt x="1701067" y="2164332"/>
                    </a:lnTo>
                    <a:lnTo>
                      <a:pt x="1686584" y="1856451"/>
                    </a:lnTo>
                    <a:lnTo>
                      <a:pt x="1824227" y="1657246"/>
                    </a:lnTo>
                    <a:lnTo>
                      <a:pt x="1994466" y="1519608"/>
                    </a:lnTo>
                    <a:lnTo>
                      <a:pt x="1987222" y="1407325"/>
                    </a:lnTo>
                    <a:lnTo>
                      <a:pt x="1954622" y="1367481"/>
                    </a:lnTo>
                    <a:lnTo>
                      <a:pt x="2001705" y="1276949"/>
                    </a:lnTo>
                    <a:lnTo>
                      <a:pt x="2121231" y="1240716"/>
                    </a:lnTo>
                    <a:lnTo>
                      <a:pt x="2233514" y="1189999"/>
                    </a:lnTo>
                    <a:lnTo>
                      <a:pt x="2316826" y="1208116"/>
                    </a:lnTo>
                    <a:lnTo>
                      <a:pt x="2490679" y="1175516"/>
                    </a:lnTo>
                    <a:lnTo>
                      <a:pt x="2516035" y="1099467"/>
                    </a:lnTo>
                    <a:lnTo>
                      <a:pt x="2461708" y="983551"/>
                    </a:lnTo>
                    <a:cubicBezTo>
                      <a:pt x="2461708" y="983551"/>
                      <a:pt x="2378396" y="969068"/>
                      <a:pt x="2362096" y="972678"/>
                    </a:cubicBezTo>
                    <a:cubicBezTo>
                      <a:pt x="2345796" y="976311"/>
                      <a:pt x="2288699" y="990795"/>
                      <a:pt x="2288699" y="990795"/>
                    </a:cubicBezTo>
                    <a:cubicBezTo>
                      <a:pt x="2288699" y="990795"/>
                      <a:pt x="2211787" y="936468"/>
                      <a:pt x="2200914" y="925595"/>
                    </a:cubicBezTo>
                    <a:cubicBezTo>
                      <a:pt x="2190060" y="914746"/>
                      <a:pt x="2200914" y="845912"/>
                      <a:pt x="2200914" y="845912"/>
                    </a:cubicBezTo>
                    <a:lnTo>
                      <a:pt x="2124865" y="813312"/>
                    </a:lnTo>
                    <a:lnTo>
                      <a:pt x="1940139" y="911112"/>
                    </a:lnTo>
                    <a:lnTo>
                      <a:pt x="1856822" y="936468"/>
                    </a:lnTo>
                    <a:lnTo>
                      <a:pt x="1748174" y="889385"/>
                    </a:lnTo>
                    <a:lnTo>
                      <a:pt x="1668491" y="824185"/>
                    </a:lnTo>
                    <a:lnTo>
                      <a:pt x="1585179" y="864029"/>
                    </a:lnTo>
                    <a:lnTo>
                      <a:pt x="1541702" y="940078"/>
                    </a:lnTo>
                    <a:lnTo>
                      <a:pt x="1563452" y="1092204"/>
                    </a:lnTo>
                    <a:lnTo>
                      <a:pt x="1563452" y="1150160"/>
                    </a:lnTo>
                    <a:lnTo>
                      <a:pt x="1451170" y="1175516"/>
                    </a:lnTo>
                    <a:lnTo>
                      <a:pt x="1284541" y="1005278"/>
                    </a:lnTo>
                    <a:lnTo>
                      <a:pt x="1204859" y="936468"/>
                    </a:lnTo>
                    <a:lnTo>
                      <a:pt x="1172259" y="896629"/>
                    </a:lnTo>
                    <a:lnTo>
                      <a:pt x="1201249" y="802463"/>
                    </a:lnTo>
                    <a:lnTo>
                      <a:pt x="1349736" y="766229"/>
                    </a:lnTo>
                    <a:lnTo>
                      <a:pt x="1440297" y="737564"/>
                    </a:lnTo>
                    <a:lnTo>
                      <a:pt x="1469263" y="675674"/>
                    </a:lnTo>
                    <a:lnTo>
                      <a:pt x="1422180" y="588747"/>
                    </a:lnTo>
                    <a:lnTo>
                      <a:pt x="1472897" y="567025"/>
                    </a:lnTo>
                    <a:lnTo>
                      <a:pt x="1534462" y="581508"/>
                    </a:lnTo>
                    <a:lnTo>
                      <a:pt x="1737301" y="737564"/>
                    </a:lnTo>
                    <a:lnTo>
                      <a:pt x="1940139" y="693791"/>
                    </a:lnTo>
                    <a:lnTo>
                      <a:pt x="1998095" y="592381"/>
                    </a:lnTo>
                    <a:lnTo>
                      <a:pt x="1950993" y="519942"/>
                    </a:lnTo>
                    <a:lnTo>
                      <a:pt x="1871310" y="519942"/>
                    </a:lnTo>
                    <a:lnTo>
                      <a:pt x="1711945" y="487342"/>
                    </a:lnTo>
                    <a:cubicBezTo>
                      <a:pt x="1711945" y="487342"/>
                      <a:pt x="1603291" y="458352"/>
                      <a:pt x="1588784" y="465591"/>
                    </a:cubicBezTo>
                    <a:cubicBezTo>
                      <a:pt x="1574301" y="472859"/>
                      <a:pt x="1487380" y="487342"/>
                      <a:pt x="1487380" y="487342"/>
                    </a:cubicBezTo>
                    <a:lnTo>
                      <a:pt x="1451170" y="487342"/>
                    </a:lnTo>
                    <a:lnTo>
                      <a:pt x="1451170" y="422142"/>
                    </a:lnTo>
                    <a:lnTo>
                      <a:pt x="1534462" y="349700"/>
                    </a:lnTo>
                    <a:lnTo>
                      <a:pt x="1575842" y="236627"/>
                    </a:lnTo>
                    <a:cubicBezTo>
                      <a:pt x="1646020" y="212177"/>
                      <a:pt x="1717787" y="191313"/>
                      <a:pt x="1790998" y="174082"/>
                    </a:cubicBezTo>
                    <a:lnTo>
                      <a:pt x="1777001" y="184048"/>
                    </a:lnTo>
                    <a:cubicBezTo>
                      <a:pt x="1811604" y="232761"/>
                      <a:pt x="1901368" y="346068"/>
                      <a:pt x="1987222" y="346068"/>
                    </a:cubicBezTo>
                    <a:lnTo>
                      <a:pt x="2110773" y="346068"/>
                    </a:lnTo>
                    <a:lnTo>
                      <a:pt x="2130264" y="385069"/>
                    </a:lnTo>
                    <a:lnTo>
                      <a:pt x="2152200" y="549442"/>
                    </a:lnTo>
                    <a:lnTo>
                      <a:pt x="2273401" y="765881"/>
                    </a:lnTo>
                    <a:lnTo>
                      <a:pt x="2302624" y="769420"/>
                    </a:lnTo>
                    <a:cubicBezTo>
                      <a:pt x="2470139" y="789749"/>
                      <a:pt x="2530170" y="795267"/>
                      <a:pt x="2555831" y="795267"/>
                    </a:cubicBezTo>
                    <a:cubicBezTo>
                      <a:pt x="2568755" y="795267"/>
                      <a:pt x="2572965" y="793846"/>
                      <a:pt x="2577834" y="792239"/>
                    </a:cubicBezTo>
                    <a:cubicBezTo>
                      <a:pt x="2586495" y="789354"/>
                      <a:pt x="2597277" y="785767"/>
                      <a:pt x="2698729" y="711626"/>
                    </a:cubicBezTo>
                    <a:lnTo>
                      <a:pt x="2728630" y="689737"/>
                    </a:lnTo>
                    <a:lnTo>
                      <a:pt x="2697709" y="535097"/>
                    </a:lnTo>
                    <a:lnTo>
                      <a:pt x="2610782" y="491625"/>
                    </a:lnTo>
                    <a:lnTo>
                      <a:pt x="2600515" y="440259"/>
                    </a:lnTo>
                    <a:lnTo>
                      <a:pt x="2620258" y="419486"/>
                    </a:lnTo>
                    <a:cubicBezTo>
                      <a:pt x="2654141" y="434904"/>
                      <a:pt x="2684876" y="449220"/>
                      <a:pt x="2690351" y="452248"/>
                    </a:cubicBezTo>
                    <a:cubicBezTo>
                      <a:pt x="2734963" y="481963"/>
                      <a:pt x="2778484" y="448290"/>
                      <a:pt x="2860379" y="369819"/>
                    </a:cubicBezTo>
                    <a:lnTo>
                      <a:pt x="2874094" y="356686"/>
                    </a:lnTo>
                    <a:lnTo>
                      <a:pt x="2877356" y="337988"/>
                    </a:lnTo>
                    <a:cubicBezTo>
                      <a:pt x="2886131" y="288064"/>
                      <a:pt x="2901220" y="233576"/>
                      <a:pt x="2912703" y="207682"/>
                    </a:cubicBezTo>
                    <a:cubicBezTo>
                      <a:pt x="3153125" y="279891"/>
                      <a:pt x="3376083" y="392590"/>
                      <a:pt x="3573680" y="538011"/>
                    </a:cubicBezTo>
                    <a:lnTo>
                      <a:pt x="3573680" y="576687"/>
                    </a:lnTo>
                    <a:cubicBezTo>
                      <a:pt x="3573680" y="576687"/>
                      <a:pt x="3551934" y="610474"/>
                      <a:pt x="3559173" y="617713"/>
                    </a:cubicBezTo>
                    <a:cubicBezTo>
                      <a:pt x="3566441" y="624981"/>
                      <a:pt x="3641278" y="687782"/>
                      <a:pt x="3648518" y="692603"/>
                    </a:cubicBezTo>
                    <a:cubicBezTo>
                      <a:pt x="3655761" y="697420"/>
                      <a:pt x="3749927" y="719147"/>
                      <a:pt x="3749927" y="719147"/>
                    </a:cubicBezTo>
                    <a:lnTo>
                      <a:pt x="3749927" y="798829"/>
                    </a:lnTo>
                    <a:lnTo>
                      <a:pt x="3708901" y="883357"/>
                    </a:lnTo>
                    <a:lnTo>
                      <a:pt x="3583323" y="905079"/>
                    </a:lnTo>
                    <a:lnTo>
                      <a:pt x="3557709" y="936468"/>
                    </a:lnTo>
                    <a:lnTo>
                      <a:pt x="3638880" y="1011334"/>
                    </a:lnTo>
                    <a:lnTo>
                      <a:pt x="3631617" y="1086195"/>
                    </a:lnTo>
                    <a:lnTo>
                      <a:pt x="3547113" y="1086195"/>
                    </a:lnTo>
                    <a:cubicBezTo>
                      <a:pt x="3547113" y="1086195"/>
                      <a:pt x="3554352" y="1127246"/>
                      <a:pt x="3547113" y="1134490"/>
                    </a:cubicBezTo>
                    <a:cubicBezTo>
                      <a:pt x="3539845" y="1141729"/>
                      <a:pt x="3573680" y="1153794"/>
                      <a:pt x="3580924" y="1175516"/>
                    </a:cubicBezTo>
                    <a:cubicBezTo>
                      <a:pt x="3588163" y="1197243"/>
                      <a:pt x="3573632" y="1291432"/>
                      <a:pt x="3583323" y="1284189"/>
                    </a:cubicBezTo>
                    <a:cubicBezTo>
                      <a:pt x="3593008" y="1276949"/>
                      <a:pt x="3684728" y="1284584"/>
                      <a:pt x="3684728" y="1284584"/>
                    </a:cubicBezTo>
                    <a:cubicBezTo>
                      <a:pt x="3684728" y="1284584"/>
                      <a:pt x="3687174" y="1252800"/>
                      <a:pt x="3708901" y="1252800"/>
                    </a:cubicBezTo>
                    <a:cubicBezTo>
                      <a:pt x="3730647" y="1252800"/>
                      <a:pt x="3783762" y="1257645"/>
                      <a:pt x="3783762" y="1257645"/>
                    </a:cubicBezTo>
                    <a:cubicBezTo>
                      <a:pt x="3783762" y="1257645"/>
                      <a:pt x="3805508" y="1211750"/>
                      <a:pt x="3810329" y="1202088"/>
                    </a:cubicBezTo>
                    <a:cubicBezTo>
                      <a:pt x="3815127" y="1192445"/>
                      <a:pt x="3819948" y="1103077"/>
                      <a:pt x="3822371" y="1095833"/>
                    </a:cubicBezTo>
                    <a:cubicBezTo>
                      <a:pt x="3824813" y="1088594"/>
                      <a:pt x="3870684" y="1045121"/>
                      <a:pt x="3877928" y="1042723"/>
                    </a:cubicBezTo>
                    <a:cubicBezTo>
                      <a:pt x="3885172" y="1040324"/>
                      <a:pt x="3914138" y="1052360"/>
                      <a:pt x="3914138" y="1052360"/>
                    </a:cubicBezTo>
                    <a:cubicBezTo>
                      <a:pt x="3914138" y="1052360"/>
                      <a:pt x="3906894" y="1134490"/>
                      <a:pt x="3914138" y="1136888"/>
                    </a:cubicBezTo>
                    <a:cubicBezTo>
                      <a:pt x="3921377" y="1139306"/>
                      <a:pt x="3967248" y="1204530"/>
                      <a:pt x="3974492" y="1206928"/>
                    </a:cubicBezTo>
                    <a:cubicBezTo>
                      <a:pt x="3981736" y="1209327"/>
                      <a:pt x="3996262" y="1257645"/>
                      <a:pt x="4020388" y="1257645"/>
                    </a:cubicBezTo>
                    <a:cubicBezTo>
                      <a:pt x="4044532" y="1257645"/>
                      <a:pt x="4100094" y="1245537"/>
                      <a:pt x="4109732" y="1247960"/>
                    </a:cubicBezTo>
                    <a:cubicBezTo>
                      <a:pt x="4119375" y="1250401"/>
                      <a:pt x="4174908" y="1282538"/>
                      <a:pt x="4184575" y="1284584"/>
                    </a:cubicBezTo>
                    <a:cubicBezTo>
                      <a:pt x="4189253" y="1285562"/>
                      <a:pt x="4199568" y="1279792"/>
                      <a:pt x="4209001" y="1273621"/>
                    </a:cubicBezTo>
                    <a:cubicBezTo>
                      <a:pt x="4227117" y="1307780"/>
                      <a:pt x="4244228" y="1342497"/>
                      <a:pt x="4260552" y="1377706"/>
                    </a:cubicBezTo>
                    <a:lnTo>
                      <a:pt x="4129060" y="1407325"/>
                    </a:lnTo>
                    <a:lnTo>
                      <a:pt x="4015567" y="1320398"/>
                    </a:lnTo>
                    <a:lnTo>
                      <a:pt x="3923800" y="1320398"/>
                    </a:lnTo>
                    <a:lnTo>
                      <a:pt x="3853778" y="1363871"/>
                    </a:lnTo>
                    <a:lnTo>
                      <a:pt x="3769255" y="1363871"/>
                    </a:lnTo>
                    <a:lnTo>
                      <a:pt x="3735444" y="1407325"/>
                    </a:lnTo>
                    <a:lnTo>
                      <a:pt x="3621974" y="1407325"/>
                    </a:lnTo>
                    <a:lnTo>
                      <a:pt x="3593008" y="1474919"/>
                    </a:lnTo>
                    <a:lnTo>
                      <a:pt x="3663005" y="1559447"/>
                    </a:lnTo>
                    <a:lnTo>
                      <a:pt x="3641278" y="1643974"/>
                    </a:lnTo>
                    <a:lnTo>
                      <a:pt x="3571257" y="1709174"/>
                    </a:lnTo>
                    <a:cubicBezTo>
                      <a:pt x="3571257" y="1709174"/>
                      <a:pt x="3561596" y="1757445"/>
                      <a:pt x="3561596" y="1764684"/>
                    </a:cubicBezTo>
                    <a:cubicBezTo>
                      <a:pt x="3561596" y="1771951"/>
                      <a:pt x="3481913" y="1813002"/>
                      <a:pt x="3481913" y="1813002"/>
                    </a:cubicBezTo>
                    <a:cubicBezTo>
                      <a:pt x="3481913" y="1813002"/>
                      <a:pt x="3477068" y="1868540"/>
                      <a:pt x="3481913" y="1875779"/>
                    </a:cubicBezTo>
                    <a:cubicBezTo>
                      <a:pt x="3486734" y="1883046"/>
                      <a:pt x="3571257" y="1902322"/>
                      <a:pt x="3571257" y="1902322"/>
                    </a:cubicBezTo>
                    <a:lnTo>
                      <a:pt x="3619552" y="1979611"/>
                    </a:lnTo>
                    <a:lnTo>
                      <a:pt x="3583323" y="2056895"/>
                    </a:lnTo>
                    <a:lnTo>
                      <a:pt x="3508480" y="2117250"/>
                    </a:lnTo>
                    <a:lnTo>
                      <a:pt x="3556774" y="2221077"/>
                    </a:lnTo>
                    <a:lnTo>
                      <a:pt x="3636457" y="2317665"/>
                    </a:lnTo>
                    <a:lnTo>
                      <a:pt x="3699234" y="2317665"/>
                    </a:lnTo>
                    <a:lnTo>
                      <a:pt x="3800644" y="2345425"/>
                    </a:lnTo>
                    <a:cubicBezTo>
                      <a:pt x="3800644" y="2345425"/>
                      <a:pt x="3864818" y="2438379"/>
                      <a:pt x="3887056" y="2431159"/>
                    </a:cubicBezTo>
                    <a:cubicBezTo>
                      <a:pt x="3909316" y="2423896"/>
                      <a:pt x="3955164" y="2419099"/>
                      <a:pt x="3967248" y="2404616"/>
                    </a:cubicBezTo>
                    <a:cubicBezTo>
                      <a:pt x="3979337" y="2390133"/>
                      <a:pt x="4051776" y="2300760"/>
                      <a:pt x="4051776" y="2300760"/>
                    </a:cubicBezTo>
                    <a:lnTo>
                      <a:pt x="4141121" y="2300760"/>
                    </a:lnTo>
                    <a:lnTo>
                      <a:pt x="4194260" y="2390133"/>
                    </a:lnTo>
                    <a:lnTo>
                      <a:pt x="4235287" y="2431531"/>
                    </a:lnTo>
                    <a:lnTo>
                      <a:pt x="4215987" y="2532635"/>
                    </a:lnTo>
                    <a:lnTo>
                      <a:pt x="4290824" y="2566356"/>
                    </a:lnTo>
                    <a:lnTo>
                      <a:pt x="4298087" y="2636396"/>
                    </a:lnTo>
                    <a:lnTo>
                      <a:pt x="4249774" y="2665410"/>
                    </a:lnTo>
                    <a:lnTo>
                      <a:pt x="4295670" y="2819887"/>
                    </a:lnTo>
                    <a:lnTo>
                      <a:pt x="4334297" y="2865849"/>
                    </a:lnTo>
                    <a:lnTo>
                      <a:pt x="4334297" y="2938269"/>
                    </a:lnTo>
                    <a:lnTo>
                      <a:pt x="4351341" y="2970449"/>
                    </a:lnTo>
                    <a:cubicBezTo>
                      <a:pt x="4098349" y="3733789"/>
                      <a:pt x="3433223" y="4311035"/>
                      <a:pt x="2620539" y="4436127"/>
                    </a:cubicBezTo>
                    <a:close/>
                  </a:path>
                </a:pathLst>
              </a:custGeom>
              <a:grpFill/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ACC94E2E-1453-63A3-340C-69CC434D7A4E}"/>
                  </a:ext>
                </a:extLst>
              </p:cNvPr>
              <p:cNvSpPr/>
              <p:nvPr/>
            </p:nvSpPr>
            <p:spPr>
              <a:xfrm>
                <a:off x="-4497308" y="-1505808"/>
                <a:ext cx="248709" cy="130374"/>
              </a:xfrm>
              <a:custGeom>
                <a:avLst/>
                <a:gdLst>
                  <a:gd name="connsiteX0" fmla="*/ 70040 w 248709"/>
                  <a:gd name="connsiteY0" fmla="*/ 0 h 130374"/>
                  <a:gd name="connsiteX1" fmla="*/ 0 w 248709"/>
                  <a:gd name="connsiteY1" fmla="*/ 26569 h 130374"/>
                  <a:gd name="connsiteX2" fmla="*/ 0 w 248709"/>
                  <a:gd name="connsiteY2" fmla="*/ 86926 h 130374"/>
                  <a:gd name="connsiteX3" fmla="*/ 41074 w 248709"/>
                  <a:gd name="connsiteY3" fmla="*/ 130375 h 130374"/>
                  <a:gd name="connsiteX4" fmla="*/ 181111 w 248709"/>
                  <a:gd name="connsiteY4" fmla="*/ 130375 h 130374"/>
                  <a:gd name="connsiteX5" fmla="*/ 248710 w 248709"/>
                  <a:gd name="connsiteY5" fmla="*/ 96587 h 130374"/>
                  <a:gd name="connsiteX6" fmla="*/ 219744 w 248709"/>
                  <a:gd name="connsiteY6" fmla="*/ 26569 h 130374"/>
                  <a:gd name="connsiteX7" fmla="*/ 70040 w 248709"/>
                  <a:gd name="connsiteY7" fmla="*/ 0 h 130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709" h="130374">
                    <a:moveTo>
                      <a:pt x="70040" y="0"/>
                    </a:moveTo>
                    <a:cubicBezTo>
                      <a:pt x="57980" y="0"/>
                      <a:pt x="0" y="26569"/>
                      <a:pt x="0" y="26569"/>
                    </a:cubicBezTo>
                    <a:lnTo>
                      <a:pt x="0" y="86926"/>
                    </a:lnTo>
                    <a:lnTo>
                      <a:pt x="41074" y="130375"/>
                    </a:lnTo>
                    <a:lnTo>
                      <a:pt x="181111" y="130375"/>
                    </a:lnTo>
                    <a:lnTo>
                      <a:pt x="248710" y="96587"/>
                    </a:lnTo>
                    <a:lnTo>
                      <a:pt x="219744" y="26569"/>
                    </a:lnTo>
                    <a:cubicBezTo>
                      <a:pt x="219744" y="26569"/>
                      <a:pt x="82105" y="0"/>
                      <a:pt x="70040" y="0"/>
                    </a:cubicBezTo>
                    <a:close/>
                  </a:path>
                </a:pathLst>
              </a:custGeom>
              <a:grpFill/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5A0CCC58-24C7-BF6B-F25A-0F04E2B037BF}"/>
                  </a:ext>
                </a:extLst>
              </p:cNvPr>
              <p:cNvSpPr/>
              <p:nvPr/>
            </p:nvSpPr>
            <p:spPr>
              <a:xfrm>
                <a:off x="-4073515" y="-1254676"/>
                <a:ext cx="325970" cy="260775"/>
              </a:xfrm>
              <a:custGeom>
                <a:avLst/>
                <a:gdLst>
                  <a:gd name="connsiteX0" fmla="*/ 240259 w 325970"/>
                  <a:gd name="connsiteY0" fmla="*/ 247503 h 260775"/>
                  <a:gd name="connsiteX1" fmla="*/ 299427 w 325970"/>
                  <a:gd name="connsiteY1" fmla="*/ 240259 h 260775"/>
                  <a:gd name="connsiteX2" fmla="*/ 325970 w 325970"/>
                  <a:gd name="connsiteY2" fmla="*/ 222166 h 260775"/>
                  <a:gd name="connsiteX3" fmla="*/ 252344 w 325970"/>
                  <a:gd name="connsiteY3" fmla="*/ 171450 h 260775"/>
                  <a:gd name="connsiteX4" fmla="*/ 210082 w 325970"/>
                  <a:gd name="connsiteY4" fmla="*/ 100198 h 260775"/>
                  <a:gd name="connsiteX5" fmla="*/ 155732 w 325970"/>
                  <a:gd name="connsiteY5" fmla="*/ 73655 h 260775"/>
                  <a:gd name="connsiteX6" fmla="*/ 130376 w 325970"/>
                  <a:gd name="connsiteY6" fmla="*/ 13277 h 260775"/>
                  <a:gd name="connsiteX7" fmla="*/ 79683 w 325970"/>
                  <a:gd name="connsiteY7" fmla="*/ 0 h 260775"/>
                  <a:gd name="connsiteX8" fmla="*/ 31412 w 325970"/>
                  <a:gd name="connsiteY8" fmla="*/ 26572 h 260775"/>
                  <a:gd name="connsiteX9" fmla="*/ 14483 w 325970"/>
                  <a:gd name="connsiteY9" fmla="*/ 48294 h 260775"/>
                  <a:gd name="connsiteX10" fmla="*/ 0 w 325970"/>
                  <a:gd name="connsiteY10" fmla="*/ 108654 h 260775"/>
                  <a:gd name="connsiteX11" fmla="*/ 48294 w 325970"/>
                  <a:gd name="connsiteY11" fmla="*/ 151216 h 260775"/>
                  <a:gd name="connsiteX12" fmla="*/ 96612 w 325970"/>
                  <a:gd name="connsiteY12" fmla="*/ 185937 h 260775"/>
                  <a:gd name="connsiteX13" fmla="*/ 117123 w 325970"/>
                  <a:gd name="connsiteY13" fmla="*/ 240259 h 260775"/>
                  <a:gd name="connsiteX14" fmla="*/ 191966 w 325970"/>
                  <a:gd name="connsiteY14" fmla="*/ 260775 h 260775"/>
                  <a:gd name="connsiteX15" fmla="*/ 240259 w 325970"/>
                  <a:gd name="connsiteY15" fmla="*/ 247503 h 260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5970" h="260775">
                    <a:moveTo>
                      <a:pt x="240259" y="247503"/>
                    </a:moveTo>
                    <a:lnTo>
                      <a:pt x="299427" y="240259"/>
                    </a:lnTo>
                    <a:lnTo>
                      <a:pt x="325970" y="222166"/>
                    </a:lnTo>
                    <a:cubicBezTo>
                      <a:pt x="325970" y="222166"/>
                      <a:pt x="255978" y="173848"/>
                      <a:pt x="252344" y="171450"/>
                    </a:cubicBezTo>
                    <a:cubicBezTo>
                      <a:pt x="248734" y="169056"/>
                      <a:pt x="210082" y="100198"/>
                      <a:pt x="210082" y="100198"/>
                    </a:cubicBezTo>
                    <a:lnTo>
                      <a:pt x="155732" y="73655"/>
                    </a:lnTo>
                    <a:lnTo>
                      <a:pt x="130376" y="13277"/>
                    </a:lnTo>
                    <a:lnTo>
                      <a:pt x="79683" y="0"/>
                    </a:lnTo>
                    <a:lnTo>
                      <a:pt x="31412" y="26572"/>
                    </a:lnTo>
                    <a:lnTo>
                      <a:pt x="14483" y="48294"/>
                    </a:lnTo>
                    <a:lnTo>
                      <a:pt x="0" y="108654"/>
                    </a:lnTo>
                    <a:lnTo>
                      <a:pt x="48294" y="151216"/>
                    </a:lnTo>
                    <a:lnTo>
                      <a:pt x="96612" y="185937"/>
                    </a:lnTo>
                    <a:lnTo>
                      <a:pt x="117123" y="240259"/>
                    </a:lnTo>
                    <a:lnTo>
                      <a:pt x="191966" y="260775"/>
                    </a:lnTo>
                    <a:lnTo>
                      <a:pt x="240259" y="247503"/>
                    </a:lnTo>
                    <a:close/>
                  </a:path>
                </a:pathLst>
              </a:custGeom>
              <a:grpFill/>
              <a:ln w="476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pic>
          <p:nvPicPr>
            <p:cNvPr id="20" name="Gráfico 19">
              <a:extLst>
                <a:ext uri="{FF2B5EF4-FFF2-40B4-BE49-F238E27FC236}">
                  <a16:creationId xmlns:a16="http://schemas.microsoft.com/office/drawing/2014/main" id="{0B59362A-2A47-915D-4114-8478312F8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429387">
              <a:off x="-4234633" y="1371739"/>
              <a:ext cx="2198687" cy="2706076"/>
            </a:xfrm>
            <a:prstGeom prst="rect">
              <a:avLst/>
            </a:prstGeom>
          </p:spPr>
        </p:pic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DB8A50B9-9A55-5DFF-80AB-419C8F57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9688029">
              <a:off x="-8623080" y="-2701614"/>
              <a:ext cx="2198687" cy="2706076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5441B6-E723-D9A5-A1B3-29773515ECB0}"/>
              </a:ext>
            </a:extLst>
          </p:cNvPr>
          <p:cNvSpPr txBox="1"/>
          <p:nvPr/>
        </p:nvSpPr>
        <p:spPr>
          <a:xfrm>
            <a:off x="12867234" y="284400"/>
            <a:ext cx="4318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Taxa de Câmbio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FD2555-C0E5-D52E-B1D5-B24C2F1F3F8A}"/>
              </a:ext>
            </a:extLst>
          </p:cNvPr>
          <p:cNvSpPr txBox="1"/>
          <p:nvPr/>
        </p:nvSpPr>
        <p:spPr>
          <a:xfrm>
            <a:off x="-9530262" y="1429200"/>
            <a:ext cx="8819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A taxa de câmbio é um fator crucial que influencia tanto as importações quanto as exportações.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Ela representa o valor relativo entre duas moedas</a:t>
            </a:r>
            <a:r>
              <a:rPr lang="pt-BR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 é o valor pelo qual uma moeda pode ser trocada por outra e afeta a competitividade dos produtos no mercado internacional.</a:t>
            </a:r>
          </a:p>
          <a:p>
            <a:pPr algn="ctr"/>
            <a:endParaRPr lang="pt-BR" sz="2000" b="1" dirty="0">
              <a:solidFill>
                <a:srgbClr val="163E6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81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&#10;&#10;Descrição gerada automaticamente">
            <a:extLst>
              <a:ext uri="{FF2B5EF4-FFF2-40B4-BE49-F238E27FC236}">
                <a16:creationId xmlns:a16="http://schemas.microsoft.com/office/drawing/2014/main" id="{C12D5261-53E3-5171-1668-7324BA5EA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964" r="13427" b="210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A4E2E58-81B4-4062-B1AD-77FB5CA3D8A3}"/>
              </a:ext>
            </a:extLst>
          </p:cNvPr>
          <p:cNvSpPr txBox="1"/>
          <p:nvPr/>
        </p:nvSpPr>
        <p:spPr>
          <a:xfrm>
            <a:off x="3936594" y="284400"/>
            <a:ext cx="43188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Taxa de Câmbio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8CC447-3000-3CC1-3F24-89DECAEC1C09}"/>
              </a:ext>
            </a:extLst>
          </p:cNvPr>
          <p:cNvSpPr txBox="1"/>
          <p:nvPr/>
        </p:nvSpPr>
        <p:spPr>
          <a:xfrm>
            <a:off x="1686378" y="1429200"/>
            <a:ext cx="88192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A taxa de câmbio é um fator crucial que influencia tanto as importações quanto as exportações.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Ela representa o valor relativo entre duas moedas</a:t>
            </a:r>
            <a:r>
              <a:rPr lang="pt-BR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,</a:t>
            </a:r>
            <a:r>
              <a:rPr lang="pt-BR" sz="2000" b="1" dirty="0">
                <a:solidFill>
                  <a:srgbClr val="163E64"/>
                </a:solidFill>
                <a:latin typeface="Trebuchet MS" panose="020B0603020202020204" pitchFamily="34" charset="0"/>
              </a:rPr>
              <a:t> é o valor pelo qual uma moeda pode ser trocada por outra e afeta a competitividade dos produtos no mercado internacional.</a:t>
            </a:r>
          </a:p>
          <a:p>
            <a:pPr algn="ctr"/>
            <a:endParaRPr lang="pt-BR" sz="2000" b="1" dirty="0">
              <a:solidFill>
                <a:srgbClr val="163E64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6EEB91A-A980-DC20-C8FC-82E70A645F1B}"/>
              </a:ext>
            </a:extLst>
          </p:cNvPr>
          <p:cNvSpPr/>
          <p:nvPr/>
        </p:nvSpPr>
        <p:spPr>
          <a:xfrm>
            <a:off x="396832" y="-5044440"/>
            <a:ext cx="6062172" cy="4267200"/>
          </a:xfrm>
          <a:prstGeom prst="rect">
            <a:avLst/>
          </a:prstGeom>
          <a:solidFill>
            <a:schemeClr val="accent1">
              <a:lumMod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428CA2-8137-4AAA-AE1C-C0C2EE0E1EB3}"/>
              </a:ext>
            </a:extLst>
          </p:cNvPr>
          <p:cNvSpPr txBox="1"/>
          <p:nvPr/>
        </p:nvSpPr>
        <p:spPr>
          <a:xfrm>
            <a:off x="770069" y="-239116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US$ 4,85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8A56DA-B184-452C-CB10-8BE3B926B39A}"/>
              </a:ext>
            </a:extLst>
          </p:cNvPr>
          <p:cNvSpPr txBox="1"/>
          <p:nvPr/>
        </p:nvSpPr>
        <p:spPr>
          <a:xfrm>
            <a:off x="998497" y="-125834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Jan.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BC0EF2-136D-5FE7-CEA0-94599FA8A70A}"/>
              </a:ext>
            </a:extLst>
          </p:cNvPr>
          <p:cNvSpPr txBox="1"/>
          <p:nvPr/>
        </p:nvSpPr>
        <p:spPr>
          <a:xfrm>
            <a:off x="2385024" y="-1244860"/>
            <a:ext cx="6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Fev.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1D18B7-C483-0B9B-1373-78A4AEBADFFA}"/>
              </a:ext>
            </a:extLst>
          </p:cNvPr>
          <p:cNvSpPr txBox="1"/>
          <p:nvPr/>
        </p:nvSpPr>
        <p:spPr>
          <a:xfrm>
            <a:off x="3743787" y="-1245251"/>
            <a:ext cx="61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Mar.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8251D6-54DE-1E16-F50B-46B1A0219F8E}"/>
              </a:ext>
            </a:extLst>
          </p:cNvPr>
          <p:cNvSpPr txBox="1"/>
          <p:nvPr/>
        </p:nvSpPr>
        <p:spPr>
          <a:xfrm>
            <a:off x="5115566" y="-1258342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Abr.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6D7457C-2F85-5106-F0D5-4778BE5530A7}"/>
              </a:ext>
            </a:extLst>
          </p:cNvPr>
          <p:cNvSpPr txBox="1"/>
          <p:nvPr/>
        </p:nvSpPr>
        <p:spPr>
          <a:xfrm>
            <a:off x="4850108" y="-276049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UU$ 5,13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703715-FF3D-F122-4812-EED5376797C1}"/>
              </a:ext>
            </a:extLst>
          </p:cNvPr>
          <p:cNvSpPr txBox="1"/>
          <p:nvPr/>
        </p:nvSpPr>
        <p:spPr>
          <a:xfrm>
            <a:off x="3485400" y="-257867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US$ 4,98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71B5DFE-5952-7AAB-A4F7-1F199F67D776}"/>
              </a:ext>
            </a:extLst>
          </p:cNvPr>
          <p:cNvSpPr txBox="1"/>
          <p:nvPr/>
        </p:nvSpPr>
        <p:spPr>
          <a:xfrm>
            <a:off x="2142714" y="-2483402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US$ 4,97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2CBFE73-D133-D450-160A-4EBF7EBB3EB1}"/>
              </a:ext>
            </a:extLst>
          </p:cNvPr>
          <p:cNvSpPr txBox="1"/>
          <p:nvPr/>
        </p:nvSpPr>
        <p:spPr>
          <a:xfrm>
            <a:off x="1346346" y="-4949596"/>
            <a:ext cx="4110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Cenário</a:t>
            </a:r>
            <a:r>
              <a:rPr lang="pt-B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SemiBold" panose="020B0502040204020203" pitchFamily="34" charset="0"/>
              </a:rPr>
              <a:t> do Câmbio no Brasil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5BE0552-22FF-01F6-73B5-C99126BFF724}"/>
              </a:ext>
            </a:extLst>
          </p:cNvPr>
          <p:cNvSpPr txBox="1"/>
          <p:nvPr/>
        </p:nvSpPr>
        <p:spPr>
          <a:xfrm>
            <a:off x="2294277" y="-4418567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Primeiros meses de 2024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43A5C1E-3057-B867-A852-CC0686C5EC5B}"/>
              </a:ext>
            </a:extLst>
          </p:cNvPr>
          <p:cNvGrpSpPr/>
          <p:nvPr/>
        </p:nvGrpSpPr>
        <p:grpSpPr>
          <a:xfrm>
            <a:off x="3705306" y="-2115093"/>
            <a:ext cx="684000" cy="864000"/>
            <a:chOff x="-780230" y="1522618"/>
            <a:chExt cx="304800" cy="409574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7B96A40B-3A4F-2BF7-C493-3F4F82B49E1E}"/>
                </a:ext>
              </a:extLst>
            </p:cNvPr>
            <p:cNvSpPr/>
            <p:nvPr/>
          </p:nvSpPr>
          <p:spPr>
            <a:xfrm>
              <a:off x="-779848" y="1712356"/>
              <a:ext cx="304037" cy="115061"/>
            </a:xfrm>
            <a:custGeom>
              <a:avLst/>
              <a:gdLst>
                <a:gd name="connsiteX0" fmla="*/ 152019 w 304037"/>
                <a:gd name="connsiteY0" fmla="*/ 76962 h 115061"/>
                <a:gd name="connsiteX1" fmla="*/ 0 w 304037"/>
                <a:gd name="connsiteY1" fmla="*/ 0 h 115061"/>
                <a:gd name="connsiteX2" fmla="*/ 152019 w 304037"/>
                <a:gd name="connsiteY2" fmla="*/ 115062 h 115061"/>
                <a:gd name="connsiteX3" fmla="*/ 304038 w 304037"/>
                <a:gd name="connsiteY3" fmla="*/ 0 h 115061"/>
                <a:gd name="connsiteX4" fmla="*/ 152019 w 304037"/>
                <a:gd name="connsiteY4" fmla="*/ 76962 h 11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1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8"/>
                    <a:pt x="71628" y="115062"/>
                    <a:pt x="152019" y="115062"/>
                  </a:cubicBezTo>
                  <a:cubicBezTo>
                    <a:pt x="232410" y="115062"/>
                    <a:pt x="298514" y="64198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D904D0B4-D880-2C71-D3B4-393F4970A727}"/>
                </a:ext>
              </a:extLst>
            </p:cNvPr>
            <p:cNvSpPr/>
            <p:nvPr/>
          </p:nvSpPr>
          <p:spPr>
            <a:xfrm>
              <a:off x="-777848" y="1829704"/>
              <a:ext cx="300037" cy="102488"/>
            </a:xfrm>
            <a:custGeom>
              <a:avLst/>
              <a:gdLst>
                <a:gd name="connsiteX0" fmla="*/ 150019 w 300037"/>
                <a:gd name="connsiteY0" fmla="*/ 73914 h 102488"/>
                <a:gd name="connsiteX1" fmla="*/ 0 w 300037"/>
                <a:gd name="connsiteY1" fmla="*/ 0 h 102488"/>
                <a:gd name="connsiteX2" fmla="*/ 150019 w 300037"/>
                <a:gd name="connsiteY2" fmla="*/ 102489 h 102488"/>
                <a:gd name="connsiteX3" fmla="*/ 300038 w 300037"/>
                <a:gd name="connsiteY3" fmla="*/ 0 h 102488"/>
                <a:gd name="connsiteX4" fmla="*/ 150019 w 300037"/>
                <a:gd name="connsiteY4" fmla="*/ 73914 h 10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37" h="102488">
                  <a:moveTo>
                    <a:pt x="150019" y="73914"/>
                  </a:moveTo>
                  <a:cubicBezTo>
                    <a:pt x="85534" y="73914"/>
                    <a:pt x="29242" y="44005"/>
                    <a:pt x="0" y="0"/>
                  </a:cubicBezTo>
                  <a:cubicBezTo>
                    <a:pt x="12382" y="58198"/>
                    <a:pt x="74962" y="102489"/>
                    <a:pt x="150019" y="102489"/>
                  </a:cubicBezTo>
                  <a:cubicBezTo>
                    <a:pt x="225076" y="102489"/>
                    <a:pt x="287655" y="58198"/>
                    <a:pt x="300038" y="0"/>
                  </a:cubicBezTo>
                  <a:cubicBezTo>
                    <a:pt x="270796" y="44005"/>
                    <a:pt x="214503" y="73914"/>
                    <a:pt x="150019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222E6A96-BA59-B618-755F-2718420FE623}"/>
                </a:ext>
              </a:extLst>
            </p:cNvPr>
            <p:cNvSpPr/>
            <p:nvPr/>
          </p:nvSpPr>
          <p:spPr>
            <a:xfrm>
              <a:off x="-779848" y="1769505"/>
              <a:ext cx="304037" cy="115062"/>
            </a:xfrm>
            <a:custGeom>
              <a:avLst/>
              <a:gdLst>
                <a:gd name="connsiteX0" fmla="*/ 152019 w 304037"/>
                <a:gd name="connsiteY0" fmla="*/ 76962 h 115062"/>
                <a:gd name="connsiteX1" fmla="*/ 0 w 304037"/>
                <a:gd name="connsiteY1" fmla="*/ 0 h 115062"/>
                <a:gd name="connsiteX2" fmla="*/ 152019 w 304037"/>
                <a:gd name="connsiteY2" fmla="*/ 115062 h 115062"/>
                <a:gd name="connsiteX3" fmla="*/ 304038 w 304037"/>
                <a:gd name="connsiteY3" fmla="*/ 0 h 115062"/>
                <a:gd name="connsiteX4" fmla="*/ 152019 w 304037"/>
                <a:gd name="connsiteY4" fmla="*/ 76962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2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9"/>
                    <a:pt x="71628" y="115062"/>
                    <a:pt x="152019" y="115062"/>
                  </a:cubicBezTo>
                  <a:cubicBezTo>
                    <a:pt x="232410" y="115062"/>
                    <a:pt x="298514" y="64199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F45F5F93-BB75-D816-221E-6774BD23B19B}"/>
                </a:ext>
              </a:extLst>
            </p:cNvPr>
            <p:cNvSpPr/>
            <p:nvPr/>
          </p:nvSpPr>
          <p:spPr>
            <a:xfrm>
              <a:off x="-780230" y="1522618"/>
              <a:ext cx="304800" cy="247650"/>
            </a:xfrm>
            <a:custGeom>
              <a:avLst/>
              <a:gdLst>
                <a:gd name="connsiteX0" fmla="*/ 152400 w 304800"/>
                <a:gd name="connsiteY0" fmla="*/ 0 h 247650"/>
                <a:gd name="connsiteX1" fmla="*/ 0 w 304800"/>
                <a:gd name="connsiteY1" fmla="*/ 123825 h 247650"/>
                <a:gd name="connsiteX2" fmla="*/ 152400 w 304800"/>
                <a:gd name="connsiteY2" fmla="*/ 247650 h 247650"/>
                <a:gd name="connsiteX3" fmla="*/ 304800 w 304800"/>
                <a:gd name="connsiteY3" fmla="*/ 123825 h 247650"/>
                <a:gd name="connsiteX4" fmla="*/ 152400 w 304800"/>
                <a:gd name="connsiteY4" fmla="*/ 0 h 247650"/>
                <a:gd name="connsiteX5" fmla="*/ 142875 w 304800"/>
                <a:gd name="connsiteY5" fmla="*/ 161925 h 247650"/>
                <a:gd name="connsiteX6" fmla="*/ 142875 w 304800"/>
                <a:gd name="connsiteY6" fmla="*/ 180975 h 247650"/>
                <a:gd name="connsiteX7" fmla="*/ 123825 w 304800"/>
                <a:gd name="connsiteY7" fmla="*/ 180975 h 247650"/>
                <a:gd name="connsiteX8" fmla="*/ 123825 w 304800"/>
                <a:gd name="connsiteY8" fmla="*/ 161925 h 247650"/>
                <a:gd name="connsiteX9" fmla="*/ 104775 w 304800"/>
                <a:gd name="connsiteY9" fmla="*/ 142875 h 247650"/>
                <a:gd name="connsiteX10" fmla="*/ 76200 w 304800"/>
                <a:gd name="connsiteY10" fmla="*/ 142875 h 247650"/>
                <a:gd name="connsiteX11" fmla="*/ 76200 w 304800"/>
                <a:gd name="connsiteY11" fmla="*/ 180975 h 247650"/>
                <a:gd name="connsiteX12" fmla="*/ 57150 w 304800"/>
                <a:gd name="connsiteY12" fmla="*/ 180975 h 247650"/>
                <a:gd name="connsiteX13" fmla="*/ 57150 w 304800"/>
                <a:gd name="connsiteY13" fmla="*/ 85725 h 247650"/>
                <a:gd name="connsiteX14" fmla="*/ 76200 w 304800"/>
                <a:gd name="connsiteY14" fmla="*/ 66675 h 247650"/>
                <a:gd name="connsiteX15" fmla="*/ 104775 w 304800"/>
                <a:gd name="connsiteY15" fmla="*/ 66675 h 247650"/>
                <a:gd name="connsiteX16" fmla="*/ 142875 w 304800"/>
                <a:gd name="connsiteY16" fmla="*/ 104775 h 247650"/>
                <a:gd name="connsiteX17" fmla="*/ 129921 w 304800"/>
                <a:gd name="connsiteY17" fmla="*/ 133350 h 247650"/>
                <a:gd name="connsiteX18" fmla="*/ 142875 w 304800"/>
                <a:gd name="connsiteY18" fmla="*/ 161925 h 247650"/>
                <a:gd name="connsiteX19" fmla="*/ 246888 w 304800"/>
                <a:gd name="connsiteY19" fmla="*/ 147638 h 247650"/>
                <a:gd name="connsiteX20" fmla="*/ 209169 w 304800"/>
                <a:gd name="connsiteY20" fmla="*/ 180308 h 247650"/>
                <a:gd name="connsiteX21" fmla="*/ 209169 w 304800"/>
                <a:gd name="connsiteY21" fmla="*/ 200025 h 247650"/>
                <a:gd name="connsiteX22" fmla="*/ 190119 w 304800"/>
                <a:gd name="connsiteY22" fmla="*/ 200025 h 247650"/>
                <a:gd name="connsiteX23" fmla="*/ 190119 w 304800"/>
                <a:gd name="connsiteY23" fmla="*/ 180308 h 247650"/>
                <a:gd name="connsiteX24" fmla="*/ 152400 w 304800"/>
                <a:gd name="connsiteY24" fmla="*/ 147638 h 247650"/>
                <a:gd name="connsiteX25" fmla="*/ 171450 w 304800"/>
                <a:gd name="connsiteY25" fmla="*/ 147638 h 247650"/>
                <a:gd name="connsiteX26" fmla="*/ 190119 w 304800"/>
                <a:gd name="connsiteY26" fmla="*/ 160877 h 247650"/>
                <a:gd name="connsiteX27" fmla="*/ 190119 w 304800"/>
                <a:gd name="connsiteY27" fmla="*/ 132683 h 247650"/>
                <a:gd name="connsiteX28" fmla="*/ 152400 w 304800"/>
                <a:gd name="connsiteY28" fmla="*/ 100013 h 247650"/>
                <a:gd name="connsiteX29" fmla="*/ 190119 w 304800"/>
                <a:gd name="connsiteY29" fmla="*/ 67342 h 247650"/>
                <a:gd name="connsiteX30" fmla="*/ 190119 w 304800"/>
                <a:gd name="connsiteY30" fmla="*/ 47625 h 247650"/>
                <a:gd name="connsiteX31" fmla="*/ 209169 w 304800"/>
                <a:gd name="connsiteY31" fmla="*/ 47625 h 247650"/>
                <a:gd name="connsiteX32" fmla="*/ 209169 w 304800"/>
                <a:gd name="connsiteY32" fmla="*/ 67342 h 247650"/>
                <a:gd name="connsiteX33" fmla="*/ 246888 w 304800"/>
                <a:gd name="connsiteY33" fmla="*/ 100013 h 247650"/>
                <a:gd name="connsiteX34" fmla="*/ 227838 w 304800"/>
                <a:gd name="connsiteY34" fmla="*/ 100013 h 247650"/>
                <a:gd name="connsiteX35" fmla="*/ 209169 w 304800"/>
                <a:gd name="connsiteY35" fmla="*/ 86773 h 247650"/>
                <a:gd name="connsiteX36" fmla="*/ 209169 w 304800"/>
                <a:gd name="connsiteY36" fmla="*/ 114967 h 247650"/>
                <a:gd name="connsiteX37" fmla="*/ 246888 w 304800"/>
                <a:gd name="connsiteY37" fmla="*/ 1476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4800" h="247650">
                  <a:moveTo>
                    <a:pt x="152400" y="0"/>
                  </a:moveTo>
                  <a:cubicBezTo>
                    <a:pt x="68390" y="0"/>
                    <a:pt x="0" y="55531"/>
                    <a:pt x="0" y="123825"/>
                  </a:cubicBezTo>
                  <a:cubicBezTo>
                    <a:pt x="0" y="192119"/>
                    <a:pt x="68390" y="247650"/>
                    <a:pt x="152400" y="247650"/>
                  </a:cubicBezTo>
                  <a:cubicBezTo>
                    <a:pt x="236411" y="247650"/>
                    <a:pt x="304800" y="192119"/>
                    <a:pt x="304800" y="123825"/>
                  </a:cubicBezTo>
                  <a:cubicBezTo>
                    <a:pt x="304800" y="55531"/>
                    <a:pt x="236411" y="0"/>
                    <a:pt x="152400" y="0"/>
                  </a:cubicBezTo>
                  <a:close/>
                  <a:moveTo>
                    <a:pt x="142875" y="161925"/>
                  </a:moveTo>
                  <a:lnTo>
                    <a:pt x="142875" y="180975"/>
                  </a:lnTo>
                  <a:lnTo>
                    <a:pt x="123825" y="180975"/>
                  </a:lnTo>
                  <a:lnTo>
                    <a:pt x="123825" y="161925"/>
                  </a:lnTo>
                  <a:cubicBezTo>
                    <a:pt x="123825" y="151448"/>
                    <a:pt x="115253" y="142875"/>
                    <a:pt x="104775" y="142875"/>
                  </a:cubicBezTo>
                  <a:lnTo>
                    <a:pt x="76200" y="142875"/>
                  </a:lnTo>
                  <a:lnTo>
                    <a:pt x="76200" y="180975"/>
                  </a:lnTo>
                  <a:lnTo>
                    <a:pt x="57150" y="180975"/>
                  </a:lnTo>
                  <a:lnTo>
                    <a:pt x="57150" y="85725"/>
                  </a:lnTo>
                  <a:cubicBezTo>
                    <a:pt x="57150" y="75248"/>
                    <a:pt x="65723" y="66675"/>
                    <a:pt x="76200" y="66675"/>
                  </a:cubicBezTo>
                  <a:lnTo>
                    <a:pt x="104775" y="66675"/>
                  </a:lnTo>
                  <a:cubicBezTo>
                    <a:pt x="125825" y="66675"/>
                    <a:pt x="142875" y="83725"/>
                    <a:pt x="142875" y="104775"/>
                  </a:cubicBezTo>
                  <a:cubicBezTo>
                    <a:pt x="142875" y="116205"/>
                    <a:pt x="137827" y="126397"/>
                    <a:pt x="129921" y="133350"/>
                  </a:cubicBezTo>
                  <a:cubicBezTo>
                    <a:pt x="137827" y="140303"/>
                    <a:pt x="142875" y="150495"/>
                    <a:pt x="142875" y="161925"/>
                  </a:cubicBezTo>
                  <a:close/>
                  <a:moveTo>
                    <a:pt x="246888" y="147638"/>
                  </a:moveTo>
                  <a:cubicBezTo>
                    <a:pt x="246888" y="164021"/>
                    <a:pt x="230981" y="177260"/>
                    <a:pt x="209169" y="180308"/>
                  </a:cubicBezTo>
                  <a:lnTo>
                    <a:pt x="209169" y="200025"/>
                  </a:lnTo>
                  <a:lnTo>
                    <a:pt x="190119" y="200025"/>
                  </a:lnTo>
                  <a:lnTo>
                    <a:pt x="190119" y="180308"/>
                  </a:lnTo>
                  <a:cubicBezTo>
                    <a:pt x="168307" y="177260"/>
                    <a:pt x="152400" y="164021"/>
                    <a:pt x="152400" y="147638"/>
                  </a:cubicBezTo>
                  <a:lnTo>
                    <a:pt x="171450" y="147638"/>
                  </a:lnTo>
                  <a:cubicBezTo>
                    <a:pt x="171450" y="152972"/>
                    <a:pt x="178975" y="158782"/>
                    <a:pt x="190119" y="160877"/>
                  </a:cubicBezTo>
                  <a:lnTo>
                    <a:pt x="190119" y="132683"/>
                  </a:lnTo>
                  <a:cubicBezTo>
                    <a:pt x="168307" y="129635"/>
                    <a:pt x="152400" y="116395"/>
                    <a:pt x="152400" y="100013"/>
                  </a:cubicBezTo>
                  <a:cubicBezTo>
                    <a:pt x="152400" y="83630"/>
                    <a:pt x="168307" y="70390"/>
                    <a:pt x="190119" y="67342"/>
                  </a:cubicBezTo>
                  <a:lnTo>
                    <a:pt x="190119" y="47625"/>
                  </a:lnTo>
                  <a:lnTo>
                    <a:pt x="209169" y="47625"/>
                  </a:lnTo>
                  <a:lnTo>
                    <a:pt x="209169" y="67342"/>
                  </a:lnTo>
                  <a:cubicBezTo>
                    <a:pt x="230981" y="70390"/>
                    <a:pt x="246888" y="83630"/>
                    <a:pt x="246888" y="100013"/>
                  </a:cubicBezTo>
                  <a:lnTo>
                    <a:pt x="227838" y="100013"/>
                  </a:lnTo>
                  <a:cubicBezTo>
                    <a:pt x="227838" y="94679"/>
                    <a:pt x="220313" y="88868"/>
                    <a:pt x="209169" y="86773"/>
                  </a:cubicBezTo>
                  <a:lnTo>
                    <a:pt x="209169" y="114967"/>
                  </a:lnTo>
                  <a:cubicBezTo>
                    <a:pt x="230981" y="118015"/>
                    <a:pt x="246888" y="131255"/>
                    <a:pt x="246888" y="1476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7B5C8675-2C88-3866-63F9-39D9C3B3585F}"/>
                </a:ext>
              </a:extLst>
            </p:cNvPr>
            <p:cNvSpPr/>
            <p:nvPr/>
          </p:nvSpPr>
          <p:spPr>
            <a:xfrm>
              <a:off x="-571061" y="1657015"/>
              <a:ext cx="18668" cy="26479"/>
            </a:xfrm>
            <a:custGeom>
              <a:avLst/>
              <a:gdLst>
                <a:gd name="connsiteX0" fmla="*/ 0 w 18668"/>
                <a:gd name="connsiteY0" fmla="*/ 26479 h 26479"/>
                <a:gd name="connsiteX1" fmla="*/ 18669 w 18668"/>
                <a:gd name="connsiteY1" fmla="*/ 13240 h 26479"/>
                <a:gd name="connsiteX2" fmla="*/ 0 w 18668"/>
                <a:gd name="connsiteY2" fmla="*/ 0 h 26479"/>
                <a:gd name="connsiteX3" fmla="*/ 0 w 18668"/>
                <a:gd name="connsiteY3" fmla="*/ 26479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26479"/>
                  </a:moveTo>
                  <a:cubicBezTo>
                    <a:pt x="11144" y="24384"/>
                    <a:pt x="18669" y="18574"/>
                    <a:pt x="18669" y="13240"/>
                  </a:cubicBezTo>
                  <a:cubicBezTo>
                    <a:pt x="18669" y="7906"/>
                    <a:pt x="11144" y="2095"/>
                    <a:pt x="0" y="0"/>
                  </a:cubicBezTo>
                  <a:lnTo>
                    <a:pt x="0" y="26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1D9D2081-5734-D138-C253-AD0AB192AA8A}"/>
                </a:ext>
              </a:extLst>
            </p:cNvPr>
            <p:cNvSpPr/>
            <p:nvPr/>
          </p:nvSpPr>
          <p:spPr>
            <a:xfrm>
              <a:off x="-704030" y="1608343"/>
              <a:ext cx="47625" cy="38100"/>
            </a:xfrm>
            <a:custGeom>
              <a:avLst/>
              <a:gdLst>
                <a:gd name="connsiteX0" fmla="*/ 28575 w 47625"/>
                <a:gd name="connsiteY0" fmla="*/ 0 h 38100"/>
                <a:gd name="connsiteX1" fmla="*/ 0 w 47625"/>
                <a:gd name="connsiteY1" fmla="*/ 0 h 38100"/>
                <a:gd name="connsiteX2" fmla="*/ 0 w 47625"/>
                <a:gd name="connsiteY2" fmla="*/ 38100 h 38100"/>
                <a:gd name="connsiteX3" fmla="*/ 28575 w 47625"/>
                <a:gd name="connsiteY3" fmla="*/ 38100 h 38100"/>
                <a:gd name="connsiteX4" fmla="*/ 47625 w 47625"/>
                <a:gd name="connsiteY4" fmla="*/ 19050 h 38100"/>
                <a:gd name="connsiteX5" fmla="*/ 28575 w 47625"/>
                <a:gd name="connsiteY5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38100">
                  <a:moveTo>
                    <a:pt x="285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8575" y="38100"/>
                  </a:lnTo>
                  <a:cubicBezTo>
                    <a:pt x="39053" y="38100"/>
                    <a:pt x="47625" y="29528"/>
                    <a:pt x="47625" y="19050"/>
                  </a:cubicBezTo>
                  <a:cubicBezTo>
                    <a:pt x="47625" y="8572"/>
                    <a:pt x="39053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FABD919-B507-6083-4B93-49A6F2DDA370}"/>
                </a:ext>
              </a:extLst>
            </p:cNvPr>
            <p:cNvSpPr/>
            <p:nvPr/>
          </p:nvSpPr>
          <p:spPr>
            <a:xfrm>
              <a:off x="-608780" y="1609390"/>
              <a:ext cx="18668" cy="26479"/>
            </a:xfrm>
            <a:custGeom>
              <a:avLst/>
              <a:gdLst>
                <a:gd name="connsiteX0" fmla="*/ 0 w 18668"/>
                <a:gd name="connsiteY0" fmla="*/ 13240 h 26479"/>
                <a:gd name="connsiteX1" fmla="*/ 18669 w 18668"/>
                <a:gd name="connsiteY1" fmla="*/ 26479 h 26479"/>
                <a:gd name="connsiteX2" fmla="*/ 18669 w 18668"/>
                <a:gd name="connsiteY2" fmla="*/ 0 h 26479"/>
                <a:gd name="connsiteX3" fmla="*/ 0 w 18668"/>
                <a:gd name="connsiteY3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13240"/>
                  </a:moveTo>
                  <a:cubicBezTo>
                    <a:pt x="0" y="18574"/>
                    <a:pt x="7525" y="24384"/>
                    <a:pt x="18669" y="26479"/>
                  </a:cubicBezTo>
                  <a:lnTo>
                    <a:pt x="18669" y="0"/>
                  </a:lnTo>
                  <a:cubicBezTo>
                    <a:pt x="7525" y="2095"/>
                    <a:pt x="0" y="7906"/>
                    <a:pt x="0" y="13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040CA97-86E2-FD2D-8A45-1917060ED4AD}"/>
              </a:ext>
            </a:extLst>
          </p:cNvPr>
          <p:cNvGrpSpPr/>
          <p:nvPr/>
        </p:nvGrpSpPr>
        <p:grpSpPr>
          <a:xfrm>
            <a:off x="1042846" y="-1971093"/>
            <a:ext cx="540000" cy="720000"/>
            <a:chOff x="-780230" y="1522618"/>
            <a:chExt cx="304800" cy="409574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78998907-A79D-BF54-93F4-3CD743B134D2}"/>
                </a:ext>
              </a:extLst>
            </p:cNvPr>
            <p:cNvSpPr/>
            <p:nvPr/>
          </p:nvSpPr>
          <p:spPr>
            <a:xfrm>
              <a:off x="-779848" y="1712356"/>
              <a:ext cx="304037" cy="115061"/>
            </a:xfrm>
            <a:custGeom>
              <a:avLst/>
              <a:gdLst>
                <a:gd name="connsiteX0" fmla="*/ 152019 w 304037"/>
                <a:gd name="connsiteY0" fmla="*/ 76962 h 115061"/>
                <a:gd name="connsiteX1" fmla="*/ 0 w 304037"/>
                <a:gd name="connsiteY1" fmla="*/ 0 h 115061"/>
                <a:gd name="connsiteX2" fmla="*/ 152019 w 304037"/>
                <a:gd name="connsiteY2" fmla="*/ 115062 h 115061"/>
                <a:gd name="connsiteX3" fmla="*/ 304038 w 304037"/>
                <a:gd name="connsiteY3" fmla="*/ 0 h 115061"/>
                <a:gd name="connsiteX4" fmla="*/ 152019 w 304037"/>
                <a:gd name="connsiteY4" fmla="*/ 76962 h 11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1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8"/>
                    <a:pt x="71628" y="115062"/>
                    <a:pt x="152019" y="115062"/>
                  </a:cubicBezTo>
                  <a:cubicBezTo>
                    <a:pt x="232410" y="115062"/>
                    <a:pt x="298514" y="64198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73EDD1A1-57CC-A5D2-F6E2-9727EEE22C9F}"/>
                </a:ext>
              </a:extLst>
            </p:cNvPr>
            <p:cNvSpPr/>
            <p:nvPr/>
          </p:nvSpPr>
          <p:spPr>
            <a:xfrm>
              <a:off x="-777848" y="1829704"/>
              <a:ext cx="300037" cy="102488"/>
            </a:xfrm>
            <a:custGeom>
              <a:avLst/>
              <a:gdLst>
                <a:gd name="connsiteX0" fmla="*/ 150019 w 300037"/>
                <a:gd name="connsiteY0" fmla="*/ 73914 h 102488"/>
                <a:gd name="connsiteX1" fmla="*/ 0 w 300037"/>
                <a:gd name="connsiteY1" fmla="*/ 0 h 102488"/>
                <a:gd name="connsiteX2" fmla="*/ 150019 w 300037"/>
                <a:gd name="connsiteY2" fmla="*/ 102489 h 102488"/>
                <a:gd name="connsiteX3" fmla="*/ 300038 w 300037"/>
                <a:gd name="connsiteY3" fmla="*/ 0 h 102488"/>
                <a:gd name="connsiteX4" fmla="*/ 150019 w 300037"/>
                <a:gd name="connsiteY4" fmla="*/ 73914 h 10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37" h="102488">
                  <a:moveTo>
                    <a:pt x="150019" y="73914"/>
                  </a:moveTo>
                  <a:cubicBezTo>
                    <a:pt x="85534" y="73914"/>
                    <a:pt x="29242" y="44005"/>
                    <a:pt x="0" y="0"/>
                  </a:cubicBezTo>
                  <a:cubicBezTo>
                    <a:pt x="12382" y="58198"/>
                    <a:pt x="74962" y="102489"/>
                    <a:pt x="150019" y="102489"/>
                  </a:cubicBezTo>
                  <a:cubicBezTo>
                    <a:pt x="225076" y="102489"/>
                    <a:pt x="287655" y="58198"/>
                    <a:pt x="300038" y="0"/>
                  </a:cubicBezTo>
                  <a:cubicBezTo>
                    <a:pt x="270796" y="44005"/>
                    <a:pt x="214503" y="73914"/>
                    <a:pt x="150019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0899F8A-0DC1-BD1F-347F-17677D1431E9}"/>
                </a:ext>
              </a:extLst>
            </p:cNvPr>
            <p:cNvSpPr/>
            <p:nvPr/>
          </p:nvSpPr>
          <p:spPr>
            <a:xfrm>
              <a:off x="-779848" y="1769505"/>
              <a:ext cx="304037" cy="115062"/>
            </a:xfrm>
            <a:custGeom>
              <a:avLst/>
              <a:gdLst>
                <a:gd name="connsiteX0" fmla="*/ 152019 w 304037"/>
                <a:gd name="connsiteY0" fmla="*/ 76962 h 115062"/>
                <a:gd name="connsiteX1" fmla="*/ 0 w 304037"/>
                <a:gd name="connsiteY1" fmla="*/ 0 h 115062"/>
                <a:gd name="connsiteX2" fmla="*/ 152019 w 304037"/>
                <a:gd name="connsiteY2" fmla="*/ 115062 h 115062"/>
                <a:gd name="connsiteX3" fmla="*/ 304038 w 304037"/>
                <a:gd name="connsiteY3" fmla="*/ 0 h 115062"/>
                <a:gd name="connsiteX4" fmla="*/ 152019 w 304037"/>
                <a:gd name="connsiteY4" fmla="*/ 76962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2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9"/>
                    <a:pt x="71628" y="115062"/>
                    <a:pt x="152019" y="115062"/>
                  </a:cubicBezTo>
                  <a:cubicBezTo>
                    <a:pt x="232410" y="115062"/>
                    <a:pt x="298514" y="64199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460AA320-D233-FF39-9FC0-C8EEAFE1E656}"/>
                </a:ext>
              </a:extLst>
            </p:cNvPr>
            <p:cNvSpPr/>
            <p:nvPr/>
          </p:nvSpPr>
          <p:spPr>
            <a:xfrm>
              <a:off x="-780230" y="1522618"/>
              <a:ext cx="304800" cy="247650"/>
            </a:xfrm>
            <a:custGeom>
              <a:avLst/>
              <a:gdLst>
                <a:gd name="connsiteX0" fmla="*/ 152400 w 304800"/>
                <a:gd name="connsiteY0" fmla="*/ 0 h 247650"/>
                <a:gd name="connsiteX1" fmla="*/ 0 w 304800"/>
                <a:gd name="connsiteY1" fmla="*/ 123825 h 247650"/>
                <a:gd name="connsiteX2" fmla="*/ 152400 w 304800"/>
                <a:gd name="connsiteY2" fmla="*/ 247650 h 247650"/>
                <a:gd name="connsiteX3" fmla="*/ 304800 w 304800"/>
                <a:gd name="connsiteY3" fmla="*/ 123825 h 247650"/>
                <a:gd name="connsiteX4" fmla="*/ 152400 w 304800"/>
                <a:gd name="connsiteY4" fmla="*/ 0 h 247650"/>
                <a:gd name="connsiteX5" fmla="*/ 142875 w 304800"/>
                <a:gd name="connsiteY5" fmla="*/ 161925 h 247650"/>
                <a:gd name="connsiteX6" fmla="*/ 142875 w 304800"/>
                <a:gd name="connsiteY6" fmla="*/ 180975 h 247650"/>
                <a:gd name="connsiteX7" fmla="*/ 123825 w 304800"/>
                <a:gd name="connsiteY7" fmla="*/ 180975 h 247650"/>
                <a:gd name="connsiteX8" fmla="*/ 123825 w 304800"/>
                <a:gd name="connsiteY8" fmla="*/ 161925 h 247650"/>
                <a:gd name="connsiteX9" fmla="*/ 104775 w 304800"/>
                <a:gd name="connsiteY9" fmla="*/ 142875 h 247650"/>
                <a:gd name="connsiteX10" fmla="*/ 76200 w 304800"/>
                <a:gd name="connsiteY10" fmla="*/ 142875 h 247650"/>
                <a:gd name="connsiteX11" fmla="*/ 76200 w 304800"/>
                <a:gd name="connsiteY11" fmla="*/ 180975 h 247650"/>
                <a:gd name="connsiteX12" fmla="*/ 57150 w 304800"/>
                <a:gd name="connsiteY12" fmla="*/ 180975 h 247650"/>
                <a:gd name="connsiteX13" fmla="*/ 57150 w 304800"/>
                <a:gd name="connsiteY13" fmla="*/ 85725 h 247650"/>
                <a:gd name="connsiteX14" fmla="*/ 76200 w 304800"/>
                <a:gd name="connsiteY14" fmla="*/ 66675 h 247650"/>
                <a:gd name="connsiteX15" fmla="*/ 104775 w 304800"/>
                <a:gd name="connsiteY15" fmla="*/ 66675 h 247650"/>
                <a:gd name="connsiteX16" fmla="*/ 142875 w 304800"/>
                <a:gd name="connsiteY16" fmla="*/ 104775 h 247650"/>
                <a:gd name="connsiteX17" fmla="*/ 129921 w 304800"/>
                <a:gd name="connsiteY17" fmla="*/ 133350 h 247650"/>
                <a:gd name="connsiteX18" fmla="*/ 142875 w 304800"/>
                <a:gd name="connsiteY18" fmla="*/ 161925 h 247650"/>
                <a:gd name="connsiteX19" fmla="*/ 246888 w 304800"/>
                <a:gd name="connsiteY19" fmla="*/ 147638 h 247650"/>
                <a:gd name="connsiteX20" fmla="*/ 209169 w 304800"/>
                <a:gd name="connsiteY20" fmla="*/ 180308 h 247650"/>
                <a:gd name="connsiteX21" fmla="*/ 209169 w 304800"/>
                <a:gd name="connsiteY21" fmla="*/ 200025 h 247650"/>
                <a:gd name="connsiteX22" fmla="*/ 190119 w 304800"/>
                <a:gd name="connsiteY22" fmla="*/ 200025 h 247650"/>
                <a:gd name="connsiteX23" fmla="*/ 190119 w 304800"/>
                <a:gd name="connsiteY23" fmla="*/ 180308 h 247650"/>
                <a:gd name="connsiteX24" fmla="*/ 152400 w 304800"/>
                <a:gd name="connsiteY24" fmla="*/ 147638 h 247650"/>
                <a:gd name="connsiteX25" fmla="*/ 171450 w 304800"/>
                <a:gd name="connsiteY25" fmla="*/ 147638 h 247650"/>
                <a:gd name="connsiteX26" fmla="*/ 190119 w 304800"/>
                <a:gd name="connsiteY26" fmla="*/ 160877 h 247650"/>
                <a:gd name="connsiteX27" fmla="*/ 190119 w 304800"/>
                <a:gd name="connsiteY27" fmla="*/ 132683 h 247650"/>
                <a:gd name="connsiteX28" fmla="*/ 152400 w 304800"/>
                <a:gd name="connsiteY28" fmla="*/ 100013 h 247650"/>
                <a:gd name="connsiteX29" fmla="*/ 190119 w 304800"/>
                <a:gd name="connsiteY29" fmla="*/ 67342 h 247650"/>
                <a:gd name="connsiteX30" fmla="*/ 190119 w 304800"/>
                <a:gd name="connsiteY30" fmla="*/ 47625 h 247650"/>
                <a:gd name="connsiteX31" fmla="*/ 209169 w 304800"/>
                <a:gd name="connsiteY31" fmla="*/ 47625 h 247650"/>
                <a:gd name="connsiteX32" fmla="*/ 209169 w 304800"/>
                <a:gd name="connsiteY32" fmla="*/ 67342 h 247650"/>
                <a:gd name="connsiteX33" fmla="*/ 246888 w 304800"/>
                <a:gd name="connsiteY33" fmla="*/ 100013 h 247650"/>
                <a:gd name="connsiteX34" fmla="*/ 227838 w 304800"/>
                <a:gd name="connsiteY34" fmla="*/ 100013 h 247650"/>
                <a:gd name="connsiteX35" fmla="*/ 209169 w 304800"/>
                <a:gd name="connsiteY35" fmla="*/ 86773 h 247650"/>
                <a:gd name="connsiteX36" fmla="*/ 209169 w 304800"/>
                <a:gd name="connsiteY36" fmla="*/ 114967 h 247650"/>
                <a:gd name="connsiteX37" fmla="*/ 246888 w 304800"/>
                <a:gd name="connsiteY37" fmla="*/ 1476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4800" h="247650">
                  <a:moveTo>
                    <a:pt x="152400" y="0"/>
                  </a:moveTo>
                  <a:cubicBezTo>
                    <a:pt x="68390" y="0"/>
                    <a:pt x="0" y="55531"/>
                    <a:pt x="0" y="123825"/>
                  </a:cubicBezTo>
                  <a:cubicBezTo>
                    <a:pt x="0" y="192119"/>
                    <a:pt x="68390" y="247650"/>
                    <a:pt x="152400" y="247650"/>
                  </a:cubicBezTo>
                  <a:cubicBezTo>
                    <a:pt x="236411" y="247650"/>
                    <a:pt x="304800" y="192119"/>
                    <a:pt x="304800" y="123825"/>
                  </a:cubicBezTo>
                  <a:cubicBezTo>
                    <a:pt x="304800" y="55531"/>
                    <a:pt x="236411" y="0"/>
                    <a:pt x="152400" y="0"/>
                  </a:cubicBezTo>
                  <a:close/>
                  <a:moveTo>
                    <a:pt x="142875" y="161925"/>
                  </a:moveTo>
                  <a:lnTo>
                    <a:pt x="142875" y="180975"/>
                  </a:lnTo>
                  <a:lnTo>
                    <a:pt x="123825" y="180975"/>
                  </a:lnTo>
                  <a:lnTo>
                    <a:pt x="123825" y="161925"/>
                  </a:lnTo>
                  <a:cubicBezTo>
                    <a:pt x="123825" y="151448"/>
                    <a:pt x="115253" y="142875"/>
                    <a:pt x="104775" y="142875"/>
                  </a:cubicBezTo>
                  <a:lnTo>
                    <a:pt x="76200" y="142875"/>
                  </a:lnTo>
                  <a:lnTo>
                    <a:pt x="76200" y="180975"/>
                  </a:lnTo>
                  <a:lnTo>
                    <a:pt x="57150" y="180975"/>
                  </a:lnTo>
                  <a:lnTo>
                    <a:pt x="57150" y="85725"/>
                  </a:lnTo>
                  <a:cubicBezTo>
                    <a:pt x="57150" y="75248"/>
                    <a:pt x="65723" y="66675"/>
                    <a:pt x="76200" y="66675"/>
                  </a:cubicBezTo>
                  <a:lnTo>
                    <a:pt x="104775" y="66675"/>
                  </a:lnTo>
                  <a:cubicBezTo>
                    <a:pt x="125825" y="66675"/>
                    <a:pt x="142875" y="83725"/>
                    <a:pt x="142875" y="104775"/>
                  </a:cubicBezTo>
                  <a:cubicBezTo>
                    <a:pt x="142875" y="116205"/>
                    <a:pt x="137827" y="126397"/>
                    <a:pt x="129921" y="133350"/>
                  </a:cubicBezTo>
                  <a:cubicBezTo>
                    <a:pt x="137827" y="140303"/>
                    <a:pt x="142875" y="150495"/>
                    <a:pt x="142875" y="161925"/>
                  </a:cubicBezTo>
                  <a:close/>
                  <a:moveTo>
                    <a:pt x="246888" y="147638"/>
                  </a:moveTo>
                  <a:cubicBezTo>
                    <a:pt x="246888" y="164021"/>
                    <a:pt x="230981" y="177260"/>
                    <a:pt x="209169" y="180308"/>
                  </a:cubicBezTo>
                  <a:lnTo>
                    <a:pt x="209169" y="200025"/>
                  </a:lnTo>
                  <a:lnTo>
                    <a:pt x="190119" y="200025"/>
                  </a:lnTo>
                  <a:lnTo>
                    <a:pt x="190119" y="180308"/>
                  </a:lnTo>
                  <a:cubicBezTo>
                    <a:pt x="168307" y="177260"/>
                    <a:pt x="152400" y="164021"/>
                    <a:pt x="152400" y="147638"/>
                  </a:cubicBezTo>
                  <a:lnTo>
                    <a:pt x="171450" y="147638"/>
                  </a:lnTo>
                  <a:cubicBezTo>
                    <a:pt x="171450" y="152972"/>
                    <a:pt x="178975" y="158782"/>
                    <a:pt x="190119" y="160877"/>
                  </a:cubicBezTo>
                  <a:lnTo>
                    <a:pt x="190119" y="132683"/>
                  </a:lnTo>
                  <a:cubicBezTo>
                    <a:pt x="168307" y="129635"/>
                    <a:pt x="152400" y="116395"/>
                    <a:pt x="152400" y="100013"/>
                  </a:cubicBezTo>
                  <a:cubicBezTo>
                    <a:pt x="152400" y="83630"/>
                    <a:pt x="168307" y="70390"/>
                    <a:pt x="190119" y="67342"/>
                  </a:cubicBezTo>
                  <a:lnTo>
                    <a:pt x="190119" y="47625"/>
                  </a:lnTo>
                  <a:lnTo>
                    <a:pt x="209169" y="47625"/>
                  </a:lnTo>
                  <a:lnTo>
                    <a:pt x="209169" y="67342"/>
                  </a:lnTo>
                  <a:cubicBezTo>
                    <a:pt x="230981" y="70390"/>
                    <a:pt x="246888" y="83630"/>
                    <a:pt x="246888" y="100013"/>
                  </a:cubicBezTo>
                  <a:lnTo>
                    <a:pt x="227838" y="100013"/>
                  </a:lnTo>
                  <a:cubicBezTo>
                    <a:pt x="227838" y="94679"/>
                    <a:pt x="220313" y="88868"/>
                    <a:pt x="209169" y="86773"/>
                  </a:cubicBezTo>
                  <a:lnTo>
                    <a:pt x="209169" y="114967"/>
                  </a:lnTo>
                  <a:cubicBezTo>
                    <a:pt x="230981" y="118015"/>
                    <a:pt x="246888" y="131255"/>
                    <a:pt x="246888" y="1476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49A6304D-E983-EA6B-C6CC-C6B1A597470B}"/>
                </a:ext>
              </a:extLst>
            </p:cNvPr>
            <p:cNvSpPr/>
            <p:nvPr/>
          </p:nvSpPr>
          <p:spPr>
            <a:xfrm>
              <a:off x="-571061" y="1657015"/>
              <a:ext cx="18668" cy="26479"/>
            </a:xfrm>
            <a:custGeom>
              <a:avLst/>
              <a:gdLst>
                <a:gd name="connsiteX0" fmla="*/ 0 w 18668"/>
                <a:gd name="connsiteY0" fmla="*/ 26479 h 26479"/>
                <a:gd name="connsiteX1" fmla="*/ 18669 w 18668"/>
                <a:gd name="connsiteY1" fmla="*/ 13240 h 26479"/>
                <a:gd name="connsiteX2" fmla="*/ 0 w 18668"/>
                <a:gd name="connsiteY2" fmla="*/ 0 h 26479"/>
                <a:gd name="connsiteX3" fmla="*/ 0 w 18668"/>
                <a:gd name="connsiteY3" fmla="*/ 26479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26479"/>
                  </a:moveTo>
                  <a:cubicBezTo>
                    <a:pt x="11144" y="24384"/>
                    <a:pt x="18669" y="18574"/>
                    <a:pt x="18669" y="13240"/>
                  </a:cubicBezTo>
                  <a:cubicBezTo>
                    <a:pt x="18669" y="7906"/>
                    <a:pt x="11144" y="2095"/>
                    <a:pt x="0" y="0"/>
                  </a:cubicBezTo>
                  <a:lnTo>
                    <a:pt x="0" y="26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D4CE9DE6-1728-0CED-30B0-20FC0ED7CAF2}"/>
                </a:ext>
              </a:extLst>
            </p:cNvPr>
            <p:cNvSpPr/>
            <p:nvPr/>
          </p:nvSpPr>
          <p:spPr>
            <a:xfrm>
              <a:off x="-704030" y="1608343"/>
              <a:ext cx="47625" cy="38100"/>
            </a:xfrm>
            <a:custGeom>
              <a:avLst/>
              <a:gdLst>
                <a:gd name="connsiteX0" fmla="*/ 28575 w 47625"/>
                <a:gd name="connsiteY0" fmla="*/ 0 h 38100"/>
                <a:gd name="connsiteX1" fmla="*/ 0 w 47625"/>
                <a:gd name="connsiteY1" fmla="*/ 0 h 38100"/>
                <a:gd name="connsiteX2" fmla="*/ 0 w 47625"/>
                <a:gd name="connsiteY2" fmla="*/ 38100 h 38100"/>
                <a:gd name="connsiteX3" fmla="*/ 28575 w 47625"/>
                <a:gd name="connsiteY3" fmla="*/ 38100 h 38100"/>
                <a:gd name="connsiteX4" fmla="*/ 47625 w 47625"/>
                <a:gd name="connsiteY4" fmla="*/ 19050 h 38100"/>
                <a:gd name="connsiteX5" fmla="*/ 28575 w 47625"/>
                <a:gd name="connsiteY5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38100">
                  <a:moveTo>
                    <a:pt x="285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8575" y="38100"/>
                  </a:lnTo>
                  <a:cubicBezTo>
                    <a:pt x="39053" y="38100"/>
                    <a:pt x="47625" y="29528"/>
                    <a:pt x="47625" y="19050"/>
                  </a:cubicBezTo>
                  <a:cubicBezTo>
                    <a:pt x="47625" y="8572"/>
                    <a:pt x="39053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3DE20F34-16EF-5721-4BC2-184349250D80}"/>
                </a:ext>
              </a:extLst>
            </p:cNvPr>
            <p:cNvSpPr/>
            <p:nvPr/>
          </p:nvSpPr>
          <p:spPr>
            <a:xfrm>
              <a:off x="-608780" y="1609390"/>
              <a:ext cx="18668" cy="26479"/>
            </a:xfrm>
            <a:custGeom>
              <a:avLst/>
              <a:gdLst>
                <a:gd name="connsiteX0" fmla="*/ 0 w 18668"/>
                <a:gd name="connsiteY0" fmla="*/ 13240 h 26479"/>
                <a:gd name="connsiteX1" fmla="*/ 18669 w 18668"/>
                <a:gd name="connsiteY1" fmla="*/ 26479 h 26479"/>
                <a:gd name="connsiteX2" fmla="*/ 18669 w 18668"/>
                <a:gd name="connsiteY2" fmla="*/ 0 h 26479"/>
                <a:gd name="connsiteX3" fmla="*/ 0 w 18668"/>
                <a:gd name="connsiteY3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13240"/>
                  </a:moveTo>
                  <a:cubicBezTo>
                    <a:pt x="0" y="18574"/>
                    <a:pt x="7525" y="24384"/>
                    <a:pt x="18669" y="26479"/>
                  </a:cubicBezTo>
                  <a:lnTo>
                    <a:pt x="18669" y="0"/>
                  </a:lnTo>
                  <a:cubicBezTo>
                    <a:pt x="7525" y="2095"/>
                    <a:pt x="0" y="7906"/>
                    <a:pt x="0" y="13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67DB9260-7D73-3211-0A62-B54F2FA7B879}"/>
              </a:ext>
            </a:extLst>
          </p:cNvPr>
          <p:cNvGrpSpPr/>
          <p:nvPr/>
        </p:nvGrpSpPr>
        <p:grpSpPr>
          <a:xfrm>
            <a:off x="2371828" y="-2050342"/>
            <a:ext cx="612000" cy="792000"/>
            <a:chOff x="-780230" y="1522618"/>
            <a:chExt cx="304800" cy="409574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ABAB4D34-A8D4-689F-E2E7-6E39528DABA2}"/>
                </a:ext>
              </a:extLst>
            </p:cNvPr>
            <p:cNvSpPr/>
            <p:nvPr/>
          </p:nvSpPr>
          <p:spPr>
            <a:xfrm>
              <a:off x="-779848" y="1712356"/>
              <a:ext cx="304037" cy="115061"/>
            </a:xfrm>
            <a:custGeom>
              <a:avLst/>
              <a:gdLst>
                <a:gd name="connsiteX0" fmla="*/ 152019 w 304037"/>
                <a:gd name="connsiteY0" fmla="*/ 76962 h 115061"/>
                <a:gd name="connsiteX1" fmla="*/ 0 w 304037"/>
                <a:gd name="connsiteY1" fmla="*/ 0 h 115061"/>
                <a:gd name="connsiteX2" fmla="*/ 152019 w 304037"/>
                <a:gd name="connsiteY2" fmla="*/ 115062 h 115061"/>
                <a:gd name="connsiteX3" fmla="*/ 304038 w 304037"/>
                <a:gd name="connsiteY3" fmla="*/ 0 h 115061"/>
                <a:gd name="connsiteX4" fmla="*/ 152019 w 304037"/>
                <a:gd name="connsiteY4" fmla="*/ 76962 h 11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1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8"/>
                    <a:pt x="71628" y="115062"/>
                    <a:pt x="152019" y="115062"/>
                  </a:cubicBezTo>
                  <a:cubicBezTo>
                    <a:pt x="232410" y="115062"/>
                    <a:pt x="298514" y="64198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DFA2FC37-32AC-E769-172C-9A4CD488C1A1}"/>
                </a:ext>
              </a:extLst>
            </p:cNvPr>
            <p:cNvSpPr/>
            <p:nvPr/>
          </p:nvSpPr>
          <p:spPr>
            <a:xfrm>
              <a:off x="-777848" y="1829704"/>
              <a:ext cx="300037" cy="102488"/>
            </a:xfrm>
            <a:custGeom>
              <a:avLst/>
              <a:gdLst>
                <a:gd name="connsiteX0" fmla="*/ 150019 w 300037"/>
                <a:gd name="connsiteY0" fmla="*/ 73914 h 102488"/>
                <a:gd name="connsiteX1" fmla="*/ 0 w 300037"/>
                <a:gd name="connsiteY1" fmla="*/ 0 h 102488"/>
                <a:gd name="connsiteX2" fmla="*/ 150019 w 300037"/>
                <a:gd name="connsiteY2" fmla="*/ 102489 h 102488"/>
                <a:gd name="connsiteX3" fmla="*/ 300038 w 300037"/>
                <a:gd name="connsiteY3" fmla="*/ 0 h 102488"/>
                <a:gd name="connsiteX4" fmla="*/ 150019 w 300037"/>
                <a:gd name="connsiteY4" fmla="*/ 73914 h 10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37" h="102488">
                  <a:moveTo>
                    <a:pt x="150019" y="73914"/>
                  </a:moveTo>
                  <a:cubicBezTo>
                    <a:pt x="85534" y="73914"/>
                    <a:pt x="29242" y="44005"/>
                    <a:pt x="0" y="0"/>
                  </a:cubicBezTo>
                  <a:cubicBezTo>
                    <a:pt x="12382" y="58198"/>
                    <a:pt x="74962" y="102489"/>
                    <a:pt x="150019" y="102489"/>
                  </a:cubicBezTo>
                  <a:cubicBezTo>
                    <a:pt x="225076" y="102489"/>
                    <a:pt x="287655" y="58198"/>
                    <a:pt x="300038" y="0"/>
                  </a:cubicBezTo>
                  <a:cubicBezTo>
                    <a:pt x="270796" y="44005"/>
                    <a:pt x="214503" y="73914"/>
                    <a:pt x="150019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60824AD8-ADCF-56D6-13F7-CF78772A97F6}"/>
                </a:ext>
              </a:extLst>
            </p:cNvPr>
            <p:cNvSpPr/>
            <p:nvPr/>
          </p:nvSpPr>
          <p:spPr>
            <a:xfrm>
              <a:off x="-779848" y="1769505"/>
              <a:ext cx="304037" cy="115062"/>
            </a:xfrm>
            <a:custGeom>
              <a:avLst/>
              <a:gdLst>
                <a:gd name="connsiteX0" fmla="*/ 152019 w 304037"/>
                <a:gd name="connsiteY0" fmla="*/ 76962 h 115062"/>
                <a:gd name="connsiteX1" fmla="*/ 0 w 304037"/>
                <a:gd name="connsiteY1" fmla="*/ 0 h 115062"/>
                <a:gd name="connsiteX2" fmla="*/ 152019 w 304037"/>
                <a:gd name="connsiteY2" fmla="*/ 115062 h 115062"/>
                <a:gd name="connsiteX3" fmla="*/ 304038 w 304037"/>
                <a:gd name="connsiteY3" fmla="*/ 0 h 115062"/>
                <a:gd name="connsiteX4" fmla="*/ 152019 w 304037"/>
                <a:gd name="connsiteY4" fmla="*/ 76962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2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9"/>
                    <a:pt x="71628" y="115062"/>
                    <a:pt x="152019" y="115062"/>
                  </a:cubicBezTo>
                  <a:cubicBezTo>
                    <a:pt x="232410" y="115062"/>
                    <a:pt x="298514" y="64199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016260BF-8DC8-0CD4-5AB9-233A402F5C54}"/>
                </a:ext>
              </a:extLst>
            </p:cNvPr>
            <p:cNvSpPr/>
            <p:nvPr/>
          </p:nvSpPr>
          <p:spPr>
            <a:xfrm>
              <a:off x="-780230" y="1522618"/>
              <a:ext cx="304800" cy="247650"/>
            </a:xfrm>
            <a:custGeom>
              <a:avLst/>
              <a:gdLst>
                <a:gd name="connsiteX0" fmla="*/ 152400 w 304800"/>
                <a:gd name="connsiteY0" fmla="*/ 0 h 247650"/>
                <a:gd name="connsiteX1" fmla="*/ 0 w 304800"/>
                <a:gd name="connsiteY1" fmla="*/ 123825 h 247650"/>
                <a:gd name="connsiteX2" fmla="*/ 152400 w 304800"/>
                <a:gd name="connsiteY2" fmla="*/ 247650 h 247650"/>
                <a:gd name="connsiteX3" fmla="*/ 304800 w 304800"/>
                <a:gd name="connsiteY3" fmla="*/ 123825 h 247650"/>
                <a:gd name="connsiteX4" fmla="*/ 152400 w 304800"/>
                <a:gd name="connsiteY4" fmla="*/ 0 h 247650"/>
                <a:gd name="connsiteX5" fmla="*/ 142875 w 304800"/>
                <a:gd name="connsiteY5" fmla="*/ 161925 h 247650"/>
                <a:gd name="connsiteX6" fmla="*/ 142875 w 304800"/>
                <a:gd name="connsiteY6" fmla="*/ 180975 h 247650"/>
                <a:gd name="connsiteX7" fmla="*/ 123825 w 304800"/>
                <a:gd name="connsiteY7" fmla="*/ 180975 h 247650"/>
                <a:gd name="connsiteX8" fmla="*/ 123825 w 304800"/>
                <a:gd name="connsiteY8" fmla="*/ 161925 h 247650"/>
                <a:gd name="connsiteX9" fmla="*/ 104775 w 304800"/>
                <a:gd name="connsiteY9" fmla="*/ 142875 h 247650"/>
                <a:gd name="connsiteX10" fmla="*/ 76200 w 304800"/>
                <a:gd name="connsiteY10" fmla="*/ 142875 h 247650"/>
                <a:gd name="connsiteX11" fmla="*/ 76200 w 304800"/>
                <a:gd name="connsiteY11" fmla="*/ 180975 h 247650"/>
                <a:gd name="connsiteX12" fmla="*/ 57150 w 304800"/>
                <a:gd name="connsiteY12" fmla="*/ 180975 h 247650"/>
                <a:gd name="connsiteX13" fmla="*/ 57150 w 304800"/>
                <a:gd name="connsiteY13" fmla="*/ 85725 h 247650"/>
                <a:gd name="connsiteX14" fmla="*/ 76200 w 304800"/>
                <a:gd name="connsiteY14" fmla="*/ 66675 h 247650"/>
                <a:gd name="connsiteX15" fmla="*/ 104775 w 304800"/>
                <a:gd name="connsiteY15" fmla="*/ 66675 h 247650"/>
                <a:gd name="connsiteX16" fmla="*/ 142875 w 304800"/>
                <a:gd name="connsiteY16" fmla="*/ 104775 h 247650"/>
                <a:gd name="connsiteX17" fmla="*/ 129921 w 304800"/>
                <a:gd name="connsiteY17" fmla="*/ 133350 h 247650"/>
                <a:gd name="connsiteX18" fmla="*/ 142875 w 304800"/>
                <a:gd name="connsiteY18" fmla="*/ 161925 h 247650"/>
                <a:gd name="connsiteX19" fmla="*/ 246888 w 304800"/>
                <a:gd name="connsiteY19" fmla="*/ 147638 h 247650"/>
                <a:gd name="connsiteX20" fmla="*/ 209169 w 304800"/>
                <a:gd name="connsiteY20" fmla="*/ 180308 h 247650"/>
                <a:gd name="connsiteX21" fmla="*/ 209169 w 304800"/>
                <a:gd name="connsiteY21" fmla="*/ 200025 h 247650"/>
                <a:gd name="connsiteX22" fmla="*/ 190119 w 304800"/>
                <a:gd name="connsiteY22" fmla="*/ 200025 h 247650"/>
                <a:gd name="connsiteX23" fmla="*/ 190119 w 304800"/>
                <a:gd name="connsiteY23" fmla="*/ 180308 h 247650"/>
                <a:gd name="connsiteX24" fmla="*/ 152400 w 304800"/>
                <a:gd name="connsiteY24" fmla="*/ 147638 h 247650"/>
                <a:gd name="connsiteX25" fmla="*/ 171450 w 304800"/>
                <a:gd name="connsiteY25" fmla="*/ 147638 h 247650"/>
                <a:gd name="connsiteX26" fmla="*/ 190119 w 304800"/>
                <a:gd name="connsiteY26" fmla="*/ 160877 h 247650"/>
                <a:gd name="connsiteX27" fmla="*/ 190119 w 304800"/>
                <a:gd name="connsiteY27" fmla="*/ 132683 h 247650"/>
                <a:gd name="connsiteX28" fmla="*/ 152400 w 304800"/>
                <a:gd name="connsiteY28" fmla="*/ 100013 h 247650"/>
                <a:gd name="connsiteX29" fmla="*/ 190119 w 304800"/>
                <a:gd name="connsiteY29" fmla="*/ 67342 h 247650"/>
                <a:gd name="connsiteX30" fmla="*/ 190119 w 304800"/>
                <a:gd name="connsiteY30" fmla="*/ 47625 h 247650"/>
                <a:gd name="connsiteX31" fmla="*/ 209169 w 304800"/>
                <a:gd name="connsiteY31" fmla="*/ 47625 h 247650"/>
                <a:gd name="connsiteX32" fmla="*/ 209169 w 304800"/>
                <a:gd name="connsiteY32" fmla="*/ 67342 h 247650"/>
                <a:gd name="connsiteX33" fmla="*/ 246888 w 304800"/>
                <a:gd name="connsiteY33" fmla="*/ 100013 h 247650"/>
                <a:gd name="connsiteX34" fmla="*/ 227838 w 304800"/>
                <a:gd name="connsiteY34" fmla="*/ 100013 h 247650"/>
                <a:gd name="connsiteX35" fmla="*/ 209169 w 304800"/>
                <a:gd name="connsiteY35" fmla="*/ 86773 h 247650"/>
                <a:gd name="connsiteX36" fmla="*/ 209169 w 304800"/>
                <a:gd name="connsiteY36" fmla="*/ 114967 h 247650"/>
                <a:gd name="connsiteX37" fmla="*/ 246888 w 304800"/>
                <a:gd name="connsiteY37" fmla="*/ 1476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4800" h="247650">
                  <a:moveTo>
                    <a:pt x="152400" y="0"/>
                  </a:moveTo>
                  <a:cubicBezTo>
                    <a:pt x="68390" y="0"/>
                    <a:pt x="0" y="55531"/>
                    <a:pt x="0" y="123825"/>
                  </a:cubicBezTo>
                  <a:cubicBezTo>
                    <a:pt x="0" y="192119"/>
                    <a:pt x="68390" y="247650"/>
                    <a:pt x="152400" y="247650"/>
                  </a:cubicBezTo>
                  <a:cubicBezTo>
                    <a:pt x="236411" y="247650"/>
                    <a:pt x="304800" y="192119"/>
                    <a:pt x="304800" y="123825"/>
                  </a:cubicBezTo>
                  <a:cubicBezTo>
                    <a:pt x="304800" y="55531"/>
                    <a:pt x="236411" y="0"/>
                    <a:pt x="152400" y="0"/>
                  </a:cubicBezTo>
                  <a:close/>
                  <a:moveTo>
                    <a:pt x="142875" y="161925"/>
                  </a:moveTo>
                  <a:lnTo>
                    <a:pt x="142875" y="180975"/>
                  </a:lnTo>
                  <a:lnTo>
                    <a:pt x="123825" y="180975"/>
                  </a:lnTo>
                  <a:lnTo>
                    <a:pt x="123825" y="161925"/>
                  </a:lnTo>
                  <a:cubicBezTo>
                    <a:pt x="123825" y="151448"/>
                    <a:pt x="115253" y="142875"/>
                    <a:pt x="104775" y="142875"/>
                  </a:cubicBezTo>
                  <a:lnTo>
                    <a:pt x="76200" y="142875"/>
                  </a:lnTo>
                  <a:lnTo>
                    <a:pt x="76200" y="180975"/>
                  </a:lnTo>
                  <a:lnTo>
                    <a:pt x="57150" y="180975"/>
                  </a:lnTo>
                  <a:lnTo>
                    <a:pt x="57150" y="85725"/>
                  </a:lnTo>
                  <a:cubicBezTo>
                    <a:pt x="57150" y="75248"/>
                    <a:pt x="65723" y="66675"/>
                    <a:pt x="76200" y="66675"/>
                  </a:cubicBezTo>
                  <a:lnTo>
                    <a:pt x="104775" y="66675"/>
                  </a:lnTo>
                  <a:cubicBezTo>
                    <a:pt x="125825" y="66675"/>
                    <a:pt x="142875" y="83725"/>
                    <a:pt x="142875" y="104775"/>
                  </a:cubicBezTo>
                  <a:cubicBezTo>
                    <a:pt x="142875" y="116205"/>
                    <a:pt x="137827" y="126397"/>
                    <a:pt x="129921" y="133350"/>
                  </a:cubicBezTo>
                  <a:cubicBezTo>
                    <a:pt x="137827" y="140303"/>
                    <a:pt x="142875" y="150495"/>
                    <a:pt x="142875" y="161925"/>
                  </a:cubicBezTo>
                  <a:close/>
                  <a:moveTo>
                    <a:pt x="246888" y="147638"/>
                  </a:moveTo>
                  <a:cubicBezTo>
                    <a:pt x="246888" y="164021"/>
                    <a:pt x="230981" y="177260"/>
                    <a:pt x="209169" y="180308"/>
                  </a:cubicBezTo>
                  <a:lnTo>
                    <a:pt x="209169" y="200025"/>
                  </a:lnTo>
                  <a:lnTo>
                    <a:pt x="190119" y="200025"/>
                  </a:lnTo>
                  <a:lnTo>
                    <a:pt x="190119" y="180308"/>
                  </a:lnTo>
                  <a:cubicBezTo>
                    <a:pt x="168307" y="177260"/>
                    <a:pt x="152400" y="164021"/>
                    <a:pt x="152400" y="147638"/>
                  </a:cubicBezTo>
                  <a:lnTo>
                    <a:pt x="171450" y="147638"/>
                  </a:lnTo>
                  <a:cubicBezTo>
                    <a:pt x="171450" y="152972"/>
                    <a:pt x="178975" y="158782"/>
                    <a:pt x="190119" y="160877"/>
                  </a:cubicBezTo>
                  <a:lnTo>
                    <a:pt x="190119" y="132683"/>
                  </a:lnTo>
                  <a:cubicBezTo>
                    <a:pt x="168307" y="129635"/>
                    <a:pt x="152400" y="116395"/>
                    <a:pt x="152400" y="100013"/>
                  </a:cubicBezTo>
                  <a:cubicBezTo>
                    <a:pt x="152400" y="83630"/>
                    <a:pt x="168307" y="70390"/>
                    <a:pt x="190119" y="67342"/>
                  </a:cubicBezTo>
                  <a:lnTo>
                    <a:pt x="190119" y="47625"/>
                  </a:lnTo>
                  <a:lnTo>
                    <a:pt x="209169" y="47625"/>
                  </a:lnTo>
                  <a:lnTo>
                    <a:pt x="209169" y="67342"/>
                  </a:lnTo>
                  <a:cubicBezTo>
                    <a:pt x="230981" y="70390"/>
                    <a:pt x="246888" y="83630"/>
                    <a:pt x="246888" y="100013"/>
                  </a:cubicBezTo>
                  <a:lnTo>
                    <a:pt x="227838" y="100013"/>
                  </a:lnTo>
                  <a:cubicBezTo>
                    <a:pt x="227838" y="94679"/>
                    <a:pt x="220313" y="88868"/>
                    <a:pt x="209169" y="86773"/>
                  </a:cubicBezTo>
                  <a:lnTo>
                    <a:pt x="209169" y="114967"/>
                  </a:lnTo>
                  <a:cubicBezTo>
                    <a:pt x="230981" y="118015"/>
                    <a:pt x="246888" y="131255"/>
                    <a:pt x="246888" y="1476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6FC7D69F-1D28-C980-D64E-FD8B05AFC378}"/>
                </a:ext>
              </a:extLst>
            </p:cNvPr>
            <p:cNvSpPr/>
            <p:nvPr/>
          </p:nvSpPr>
          <p:spPr>
            <a:xfrm>
              <a:off x="-571061" y="1657015"/>
              <a:ext cx="18668" cy="26479"/>
            </a:xfrm>
            <a:custGeom>
              <a:avLst/>
              <a:gdLst>
                <a:gd name="connsiteX0" fmla="*/ 0 w 18668"/>
                <a:gd name="connsiteY0" fmla="*/ 26479 h 26479"/>
                <a:gd name="connsiteX1" fmla="*/ 18669 w 18668"/>
                <a:gd name="connsiteY1" fmla="*/ 13240 h 26479"/>
                <a:gd name="connsiteX2" fmla="*/ 0 w 18668"/>
                <a:gd name="connsiteY2" fmla="*/ 0 h 26479"/>
                <a:gd name="connsiteX3" fmla="*/ 0 w 18668"/>
                <a:gd name="connsiteY3" fmla="*/ 26479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26479"/>
                  </a:moveTo>
                  <a:cubicBezTo>
                    <a:pt x="11144" y="24384"/>
                    <a:pt x="18669" y="18574"/>
                    <a:pt x="18669" y="13240"/>
                  </a:cubicBezTo>
                  <a:cubicBezTo>
                    <a:pt x="18669" y="7906"/>
                    <a:pt x="11144" y="2095"/>
                    <a:pt x="0" y="0"/>
                  </a:cubicBezTo>
                  <a:lnTo>
                    <a:pt x="0" y="26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F0550BDB-8498-0E1F-C26E-74D01DEA4031}"/>
                </a:ext>
              </a:extLst>
            </p:cNvPr>
            <p:cNvSpPr/>
            <p:nvPr/>
          </p:nvSpPr>
          <p:spPr>
            <a:xfrm>
              <a:off x="-704030" y="1608343"/>
              <a:ext cx="47625" cy="38100"/>
            </a:xfrm>
            <a:custGeom>
              <a:avLst/>
              <a:gdLst>
                <a:gd name="connsiteX0" fmla="*/ 28575 w 47625"/>
                <a:gd name="connsiteY0" fmla="*/ 0 h 38100"/>
                <a:gd name="connsiteX1" fmla="*/ 0 w 47625"/>
                <a:gd name="connsiteY1" fmla="*/ 0 h 38100"/>
                <a:gd name="connsiteX2" fmla="*/ 0 w 47625"/>
                <a:gd name="connsiteY2" fmla="*/ 38100 h 38100"/>
                <a:gd name="connsiteX3" fmla="*/ 28575 w 47625"/>
                <a:gd name="connsiteY3" fmla="*/ 38100 h 38100"/>
                <a:gd name="connsiteX4" fmla="*/ 47625 w 47625"/>
                <a:gd name="connsiteY4" fmla="*/ 19050 h 38100"/>
                <a:gd name="connsiteX5" fmla="*/ 28575 w 47625"/>
                <a:gd name="connsiteY5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38100">
                  <a:moveTo>
                    <a:pt x="285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8575" y="38100"/>
                  </a:lnTo>
                  <a:cubicBezTo>
                    <a:pt x="39053" y="38100"/>
                    <a:pt x="47625" y="29528"/>
                    <a:pt x="47625" y="19050"/>
                  </a:cubicBezTo>
                  <a:cubicBezTo>
                    <a:pt x="47625" y="8572"/>
                    <a:pt x="39053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ABA907DC-68D9-BE28-8EDF-C5C6878647C8}"/>
                </a:ext>
              </a:extLst>
            </p:cNvPr>
            <p:cNvSpPr/>
            <p:nvPr/>
          </p:nvSpPr>
          <p:spPr>
            <a:xfrm>
              <a:off x="-608780" y="1609390"/>
              <a:ext cx="18668" cy="26479"/>
            </a:xfrm>
            <a:custGeom>
              <a:avLst/>
              <a:gdLst>
                <a:gd name="connsiteX0" fmla="*/ 0 w 18668"/>
                <a:gd name="connsiteY0" fmla="*/ 13240 h 26479"/>
                <a:gd name="connsiteX1" fmla="*/ 18669 w 18668"/>
                <a:gd name="connsiteY1" fmla="*/ 26479 h 26479"/>
                <a:gd name="connsiteX2" fmla="*/ 18669 w 18668"/>
                <a:gd name="connsiteY2" fmla="*/ 0 h 26479"/>
                <a:gd name="connsiteX3" fmla="*/ 0 w 18668"/>
                <a:gd name="connsiteY3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13240"/>
                  </a:moveTo>
                  <a:cubicBezTo>
                    <a:pt x="0" y="18574"/>
                    <a:pt x="7525" y="24384"/>
                    <a:pt x="18669" y="26479"/>
                  </a:cubicBezTo>
                  <a:lnTo>
                    <a:pt x="18669" y="0"/>
                  </a:lnTo>
                  <a:cubicBezTo>
                    <a:pt x="7525" y="2095"/>
                    <a:pt x="0" y="7906"/>
                    <a:pt x="0" y="13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3FB5EF14-DE5A-C6DD-42C4-8CBEFB8771CF}"/>
              </a:ext>
            </a:extLst>
          </p:cNvPr>
          <p:cNvGrpSpPr/>
          <p:nvPr/>
        </p:nvGrpSpPr>
        <p:grpSpPr>
          <a:xfrm>
            <a:off x="4998121" y="-2257418"/>
            <a:ext cx="828000" cy="1008000"/>
            <a:chOff x="-780230" y="1522618"/>
            <a:chExt cx="304800" cy="409574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6E18C0FB-780D-CBDF-231E-2D116A0240EE}"/>
                </a:ext>
              </a:extLst>
            </p:cNvPr>
            <p:cNvSpPr/>
            <p:nvPr/>
          </p:nvSpPr>
          <p:spPr>
            <a:xfrm>
              <a:off x="-779848" y="1712356"/>
              <a:ext cx="304037" cy="115061"/>
            </a:xfrm>
            <a:custGeom>
              <a:avLst/>
              <a:gdLst>
                <a:gd name="connsiteX0" fmla="*/ 152019 w 304037"/>
                <a:gd name="connsiteY0" fmla="*/ 76962 h 115061"/>
                <a:gd name="connsiteX1" fmla="*/ 0 w 304037"/>
                <a:gd name="connsiteY1" fmla="*/ 0 h 115061"/>
                <a:gd name="connsiteX2" fmla="*/ 152019 w 304037"/>
                <a:gd name="connsiteY2" fmla="*/ 115062 h 115061"/>
                <a:gd name="connsiteX3" fmla="*/ 304038 w 304037"/>
                <a:gd name="connsiteY3" fmla="*/ 0 h 115061"/>
                <a:gd name="connsiteX4" fmla="*/ 152019 w 304037"/>
                <a:gd name="connsiteY4" fmla="*/ 76962 h 11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1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8"/>
                    <a:pt x="71628" y="115062"/>
                    <a:pt x="152019" y="115062"/>
                  </a:cubicBezTo>
                  <a:cubicBezTo>
                    <a:pt x="232410" y="115062"/>
                    <a:pt x="298514" y="64198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2039D90D-99E9-138C-5610-CB9E83133269}"/>
                </a:ext>
              </a:extLst>
            </p:cNvPr>
            <p:cNvSpPr/>
            <p:nvPr/>
          </p:nvSpPr>
          <p:spPr>
            <a:xfrm>
              <a:off x="-777848" y="1829704"/>
              <a:ext cx="300037" cy="102488"/>
            </a:xfrm>
            <a:custGeom>
              <a:avLst/>
              <a:gdLst>
                <a:gd name="connsiteX0" fmla="*/ 150019 w 300037"/>
                <a:gd name="connsiteY0" fmla="*/ 73914 h 102488"/>
                <a:gd name="connsiteX1" fmla="*/ 0 w 300037"/>
                <a:gd name="connsiteY1" fmla="*/ 0 h 102488"/>
                <a:gd name="connsiteX2" fmla="*/ 150019 w 300037"/>
                <a:gd name="connsiteY2" fmla="*/ 102489 h 102488"/>
                <a:gd name="connsiteX3" fmla="*/ 300038 w 300037"/>
                <a:gd name="connsiteY3" fmla="*/ 0 h 102488"/>
                <a:gd name="connsiteX4" fmla="*/ 150019 w 300037"/>
                <a:gd name="connsiteY4" fmla="*/ 73914 h 10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37" h="102488">
                  <a:moveTo>
                    <a:pt x="150019" y="73914"/>
                  </a:moveTo>
                  <a:cubicBezTo>
                    <a:pt x="85534" y="73914"/>
                    <a:pt x="29242" y="44005"/>
                    <a:pt x="0" y="0"/>
                  </a:cubicBezTo>
                  <a:cubicBezTo>
                    <a:pt x="12382" y="58198"/>
                    <a:pt x="74962" y="102489"/>
                    <a:pt x="150019" y="102489"/>
                  </a:cubicBezTo>
                  <a:cubicBezTo>
                    <a:pt x="225076" y="102489"/>
                    <a:pt x="287655" y="58198"/>
                    <a:pt x="300038" y="0"/>
                  </a:cubicBezTo>
                  <a:cubicBezTo>
                    <a:pt x="270796" y="44005"/>
                    <a:pt x="214503" y="73914"/>
                    <a:pt x="150019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894464A1-16A0-4C11-1169-BC97AC981259}"/>
                </a:ext>
              </a:extLst>
            </p:cNvPr>
            <p:cNvSpPr/>
            <p:nvPr/>
          </p:nvSpPr>
          <p:spPr>
            <a:xfrm>
              <a:off x="-779848" y="1769505"/>
              <a:ext cx="304037" cy="115062"/>
            </a:xfrm>
            <a:custGeom>
              <a:avLst/>
              <a:gdLst>
                <a:gd name="connsiteX0" fmla="*/ 152019 w 304037"/>
                <a:gd name="connsiteY0" fmla="*/ 76962 h 115062"/>
                <a:gd name="connsiteX1" fmla="*/ 0 w 304037"/>
                <a:gd name="connsiteY1" fmla="*/ 0 h 115062"/>
                <a:gd name="connsiteX2" fmla="*/ 152019 w 304037"/>
                <a:gd name="connsiteY2" fmla="*/ 115062 h 115062"/>
                <a:gd name="connsiteX3" fmla="*/ 304038 w 304037"/>
                <a:gd name="connsiteY3" fmla="*/ 0 h 115062"/>
                <a:gd name="connsiteX4" fmla="*/ 152019 w 304037"/>
                <a:gd name="connsiteY4" fmla="*/ 76962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2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9"/>
                    <a:pt x="71628" y="115062"/>
                    <a:pt x="152019" y="115062"/>
                  </a:cubicBezTo>
                  <a:cubicBezTo>
                    <a:pt x="232410" y="115062"/>
                    <a:pt x="298514" y="64199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EE8CB65E-7A62-5850-16C5-A47766A9AEA3}"/>
                </a:ext>
              </a:extLst>
            </p:cNvPr>
            <p:cNvSpPr/>
            <p:nvPr/>
          </p:nvSpPr>
          <p:spPr>
            <a:xfrm>
              <a:off x="-780230" y="1522618"/>
              <a:ext cx="304800" cy="247650"/>
            </a:xfrm>
            <a:custGeom>
              <a:avLst/>
              <a:gdLst>
                <a:gd name="connsiteX0" fmla="*/ 152400 w 304800"/>
                <a:gd name="connsiteY0" fmla="*/ 0 h 247650"/>
                <a:gd name="connsiteX1" fmla="*/ 0 w 304800"/>
                <a:gd name="connsiteY1" fmla="*/ 123825 h 247650"/>
                <a:gd name="connsiteX2" fmla="*/ 152400 w 304800"/>
                <a:gd name="connsiteY2" fmla="*/ 247650 h 247650"/>
                <a:gd name="connsiteX3" fmla="*/ 304800 w 304800"/>
                <a:gd name="connsiteY3" fmla="*/ 123825 h 247650"/>
                <a:gd name="connsiteX4" fmla="*/ 152400 w 304800"/>
                <a:gd name="connsiteY4" fmla="*/ 0 h 247650"/>
                <a:gd name="connsiteX5" fmla="*/ 142875 w 304800"/>
                <a:gd name="connsiteY5" fmla="*/ 161925 h 247650"/>
                <a:gd name="connsiteX6" fmla="*/ 142875 w 304800"/>
                <a:gd name="connsiteY6" fmla="*/ 180975 h 247650"/>
                <a:gd name="connsiteX7" fmla="*/ 123825 w 304800"/>
                <a:gd name="connsiteY7" fmla="*/ 180975 h 247650"/>
                <a:gd name="connsiteX8" fmla="*/ 123825 w 304800"/>
                <a:gd name="connsiteY8" fmla="*/ 161925 h 247650"/>
                <a:gd name="connsiteX9" fmla="*/ 104775 w 304800"/>
                <a:gd name="connsiteY9" fmla="*/ 142875 h 247650"/>
                <a:gd name="connsiteX10" fmla="*/ 76200 w 304800"/>
                <a:gd name="connsiteY10" fmla="*/ 142875 h 247650"/>
                <a:gd name="connsiteX11" fmla="*/ 76200 w 304800"/>
                <a:gd name="connsiteY11" fmla="*/ 180975 h 247650"/>
                <a:gd name="connsiteX12" fmla="*/ 57150 w 304800"/>
                <a:gd name="connsiteY12" fmla="*/ 180975 h 247650"/>
                <a:gd name="connsiteX13" fmla="*/ 57150 w 304800"/>
                <a:gd name="connsiteY13" fmla="*/ 85725 h 247650"/>
                <a:gd name="connsiteX14" fmla="*/ 76200 w 304800"/>
                <a:gd name="connsiteY14" fmla="*/ 66675 h 247650"/>
                <a:gd name="connsiteX15" fmla="*/ 104775 w 304800"/>
                <a:gd name="connsiteY15" fmla="*/ 66675 h 247650"/>
                <a:gd name="connsiteX16" fmla="*/ 142875 w 304800"/>
                <a:gd name="connsiteY16" fmla="*/ 104775 h 247650"/>
                <a:gd name="connsiteX17" fmla="*/ 129921 w 304800"/>
                <a:gd name="connsiteY17" fmla="*/ 133350 h 247650"/>
                <a:gd name="connsiteX18" fmla="*/ 142875 w 304800"/>
                <a:gd name="connsiteY18" fmla="*/ 161925 h 247650"/>
                <a:gd name="connsiteX19" fmla="*/ 246888 w 304800"/>
                <a:gd name="connsiteY19" fmla="*/ 147638 h 247650"/>
                <a:gd name="connsiteX20" fmla="*/ 209169 w 304800"/>
                <a:gd name="connsiteY20" fmla="*/ 180308 h 247650"/>
                <a:gd name="connsiteX21" fmla="*/ 209169 w 304800"/>
                <a:gd name="connsiteY21" fmla="*/ 200025 h 247650"/>
                <a:gd name="connsiteX22" fmla="*/ 190119 w 304800"/>
                <a:gd name="connsiteY22" fmla="*/ 200025 h 247650"/>
                <a:gd name="connsiteX23" fmla="*/ 190119 w 304800"/>
                <a:gd name="connsiteY23" fmla="*/ 180308 h 247650"/>
                <a:gd name="connsiteX24" fmla="*/ 152400 w 304800"/>
                <a:gd name="connsiteY24" fmla="*/ 147638 h 247650"/>
                <a:gd name="connsiteX25" fmla="*/ 171450 w 304800"/>
                <a:gd name="connsiteY25" fmla="*/ 147638 h 247650"/>
                <a:gd name="connsiteX26" fmla="*/ 190119 w 304800"/>
                <a:gd name="connsiteY26" fmla="*/ 160877 h 247650"/>
                <a:gd name="connsiteX27" fmla="*/ 190119 w 304800"/>
                <a:gd name="connsiteY27" fmla="*/ 132683 h 247650"/>
                <a:gd name="connsiteX28" fmla="*/ 152400 w 304800"/>
                <a:gd name="connsiteY28" fmla="*/ 100013 h 247650"/>
                <a:gd name="connsiteX29" fmla="*/ 190119 w 304800"/>
                <a:gd name="connsiteY29" fmla="*/ 67342 h 247650"/>
                <a:gd name="connsiteX30" fmla="*/ 190119 w 304800"/>
                <a:gd name="connsiteY30" fmla="*/ 47625 h 247650"/>
                <a:gd name="connsiteX31" fmla="*/ 209169 w 304800"/>
                <a:gd name="connsiteY31" fmla="*/ 47625 h 247650"/>
                <a:gd name="connsiteX32" fmla="*/ 209169 w 304800"/>
                <a:gd name="connsiteY32" fmla="*/ 67342 h 247650"/>
                <a:gd name="connsiteX33" fmla="*/ 246888 w 304800"/>
                <a:gd name="connsiteY33" fmla="*/ 100013 h 247650"/>
                <a:gd name="connsiteX34" fmla="*/ 227838 w 304800"/>
                <a:gd name="connsiteY34" fmla="*/ 100013 h 247650"/>
                <a:gd name="connsiteX35" fmla="*/ 209169 w 304800"/>
                <a:gd name="connsiteY35" fmla="*/ 86773 h 247650"/>
                <a:gd name="connsiteX36" fmla="*/ 209169 w 304800"/>
                <a:gd name="connsiteY36" fmla="*/ 114967 h 247650"/>
                <a:gd name="connsiteX37" fmla="*/ 246888 w 304800"/>
                <a:gd name="connsiteY37" fmla="*/ 1476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4800" h="247650">
                  <a:moveTo>
                    <a:pt x="152400" y="0"/>
                  </a:moveTo>
                  <a:cubicBezTo>
                    <a:pt x="68390" y="0"/>
                    <a:pt x="0" y="55531"/>
                    <a:pt x="0" y="123825"/>
                  </a:cubicBezTo>
                  <a:cubicBezTo>
                    <a:pt x="0" y="192119"/>
                    <a:pt x="68390" y="247650"/>
                    <a:pt x="152400" y="247650"/>
                  </a:cubicBezTo>
                  <a:cubicBezTo>
                    <a:pt x="236411" y="247650"/>
                    <a:pt x="304800" y="192119"/>
                    <a:pt x="304800" y="123825"/>
                  </a:cubicBezTo>
                  <a:cubicBezTo>
                    <a:pt x="304800" y="55531"/>
                    <a:pt x="236411" y="0"/>
                    <a:pt x="152400" y="0"/>
                  </a:cubicBezTo>
                  <a:close/>
                  <a:moveTo>
                    <a:pt x="142875" y="161925"/>
                  </a:moveTo>
                  <a:lnTo>
                    <a:pt x="142875" y="180975"/>
                  </a:lnTo>
                  <a:lnTo>
                    <a:pt x="123825" y="180975"/>
                  </a:lnTo>
                  <a:lnTo>
                    <a:pt x="123825" y="161925"/>
                  </a:lnTo>
                  <a:cubicBezTo>
                    <a:pt x="123825" y="151448"/>
                    <a:pt x="115253" y="142875"/>
                    <a:pt x="104775" y="142875"/>
                  </a:cubicBezTo>
                  <a:lnTo>
                    <a:pt x="76200" y="142875"/>
                  </a:lnTo>
                  <a:lnTo>
                    <a:pt x="76200" y="180975"/>
                  </a:lnTo>
                  <a:lnTo>
                    <a:pt x="57150" y="180975"/>
                  </a:lnTo>
                  <a:lnTo>
                    <a:pt x="57150" y="85725"/>
                  </a:lnTo>
                  <a:cubicBezTo>
                    <a:pt x="57150" y="75248"/>
                    <a:pt x="65723" y="66675"/>
                    <a:pt x="76200" y="66675"/>
                  </a:cubicBezTo>
                  <a:lnTo>
                    <a:pt x="104775" y="66675"/>
                  </a:lnTo>
                  <a:cubicBezTo>
                    <a:pt x="125825" y="66675"/>
                    <a:pt x="142875" y="83725"/>
                    <a:pt x="142875" y="104775"/>
                  </a:cubicBezTo>
                  <a:cubicBezTo>
                    <a:pt x="142875" y="116205"/>
                    <a:pt x="137827" y="126397"/>
                    <a:pt x="129921" y="133350"/>
                  </a:cubicBezTo>
                  <a:cubicBezTo>
                    <a:pt x="137827" y="140303"/>
                    <a:pt x="142875" y="150495"/>
                    <a:pt x="142875" y="161925"/>
                  </a:cubicBezTo>
                  <a:close/>
                  <a:moveTo>
                    <a:pt x="246888" y="147638"/>
                  </a:moveTo>
                  <a:cubicBezTo>
                    <a:pt x="246888" y="164021"/>
                    <a:pt x="230981" y="177260"/>
                    <a:pt x="209169" y="180308"/>
                  </a:cubicBezTo>
                  <a:lnTo>
                    <a:pt x="209169" y="200025"/>
                  </a:lnTo>
                  <a:lnTo>
                    <a:pt x="190119" y="200025"/>
                  </a:lnTo>
                  <a:lnTo>
                    <a:pt x="190119" y="180308"/>
                  </a:lnTo>
                  <a:cubicBezTo>
                    <a:pt x="168307" y="177260"/>
                    <a:pt x="152400" y="164021"/>
                    <a:pt x="152400" y="147638"/>
                  </a:cubicBezTo>
                  <a:lnTo>
                    <a:pt x="171450" y="147638"/>
                  </a:lnTo>
                  <a:cubicBezTo>
                    <a:pt x="171450" y="152972"/>
                    <a:pt x="178975" y="158782"/>
                    <a:pt x="190119" y="160877"/>
                  </a:cubicBezTo>
                  <a:lnTo>
                    <a:pt x="190119" y="132683"/>
                  </a:lnTo>
                  <a:cubicBezTo>
                    <a:pt x="168307" y="129635"/>
                    <a:pt x="152400" y="116395"/>
                    <a:pt x="152400" y="100013"/>
                  </a:cubicBezTo>
                  <a:cubicBezTo>
                    <a:pt x="152400" y="83630"/>
                    <a:pt x="168307" y="70390"/>
                    <a:pt x="190119" y="67342"/>
                  </a:cubicBezTo>
                  <a:lnTo>
                    <a:pt x="190119" y="47625"/>
                  </a:lnTo>
                  <a:lnTo>
                    <a:pt x="209169" y="47625"/>
                  </a:lnTo>
                  <a:lnTo>
                    <a:pt x="209169" y="67342"/>
                  </a:lnTo>
                  <a:cubicBezTo>
                    <a:pt x="230981" y="70390"/>
                    <a:pt x="246888" y="83630"/>
                    <a:pt x="246888" y="100013"/>
                  </a:cubicBezTo>
                  <a:lnTo>
                    <a:pt x="227838" y="100013"/>
                  </a:lnTo>
                  <a:cubicBezTo>
                    <a:pt x="227838" y="94679"/>
                    <a:pt x="220313" y="88868"/>
                    <a:pt x="209169" y="86773"/>
                  </a:cubicBezTo>
                  <a:lnTo>
                    <a:pt x="209169" y="114967"/>
                  </a:lnTo>
                  <a:cubicBezTo>
                    <a:pt x="230981" y="118015"/>
                    <a:pt x="246888" y="131255"/>
                    <a:pt x="246888" y="1476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04378EDA-9C98-54CD-B208-9E2EB524990B}"/>
                </a:ext>
              </a:extLst>
            </p:cNvPr>
            <p:cNvSpPr/>
            <p:nvPr/>
          </p:nvSpPr>
          <p:spPr>
            <a:xfrm>
              <a:off x="-571061" y="1657015"/>
              <a:ext cx="18668" cy="26479"/>
            </a:xfrm>
            <a:custGeom>
              <a:avLst/>
              <a:gdLst>
                <a:gd name="connsiteX0" fmla="*/ 0 w 18668"/>
                <a:gd name="connsiteY0" fmla="*/ 26479 h 26479"/>
                <a:gd name="connsiteX1" fmla="*/ 18669 w 18668"/>
                <a:gd name="connsiteY1" fmla="*/ 13240 h 26479"/>
                <a:gd name="connsiteX2" fmla="*/ 0 w 18668"/>
                <a:gd name="connsiteY2" fmla="*/ 0 h 26479"/>
                <a:gd name="connsiteX3" fmla="*/ 0 w 18668"/>
                <a:gd name="connsiteY3" fmla="*/ 26479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26479"/>
                  </a:moveTo>
                  <a:cubicBezTo>
                    <a:pt x="11144" y="24384"/>
                    <a:pt x="18669" y="18574"/>
                    <a:pt x="18669" y="13240"/>
                  </a:cubicBezTo>
                  <a:cubicBezTo>
                    <a:pt x="18669" y="7906"/>
                    <a:pt x="11144" y="2095"/>
                    <a:pt x="0" y="0"/>
                  </a:cubicBezTo>
                  <a:lnTo>
                    <a:pt x="0" y="26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21C845A6-536B-ABAA-6024-3D87D8BB3A7E}"/>
                </a:ext>
              </a:extLst>
            </p:cNvPr>
            <p:cNvSpPr/>
            <p:nvPr/>
          </p:nvSpPr>
          <p:spPr>
            <a:xfrm>
              <a:off x="-704030" y="1608343"/>
              <a:ext cx="47625" cy="38100"/>
            </a:xfrm>
            <a:custGeom>
              <a:avLst/>
              <a:gdLst>
                <a:gd name="connsiteX0" fmla="*/ 28575 w 47625"/>
                <a:gd name="connsiteY0" fmla="*/ 0 h 38100"/>
                <a:gd name="connsiteX1" fmla="*/ 0 w 47625"/>
                <a:gd name="connsiteY1" fmla="*/ 0 h 38100"/>
                <a:gd name="connsiteX2" fmla="*/ 0 w 47625"/>
                <a:gd name="connsiteY2" fmla="*/ 38100 h 38100"/>
                <a:gd name="connsiteX3" fmla="*/ 28575 w 47625"/>
                <a:gd name="connsiteY3" fmla="*/ 38100 h 38100"/>
                <a:gd name="connsiteX4" fmla="*/ 47625 w 47625"/>
                <a:gd name="connsiteY4" fmla="*/ 19050 h 38100"/>
                <a:gd name="connsiteX5" fmla="*/ 28575 w 47625"/>
                <a:gd name="connsiteY5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38100">
                  <a:moveTo>
                    <a:pt x="285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8575" y="38100"/>
                  </a:lnTo>
                  <a:cubicBezTo>
                    <a:pt x="39053" y="38100"/>
                    <a:pt x="47625" y="29528"/>
                    <a:pt x="47625" y="19050"/>
                  </a:cubicBezTo>
                  <a:cubicBezTo>
                    <a:pt x="47625" y="8572"/>
                    <a:pt x="39053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9CC5A395-863C-DE8F-D783-6FF8EED49672}"/>
                </a:ext>
              </a:extLst>
            </p:cNvPr>
            <p:cNvSpPr/>
            <p:nvPr/>
          </p:nvSpPr>
          <p:spPr>
            <a:xfrm>
              <a:off x="-608780" y="1609390"/>
              <a:ext cx="18668" cy="26479"/>
            </a:xfrm>
            <a:custGeom>
              <a:avLst/>
              <a:gdLst>
                <a:gd name="connsiteX0" fmla="*/ 0 w 18668"/>
                <a:gd name="connsiteY0" fmla="*/ 13240 h 26479"/>
                <a:gd name="connsiteX1" fmla="*/ 18669 w 18668"/>
                <a:gd name="connsiteY1" fmla="*/ 26479 h 26479"/>
                <a:gd name="connsiteX2" fmla="*/ 18669 w 18668"/>
                <a:gd name="connsiteY2" fmla="*/ 0 h 26479"/>
                <a:gd name="connsiteX3" fmla="*/ 0 w 18668"/>
                <a:gd name="connsiteY3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13240"/>
                  </a:moveTo>
                  <a:cubicBezTo>
                    <a:pt x="0" y="18574"/>
                    <a:pt x="7525" y="24384"/>
                    <a:pt x="18669" y="26479"/>
                  </a:cubicBezTo>
                  <a:lnTo>
                    <a:pt x="18669" y="0"/>
                  </a:lnTo>
                  <a:cubicBezTo>
                    <a:pt x="7525" y="2095"/>
                    <a:pt x="0" y="7906"/>
                    <a:pt x="0" y="13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57052373-F44E-0212-228B-E31D541BA777}"/>
              </a:ext>
            </a:extLst>
          </p:cNvPr>
          <p:cNvCxnSpPr>
            <a:cxnSpLocks/>
          </p:cNvCxnSpPr>
          <p:nvPr/>
        </p:nvCxnSpPr>
        <p:spPr>
          <a:xfrm flipV="1">
            <a:off x="891718" y="-2955081"/>
            <a:ext cx="4927935" cy="415038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607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arrafa&#10;&#10;Descrição gerada automaticamente">
            <a:extLst>
              <a:ext uri="{FF2B5EF4-FFF2-40B4-BE49-F238E27FC236}">
                <a16:creationId xmlns:a16="http://schemas.microsoft.com/office/drawing/2014/main" id="{A32C958F-50CF-D7C1-6DD3-F8C8AFE00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895" b="78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EA5342E-8C34-3B95-93BF-AD1EC0B8F2FC}"/>
              </a:ext>
            </a:extLst>
          </p:cNvPr>
          <p:cNvSpPr/>
          <p:nvPr/>
        </p:nvSpPr>
        <p:spPr>
          <a:xfrm>
            <a:off x="396832" y="1295400"/>
            <a:ext cx="6062172" cy="4267200"/>
          </a:xfrm>
          <a:prstGeom prst="rect">
            <a:avLst/>
          </a:prstGeom>
          <a:solidFill>
            <a:schemeClr val="accent1">
              <a:lumMod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2AF9CC-4BC7-3603-8641-F6AD78BCBD14}"/>
              </a:ext>
            </a:extLst>
          </p:cNvPr>
          <p:cNvSpPr txBox="1"/>
          <p:nvPr/>
        </p:nvSpPr>
        <p:spPr>
          <a:xfrm>
            <a:off x="770069" y="394867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US$ 4,85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7921F45-FCD9-ACA2-15EB-4328EC9FFF67}"/>
              </a:ext>
            </a:extLst>
          </p:cNvPr>
          <p:cNvSpPr txBox="1"/>
          <p:nvPr/>
        </p:nvSpPr>
        <p:spPr>
          <a:xfrm>
            <a:off x="998497" y="508149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Jan.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C6DCF1-4CC3-D3E7-B9F4-24554C6861C3}"/>
              </a:ext>
            </a:extLst>
          </p:cNvPr>
          <p:cNvSpPr txBox="1"/>
          <p:nvPr/>
        </p:nvSpPr>
        <p:spPr>
          <a:xfrm>
            <a:off x="2385024" y="5094980"/>
            <a:ext cx="6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Fev.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5999825-B464-E1FF-B892-7287D22F751C}"/>
              </a:ext>
            </a:extLst>
          </p:cNvPr>
          <p:cNvSpPr txBox="1"/>
          <p:nvPr/>
        </p:nvSpPr>
        <p:spPr>
          <a:xfrm>
            <a:off x="3743787" y="5094589"/>
            <a:ext cx="61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Mar.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668F0B9-7A79-35DD-DA4B-8C375325C4C2}"/>
              </a:ext>
            </a:extLst>
          </p:cNvPr>
          <p:cNvSpPr txBox="1"/>
          <p:nvPr/>
        </p:nvSpPr>
        <p:spPr>
          <a:xfrm>
            <a:off x="5115566" y="5081498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Abr.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A720A9-0443-3F1F-579B-AF2CE5D3A7EC}"/>
              </a:ext>
            </a:extLst>
          </p:cNvPr>
          <p:cNvSpPr txBox="1"/>
          <p:nvPr/>
        </p:nvSpPr>
        <p:spPr>
          <a:xfrm>
            <a:off x="4850108" y="357934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UU$ 5,13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0A3C34-70DD-F25F-6D94-27A04D255663}"/>
              </a:ext>
            </a:extLst>
          </p:cNvPr>
          <p:cNvSpPr txBox="1"/>
          <p:nvPr/>
        </p:nvSpPr>
        <p:spPr>
          <a:xfrm>
            <a:off x="3485400" y="376116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US$ 4,98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7F8420-10FB-C4F9-B08F-703683AA9DD4}"/>
              </a:ext>
            </a:extLst>
          </p:cNvPr>
          <p:cNvSpPr txBox="1"/>
          <p:nvPr/>
        </p:nvSpPr>
        <p:spPr>
          <a:xfrm>
            <a:off x="2142714" y="385643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US$ 4,97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B79ACA1-9D5D-84A4-8276-10B55C5DC50A}"/>
              </a:ext>
            </a:extLst>
          </p:cNvPr>
          <p:cNvSpPr txBox="1"/>
          <p:nvPr/>
        </p:nvSpPr>
        <p:spPr>
          <a:xfrm>
            <a:off x="1346346" y="1390244"/>
            <a:ext cx="4110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Cenário</a:t>
            </a:r>
            <a:r>
              <a:rPr lang="pt-BR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SemiBold" panose="020B0502040204020203" pitchFamily="34" charset="0"/>
              </a:rPr>
              <a:t> do Câmbio no Brasil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E55488-817A-FD63-9F5A-391A688E8F0F}"/>
              </a:ext>
            </a:extLst>
          </p:cNvPr>
          <p:cNvSpPr txBox="1"/>
          <p:nvPr/>
        </p:nvSpPr>
        <p:spPr>
          <a:xfrm>
            <a:off x="2294277" y="1921273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Primeiros meses de 2024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A4697989-00C8-ECFD-038D-DC123EB403A0}"/>
              </a:ext>
            </a:extLst>
          </p:cNvPr>
          <p:cNvGrpSpPr/>
          <p:nvPr/>
        </p:nvGrpSpPr>
        <p:grpSpPr>
          <a:xfrm>
            <a:off x="3705306" y="4224747"/>
            <a:ext cx="684000" cy="864000"/>
            <a:chOff x="-780230" y="1522618"/>
            <a:chExt cx="304800" cy="409574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8A90BC91-66B6-2DD9-2ECD-4F4810E56DE9}"/>
                </a:ext>
              </a:extLst>
            </p:cNvPr>
            <p:cNvSpPr/>
            <p:nvPr/>
          </p:nvSpPr>
          <p:spPr>
            <a:xfrm>
              <a:off x="-779848" y="1712356"/>
              <a:ext cx="304037" cy="115061"/>
            </a:xfrm>
            <a:custGeom>
              <a:avLst/>
              <a:gdLst>
                <a:gd name="connsiteX0" fmla="*/ 152019 w 304037"/>
                <a:gd name="connsiteY0" fmla="*/ 76962 h 115061"/>
                <a:gd name="connsiteX1" fmla="*/ 0 w 304037"/>
                <a:gd name="connsiteY1" fmla="*/ 0 h 115061"/>
                <a:gd name="connsiteX2" fmla="*/ 152019 w 304037"/>
                <a:gd name="connsiteY2" fmla="*/ 115062 h 115061"/>
                <a:gd name="connsiteX3" fmla="*/ 304038 w 304037"/>
                <a:gd name="connsiteY3" fmla="*/ 0 h 115061"/>
                <a:gd name="connsiteX4" fmla="*/ 152019 w 304037"/>
                <a:gd name="connsiteY4" fmla="*/ 76962 h 11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1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8"/>
                    <a:pt x="71628" y="115062"/>
                    <a:pt x="152019" y="115062"/>
                  </a:cubicBezTo>
                  <a:cubicBezTo>
                    <a:pt x="232410" y="115062"/>
                    <a:pt x="298514" y="64198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D78B5721-392E-DF83-D260-F2B9E80ECCAB}"/>
                </a:ext>
              </a:extLst>
            </p:cNvPr>
            <p:cNvSpPr/>
            <p:nvPr/>
          </p:nvSpPr>
          <p:spPr>
            <a:xfrm>
              <a:off x="-777848" y="1829704"/>
              <a:ext cx="300037" cy="102488"/>
            </a:xfrm>
            <a:custGeom>
              <a:avLst/>
              <a:gdLst>
                <a:gd name="connsiteX0" fmla="*/ 150019 w 300037"/>
                <a:gd name="connsiteY0" fmla="*/ 73914 h 102488"/>
                <a:gd name="connsiteX1" fmla="*/ 0 w 300037"/>
                <a:gd name="connsiteY1" fmla="*/ 0 h 102488"/>
                <a:gd name="connsiteX2" fmla="*/ 150019 w 300037"/>
                <a:gd name="connsiteY2" fmla="*/ 102489 h 102488"/>
                <a:gd name="connsiteX3" fmla="*/ 300038 w 300037"/>
                <a:gd name="connsiteY3" fmla="*/ 0 h 102488"/>
                <a:gd name="connsiteX4" fmla="*/ 150019 w 300037"/>
                <a:gd name="connsiteY4" fmla="*/ 73914 h 10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37" h="102488">
                  <a:moveTo>
                    <a:pt x="150019" y="73914"/>
                  </a:moveTo>
                  <a:cubicBezTo>
                    <a:pt x="85534" y="73914"/>
                    <a:pt x="29242" y="44005"/>
                    <a:pt x="0" y="0"/>
                  </a:cubicBezTo>
                  <a:cubicBezTo>
                    <a:pt x="12382" y="58198"/>
                    <a:pt x="74962" y="102489"/>
                    <a:pt x="150019" y="102489"/>
                  </a:cubicBezTo>
                  <a:cubicBezTo>
                    <a:pt x="225076" y="102489"/>
                    <a:pt x="287655" y="58198"/>
                    <a:pt x="300038" y="0"/>
                  </a:cubicBezTo>
                  <a:cubicBezTo>
                    <a:pt x="270796" y="44005"/>
                    <a:pt x="214503" y="73914"/>
                    <a:pt x="150019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A3D92E26-F8EC-7D68-F853-C320246AA569}"/>
                </a:ext>
              </a:extLst>
            </p:cNvPr>
            <p:cNvSpPr/>
            <p:nvPr/>
          </p:nvSpPr>
          <p:spPr>
            <a:xfrm>
              <a:off x="-779848" y="1769505"/>
              <a:ext cx="304037" cy="115062"/>
            </a:xfrm>
            <a:custGeom>
              <a:avLst/>
              <a:gdLst>
                <a:gd name="connsiteX0" fmla="*/ 152019 w 304037"/>
                <a:gd name="connsiteY0" fmla="*/ 76962 h 115062"/>
                <a:gd name="connsiteX1" fmla="*/ 0 w 304037"/>
                <a:gd name="connsiteY1" fmla="*/ 0 h 115062"/>
                <a:gd name="connsiteX2" fmla="*/ 152019 w 304037"/>
                <a:gd name="connsiteY2" fmla="*/ 115062 h 115062"/>
                <a:gd name="connsiteX3" fmla="*/ 304038 w 304037"/>
                <a:gd name="connsiteY3" fmla="*/ 0 h 115062"/>
                <a:gd name="connsiteX4" fmla="*/ 152019 w 304037"/>
                <a:gd name="connsiteY4" fmla="*/ 76962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2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9"/>
                    <a:pt x="71628" y="115062"/>
                    <a:pt x="152019" y="115062"/>
                  </a:cubicBezTo>
                  <a:cubicBezTo>
                    <a:pt x="232410" y="115062"/>
                    <a:pt x="298514" y="64199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191A7407-92EC-63E8-F99E-3303C0600B03}"/>
                </a:ext>
              </a:extLst>
            </p:cNvPr>
            <p:cNvSpPr/>
            <p:nvPr/>
          </p:nvSpPr>
          <p:spPr>
            <a:xfrm>
              <a:off x="-780230" y="1522618"/>
              <a:ext cx="304800" cy="247650"/>
            </a:xfrm>
            <a:custGeom>
              <a:avLst/>
              <a:gdLst>
                <a:gd name="connsiteX0" fmla="*/ 152400 w 304800"/>
                <a:gd name="connsiteY0" fmla="*/ 0 h 247650"/>
                <a:gd name="connsiteX1" fmla="*/ 0 w 304800"/>
                <a:gd name="connsiteY1" fmla="*/ 123825 h 247650"/>
                <a:gd name="connsiteX2" fmla="*/ 152400 w 304800"/>
                <a:gd name="connsiteY2" fmla="*/ 247650 h 247650"/>
                <a:gd name="connsiteX3" fmla="*/ 304800 w 304800"/>
                <a:gd name="connsiteY3" fmla="*/ 123825 h 247650"/>
                <a:gd name="connsiteX4" fmla="*/ 152400 w 304800"/>
                <a:gd name="connsiteY4" fmla="*/ 0 h 247650"/>
                <a:gd name="connsiteX5" fmla="*/ 142875 w 304800"/>
                <a:gd name="connsiteY5" fmla="*/ 161925 h 247650"/>
                <a:gd name="connsiteX6" fmla="*/ 142875 w 304800"/>
                <a:gd name="connsiteY6" fmla="*/ 180975 h 247650"/>
                <a:gd name="connsiteX7" fmla="*/ 123825 w 304800"/>
                <a:gd name="connsiteY7" fmla="*/ 180975 h 247650"/>
                <a:gd name="connsiteX8" fmla="*/ 123825 w 304800"/>
                <a:gd name="connsiteY8" fmla="*/ 161925 h 247650"/>
                <a:gd name="connsiteX9" fmla="*/ 104775 w 304800"/>
                <a:gd name="connsiteY9" fmla="*/ 142875 h 247650"/>
                <a:gd name="connsiteX10" fmla="*/ 76200 w 304800"/>
                <a:gd name="connsiteY10" fmla="*/ 142875 h 247650"/>
                <a:gd name="connsiteX11" fmla="*/ 76200 w 304800"/>
                <a:gd name="connsiteY11" fmla="*/ 180975 h 247650"/>
                <a:gd name="connsiteX12" fmla="*/ 57150 w 304800"/>
                <a:gd name="connsiteY12" fmla="*/ 180975 h 247650"/>
                <a:gd name="connsiteX13" fmla="*/ 57150 w 304800"/>
                <a:gd name="connsiteY13" fmla="*/ 85725 h 247650"/>
                <a:gd name="connsiteX14" fmla="*/ 76200 w 304800"/>
                <a:gd name="connsiteY14" fmla="*/ 66675 h 247650"/>
                <a:gd name="connsiteX15" fmla="*/ 104775 w 304800"/>
                <a:gd name="connsiteY15" fmla="*/ 66675 h 247650"/>
                <a:gd name="connsiteX16" fmla="*/ 142875 w 304800"/>
                <a:gd name="connsiteY16" fmla="*/ 104775 h 247650"/>
                <a:gd name="connsiteX17" fmla="*/ 129921 w 304800"/>
                <a:gd name="connsiteY17" fmla="*/ 133350 h 247650"/>
                <a:gd name="connsiteX18" fmla="*/ 142875 w 304800"/>
                <a:gd name="connsiteY18" fmla="*/ 161925 h 247650"/>
                <a:gd name="connsiteX19" fmla="*/ 246888 w 304800"/>
                <a:gd name="connsiteY19" fmla="*/ 147638 h 247650"/>
                <a:gd name="connsiteX20" fmla="*/ 209169 w 304800"/>
                <a:gd name="connsiteY20" fmla="*/ 180308 h 247650"/>
                <a:gd name="connsiteX21" fmla="*/ 209169 w 304800"/>
                <a:gd name="connsiteY21" fmla="*/ 200025 h 247650"/>
                <a:gd name="connsiteX22" fmla="*/ 190119 w 304800"/>
                <a:gd name="connsiteY22" fmla="*/ 200025 h 247650"/>
                <a:gd name="connsiteX23" fmla="*/ 190119 w 304800"/>
                <a:gd name="connsiteY23" fmla="*/ 180308 h 247650"/>
                <a:gd name="connsiteX24" fmla="*/ 152400 w 304800"/>
                <a:gd name="connsiteY24" fmla="*/ 147638 h 247650"/>
                <a:gd name="connsiteX25" fmla="*/ 171450 w 304800"/>
                <a:gd name="connsiteY25" fmla="*/ 147638 h 247650"/>
                <a:gd name="connsiteX26" fmla="*/ 190119 w 304800"/>
                <a:gd name="connsiteY26" fmla="*/ 160877 h 247650"/>
                <a:gd name="connsiteX27" fmla="*/ 190119 w 304800"/>
                <a:gd name="connsiteY27" fmla="*/ 132683 h 247650"/>
                <a:gd name="connsiteX28" fmla="*/ 152400 w 304800"/>
                <a:gd name="connsiteY28" fmla="*/ 100013 h 247650"/>
                <a:gd name="connsiteX29" fmla="*/ 190119 w 304800"/>
                <a:gd name="connsiteY29" fmla="*/ 67342 h 247650"/>
                <a:gd name="connsiteX30" fmla="*/ 190119 w 304800"/>
                <a:gd name="connsiteY30" fmla="*/ 47625 h 247650"/>
                <a:gd name="connsiteX31" fmla="*/ 209169 w 304800"/>
                <a:gd name="connsiteY31" fmla="*/ 47625 h 247650"/>
                <a:gd name="connsiteX32" fmla="*/ 209169 w 304800"/>
                <a:gd name="connsiteY32" fmla="*/ 67342 h 247650"/>
                <a:gd name="connsiteX33" fmla="*/ 246888 w 304800"/>
                <a:gd name="connsiteY33" fmla="*/ 100013 h 247650"/>
                <a:gd name="connsiteX34" fmla="*/ 227838 w 304800"/>
                <a:gd name="connsiteY34" fmla="*/ 100013 h 247650"/>
                <a:gd name="connsiteX35" fmla="*/ 209169 w 304800"/>
                <a:gd name="connsiteY35" fmla="*/ 86773 h 247650"/>
                <a:gd name="connsiteX36" fmla="*/ 209169 w 304800"/>
                <a:gd name="connsiteY36" fmla="*/ 114967 h 247650"/>
                <a:gd name="connsiteX37" fmla="*/ 246888 w 304800"/>
                <a:gd name="connsiteY37" fmla="*/ 1476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4800" h="247650">
                  <a:moveTo>
                    <a:pt x="152400" y="0"/>
                  </a:moveTo>
                  <a:cubicBezTo>
                    <a:pt x="68390" y="0"/>
                    <a:pt x="0" y="55531"/>
                    <a:pt x="0" y="123825"/>
                  </a:cubicBezTo>
                  <a:cubicBezTo>
                    <a:pt x="0" y="192119"/>
                    <a:pt x="68390" y="247650"/>
                    <a:pt x="152400" y="247650"/>
                  </a:cubicBezTo>
                  <a:cubicBezTo>
                    <a:pt x="236411" y="247650"/>
                    <a:pt x="304800" y="192119"/>
                    <a:pt x="304800" y="123825"/>
                  </a:cubicBezTo>
                  <a:cubicBezTo>
                    <a:pt x="304800" y="55531"/>
                    <a:pt x="236411" y="0"/>
                    <a:pt x="152400" y="0"/>
                  </a:cubicBezTo>
                  <a:close/>
                  <a:moveTo>
                    <a:pt x="142875" y="161925"/>
                  </a:moveTo>
                  <a:lnTo>
                    <a:pt x="142875" y="180975"/>
                  </a:lnTo>
                  <a:lnTo>
                    <a:pt x="123825" y="180975"/>
                  </a:lnTo>
                  <a:lnTo>
                    <a:pt x="123825" y="161925"/>
                  </a:lnTo>
                  <a:cubicBezTo>
                    <a:pt x="123825" y="151448"/>
                    <a:pt x="115253" y="142875"/>
                    <a:pt x="104775" y="142875"/>
                  </a:cubicBezTo>
                  <a:lnTo>
                    <a:pt x="76200" y="142875"/>
                  </a:lnTo>
                  <a:lnTo>
                    <a:pt x="76200" y="180975"/>
                  </a:lnTo>
                  <a:lnTo>
                    <a:pt x="57150" y="180975"/>
                  </a:lnTo>
                  <a:lnTo>
                    <a:pt x="57150" y="85725"/>
                  </a:lnTo>
                  <a:cubicBezTo>
                    <a:pt x="57150" y="75248"/>
                    <a:pt x="65723" y="66675"/>
                    <a:pt x="76200" y="66675"/>
                  </a:cubicBezTo>
                  <a:lnTo>
                    <a:pt x="104775" y="66675"/>
                  </a:lnTo>
                  <a:cubicBezTo>
                    <a:pt x="125825" y="66675"/>
                    <a:pt x="142875" y="83725"/>
                    <a:pt x="142875" y="104775"/>
                  </a:cubicBezTo>
                  <a:cubicBezTo>
                    <a:pt x="142875" y="116205"/>
                    <a:pt x="137827" y="126397"/>
                    <a:pt x="129921" y="133350"/>
                  </a:cubicBezTo>
                  <a:cubicBezTo>
                    <a:pt x="137827" y="140303"/>
                    <a:pt x="142875" y="150495"/>
                    <a:pt x="142875" y="161925"/>
                  </a:cubicBezTo>
                  <a:close/>
                  <a:moveTo>
                    <a:pt x="246888" y="147638"/>
                  </a:moveTo>
                  <a:cubicBezTo>
                    <a:pt x="246888" y="164021"/>
                    <a:pt x="230981" y="177260"/>
                    <a:pt x="209169" y="180308"/>
                  </a:cubicBezTo>
                  <a:lnTo>
                    <a:pt x="209169" y="200025"/>
                  </a:lnTo>
                  <a:lnTo>
                    <a:pt x="190119" y="200025"/>
                  </a:lnTo>
                  <a:lnTo>
                    <a:pt x="190119" y="180308"/>
                  </a:lnTo>
                  <a:cubicBezTo>
                    <a:pt x="168307" y="177260"/>
                    <a:pt x="152400" y="164021"/>
                    <a:pt x="152400" y="147638"/>
                  </a:cubicBezTo>
                  <a:lnTo>
                    <a:pt x="171450" y="147638"/>
                  </a:lnTo>
                  <a:cubicBezTo>
                    <a:pt x="171450" y="152972"/>
                    <a:pt x="178975" y="158782"/>
                    <a:pt x="190119" y="160877"/>
                  </a:cubicBezTo>
                  <a:lnTo>
                    <a:pt x="190119" y="132683"/>
                  </a:lnTo>
                  <a:cubicBezTo>
                    <a:pt x="168307" y="129635"/>
                    <a:pt x="152400" y="116395"/>
                    <a:pt x="152400" y="100013"/>
                  </a:cubicBezTo>
                  <a:cubicBezTo>
                    <a:pt x="152400" y="83630"/>
                    <a:pt x="168307" y="70390"/>
                    <a:pt x="190119" y="67342"/>
                  </a:cubicBezTo>
                  <a:lnTo>
                    <a:pt x="190119" y="47625"/>
                  </a:lnTo>
                  <a:lnTo>
                    <a:pt x="209169" y="47625"/>
                  </a:lnTo>
                  <a:lnTo>
                    <a:pt x="209169" y="67342"/>
                  </a:lnTo>
                  <a:cubicBezTo>
                    <a:pt x="230981" y="70390"/>
                    <a:pt x="246888" y="83630"/>
                    <a:pt x="246888" y="100013"/>
                  </a:cubicBezTo>
                  <a:lnTo>
                    <a:pt x="227838" y="100013"/>
                  </a:lnTo>
                  <a:cubicBezTo>
                    <a:pt x="227838" y="94679"/>
                    <a:pt x="220313" y="88868"/>
                    <a:pt x="209169" y="86773"/>
                  </a:cubicBezTo>
                  <a:lnTo>
                    <a:pt x="209169" y="114967"/>
                  </a:lnTo>
                  <a:cubicBezTo>
                    <a:pt x="230981" y="118015"/>
                    <a:pt x="246888" y="131255"/>
                    <a:pt x="246888" y="1476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A1FD0BB9-7D07-9F17-C888-A6787E4A6BEC}"/>
                </a:ext>
              </a:extLst>
            </p:cNvPr>
            <p:cNvSpPr/>
            <p:nvPr/>
          </p:nvSpPr>
          <p:spPr>
            <a:xfrm>
              <a:off x="-571061" y="1657015"/>
              <a:ext cx="18668" cy="26479"/>
            </a:xfrm>
            <a:custGeom>
              <a:avLst/>
              <a:gdLst>
                <a:gd name="connsiteX0" fmla="*/ 0 w 18668"/>
                <a:gd name="connsiteY0" fmla="*/ 26479 h 26479"/>
                <a:gd name="connsiteX1" fmla="*/ 18669 w 18668"/>
                <a:gd name="connsiteY1" fmla="*/ 13240 h 26479"/>
                <a:gd name="connsiteX2" fmla="*/ 0 w 18668"/>
                <a:gd name="connsiteY2" fmla="*/ 0 h 26479"/>
                <a:gd name="connsiteX3" fmla="*/ 0 w 18668"/>
                <a:gd name="connsiteY3" fmla="*/ 26479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26479"/>
                  </a:moveTo>
                  <a:cubicBezTo>
                    <a:pt x="11144" y="24384"/>
                    <a:pt x="18669" y="18574"/>
                    <a:pt x="18669" y="13240"/>
                  </a:cubicBezTo>
                  <a:cubicBezTo>
                    <a:pt x="18669" y="7906"/>
                    <a:pt x="11144" y="2095"/>
                    <a:pt x="0" y="0"/>
                  </a:cubicBezTo>
                  <a:lnTo>
                    <a:pt x="0" y="26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71118DC0-ED53-1BD7-EA18-7E3A16DEBEBF}"/>
                </a:ext>
              </a:extLst>
            </p:cNvPr>
            <p:cNvSpPr/>
            <p:nvPr/>
          </p:nvSpPr>
          <p:spPr>
            <a:xfrm>
              <a:off x="-704030" y="1608343"/>
              <a:ext cx="47625" cy="38100"/>
            </a:xfrm>
            <a:custGeom>
              <a:avLst/>
              <a:gdLst>
                <a:gd name="connsiteX0" fmla="*/ 28575 w 47625"/>
                <a:gd name="connsiteY0" fmla="*/ 0 h 38100"/>
                <a:gd name="connsiteX1" fmla="*/ 0 w 47625"/>
                <a:gd name="connsiteY1" fmla="*/ 0 h 38100"/>
                <a:gd name="connsiteX2" fmla="*/ 0 w 47625"/>
                <a:gd name="connsiteY2" fmla="*/ 38100 h 38100"/>
                <a:gd name="connsiteX3" fmla="*/ 28575 w 47625"/>
                <a:gd name="connsiteY3" fmla="*/ 38100 h 38100"/>
                <a:gd name="connsiteX4" fmla="*/ 47625 w 47625"/>
                <a:gd name="connsiteY4" fmla="*/ 19050 h 38100"/>
                <a:gd name="connsiteX5" fmla="*/ 28575 w 47625"/>
                <a:gd name="connsiteY5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38100">
                  <a:moveTo>
                    <a:pt x="285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8575" y="38100"/>
                  </a:lnTo>
                  <a:cubicBezTo>
                    <a:pt x="39053" y="38100"/>
                    <a:pt x="47625" y="29528"/>
                    <a:pt x="47625" y="19050"/>
                  </a:cubicBezTo>
                  <a:cubicBezTo>
                    <a:pt x="47625" y="8572"/>
                    <a:pt x="39053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BE37909D-060C-6AC2-0C03-B3FECED85C49}"/>
                </a:ext>
              </a:extLst>
            </p:cNvPr>
            <p:cNvSpPr/>
            <p:nvPr/>
          </p:nvSpPr>
          <p:spPr>
            <a:xfrm>
              <a:off x="-608780" y="1609390"/>
              <a:ext cx="18668" cy="26479"/>
            </a:xfrm>
            <a:custGeom>
              <a:avLst/>
              <a:gdLst>
                <a:gd name="connsiteX0" fmla="*/ 0 w 18668"/>
                <a:gd name="connsiteY0" fmla="*/ 13240 h 26479"/>
                <a:gd name="connsiteX1" fmla="*/ 18669 w 18668"/>
                <a:gd name="connsiteY1" fmla="*/ 26479 h 26479"/>
                <a:gd name="connsiteX2" fmla="*/ 18669 w 18668"/>
                <a:gd name="connsiteY2" fmla="*/ 0 h 26479"/>
                <a:gd name="connsiteX3" fmla="*/ 0 w 18668"/>
                <a:gd name="connsiteY3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13240"/>
                  </a:moveTo>
                  <a:cubicBezTo>
                    <a:pt x="0" y="18574"/>
                    <a:pt x="7525" y="24384"/>
                    <a:pt x="18669" y="26479"/>
                  </a:cubicBezTo>
                  <a:lnTo>
                    <a:pt x="18669" y="0"/>
                  </a:lnTo>
                  <a:cubicBezTo>
                    <a:pt x="7525" y="2095"/>
                    <a:pt x="0" y="7906"/>
                    <a:pt x="0" y="13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4272F12-AE55-17C8-A02F-87E72B1E938C}"/>
              </a:ext>
            </a:extLst>
          </p:cNvPr>
          <p:cNvGrpSpPr/>
          <p:nvPr/>
        </p:nvGrpSpPr>
        <p:grpSpPr>
          <a:xfrm>
            <a:off x="1042846" y="4368747"/>
            <a:ext cx="540000" cy="720000"/>
            <a:chOff x="-780230" y="1522618"/>
            <a:chExt cx="304800" cy="409574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48DE952F-3913-6B50-7AB2-9AF84F868423}"/>
                </a:ext>
              </a:extLst>
            </p:cNvPr>
            <p:cNvSpPr/>
            <p:nvPr/>
          </p:nvSpPr>
          <p:spPr>
            <a:xfrm>
              <a:off x="-779848" y="1712356"/>
              <a:ext cx="304037" cy="115061"/>
            </a:xfrm>
            <a:custGeom>
              <a:avLst/>
              <a:gdLst>
                <a:gd name="connsiteX0" fmla="*/ 152019 w 304037"/>
                <a:gd name="connsiteY0" fmla="*/ 76962 h 115061"/>
                <a:gd name="connsiteX1" fmla="*/ 0 w 304037"/>
                <a:gd name="connsiteY1" fmla="*/ 0 h 115061"/>
                <a:gd name="connsiteX2" fmla="*/ 152019 w 304037"/>
                <a:gd name="connsiteY2" fmla="*/ 115062 h 115061"/>
                <a:gd name="connsiteX3" fmla="*/ 304038 w 304037"/>
                <a:gd name="connsiteY3" fmla="*/ 0 h 115061"/>
                <a:gd name="connsiteX4" fmla="*/ 152019 w 304037"/>
                <a:gd name="connsiteY4" fmla="*/ 76962 h 11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1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8"/>
                    <a:pt x="71628" y="115062"/>
                    <a:pt x="152019" y="115062"/>
                  </a:cubicBezTo>
                  <a:cubicBezTo>
                    <a:pt x="232410" y="115062"/>
                    <a:pt x="298514" y="64198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D8241A19-0399-912B-E581-13D082E5F418}"/>
                </a:ext>
              </a:extLst>
            </p:cNvPr>
            <p:cNvSpPr/>
            <p:nvPr/>
          </p:nvSpPr>
          <p:spPr>
            <a:xfrm>
              <a:off x="-777848" y="1829704"/>
              <a:ext cx="300037" cy="102488"/>
            </a:xfrm>
            <a:custGeom>
              <a:avLst/>
              <a:gdLst>
                <a:gd name="connsiteX0" fmla="*/ 150019 w 300037"/>
                <a:gd name="connsiteY0" fmla="*/ 73914 h 102488"/>
                <a:gd name="connsiteX1" fmla="*/ 0 w 300037"/>
                <a:gd name="connsiteY1" fmla="*/ 0 h 102488"/>
                <a:gd name="connsiteX2" fmla="*/ 150019 w 300037"/>
                <a:gd name="connsiteY2" fmla="*/ 102489 h 102488"/>
                <a:gd name="connsiteX3" fmla="*/ 300038 w 300037"/>
                <a:gd name="connsiteY3" fmla="*/ 0 h 102488"/>
                <a:gd name="connsiteX4" fmla="*/ 150019 w 300037"/>
                <a:gd name="connsiteY4" fmla="*/ 73914 h 10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37" h="102488">
                  <a:moveTo>
                    <a:pt x="150019" y="73914"/>
                  </a:moveTo>
                  <a:cubicBezTo>
                    <a:pt x="85534" y="73914"/>
                    <a:pt x="29242" y="44005"/>
                    <a:pt x="0" y="0"/>
                  </a:cubicBezTo>
                  <a:cubicBezTo>
                    <a:pt x="12382" y="58198"/>
                    <a:pt x="74962" y="102489"/>
                    <a:pt x="150019" y="102489"/>
                  </a:cubicBezTo>
                  <a:cubicBezTo>
                    <a:pt x="225076" y="102489"/>
                    <a:pt x="287655" y="58198"/>
                    <a:pt x="300038" y="0"/>
                  </a:cubicBezTo>
                  <a:cubicBezTo>
                    <a:pt x="270796" y="44005"/>
                    <a:pt x="214503" y="73914"/>
                    <a:pt x="150019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99E8BC0B-163C-2D2C-46D5-4D85E16374CD}"/>
                </a:ext>
              </a:extLst>
            </p:cNvPr>
            <p:cNvSpPr/>
            <p:nvPr/>
          </p:nvSpPr>
          <p:spPr>
            <a:xfrm>
              <a:off x="-779848" y="1769505"/>
              <a:ext cx="304037" cy="115062"/>
            </a:xfrm>
            <a:custGeom>
              <a:avLst/>
              <a:gdLst>
                <a:gd name="connsiteX0" fmla="*/ 152019 w 304037"/>
                <a:gd name="connsiteY0" fmla="*/ 76962 h 115062"/>
                <a:gd name="connsiteX1" fmla="*/ 0 w 304037"/>
                <a:gd name="connsiteY1" fmla="*/ 0 h 115062"/>
                <a:gd name="connsiteX2" fmla="*/ 152019 w 304037"/>
                <a:gd name="connsiteY2" fmla="*/ 115062 h 115062"/>
                <a:gd name="connsiteX3" fmla="*/ 304038 w 304037"/>
                <a:gd name="connsiteY3" fmla="*/ 0 h 115062"/>
                <a:gd name="connsiteX4" fmla="*/ 152019 w 304037"/>
                <a:gd name="connsiteY4" fmla="*/ 76962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2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9"/>
                    <a:pt x="71628" y="115062"/>
                    <a:pt x="152019" y="115062"/>
                  </a:cubicBezTo>
                  <a:cubicBezTo>
                    <a:pt x="232410" y="115062"/>
                    <a:pt x="298514" y="64199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5FACB322-77FD-AAD1-A6EB-DC3D057C1662}"/>
                </a:ext>
              </a:extLst>
            </p:cNvPr>
            <p:cNvSpPr/>
            <p:nvPr/>
          </p:nvSpPr>
          <p:spPr>
            <a:xfrm>
              <a:off x="-780230" y="1522618"/>
              <a:ext cx="304800" cy="247650"/>
            </a:xfrm>
            <a:custGeom>
              <a:avLst/>
              <a:gdLst>
                <a:gd name="connsiteX0" fmla="*/ 152400 w 304800"/>
                <a:gd name="connsiteY0" fmla="*/ 0 h 247650"/>
                <a:gd name="connsiteX1" fmla="*/ 0 w 304800"/>
                <a:gd name="connsiteY1" fmla="*/ 123825 h 247650"/>
                <a:gd name="connsiteX2" fmla="*/ 152400 w 304800"/>
                <a:gd name="connsiteY2" fmla="*/ 247650 h 247650"/>
                <a:gd name="connsiteX3" fmla="*/ 304800 w 304800"/>
                <a:gd name="connsiteY3" fmla="*/ 123825 h 247650"/>
                <a:gd name="connsiteX4" fmla="*/ 152400 w 304800"/>
                <a:gd name="connsiteY4" fmla="*/ 0 h 247650"/>
                <a:gd name="connsiteX5" fmla="*/ 142875 w 304800"/>
                <a:gd name="connsiteY5" fmla="*/ 161925 h 247650"/>
                <a:gd name="connsiteX6" fmla="*/ 142875 w 304800"/>
                <a:gd name="connsiteY6" fmla="*/ 180975 h 247650"/>
                <a:gd name="connsiteX7" fmla="*/ 123825 w 304800"/>
                <a:gd name="connsiteY7" fmla="*/ 180975 h 247650"/>
                <a:gd name="connsiteX8" fmla="*/ 123825 w 304800"/>
                <a:gd name="connsiteY8" fmla="*/ 161925 h 247650"/>
                <a:gd name="connsiteX9" fmla="*/ 104775 w 304800"/>
                <a:gd name="connsiteY9" fmla="*/ 142875 h 247650"/>
                <a:gd name="connsiteX10" fmla="*/ 76200 w 304800"/>
                <a:gd name="connsiteY10" fmla="*/ 142875 h 247650"/>
                <a:gd name="connsiteX11" fmla="*/ 76200 w 304800"/>
                <a:gd name="connsiteY11" fmla="*/ 180975 h 247650"/>
                <a:gd name="connsiteX12" fmla="*/ 57150 w 304800"/>
                <a:gd name="connsiteY12" fmla="*/ 180975 h 247650"/>
                <a:gd name="connsiteX13" fmla="*/ 57150 w 304800"/>
                <a:gd name="connsiteY13" fmla="*/ 85725 h 247650"/>
                <a:gd name="connsiteX14" fmla="*/ 76200 w 304800"/>
                <a:gd name="connsiteY14" fmla="*/ 66675 h 247650"/>
                <a:gd name="connsiteX15" fmla="*/ 104775 w 304800"/>
                <a:gd name="connsiteY15" fmla="*/ 66675 h 247650"/>
                <a:gd name="connsiteX16" fmla="*/ 142875 w 304800"/>
                <a:gd name="connsiteY16" fmla="*/ 104775 h 247650"/>
                <a:gd name="connsiteX17" fmla="*/ 129921 w 304800"/>
                <a:gd name="connsiteY17" fmla="*/ 133350 h 247650"/>
                <a:gd name="connsiteX18" fmla="*/ 142875 w 304800"/>
                <a:gd name="connsiteY18" fmla="*/ 161925 h 247650"/>
                <a:gd name="connsiteX19" fmla="*/ 246888 w 304800"/>
                <a:gd name="connsiteY19" fmla="*/ 147638 h 247650"/>
                <a:gd name="connsiteX20" fmla="*/ 209169 w 304800"/>
                <a:gd name="connsiteY20" fmla="*/ 180308 h 247650"/>
                <a:gd name="connsiteX21" fmla="*/ 209169 w 304800"/>
                <a:gd name="connsiteY21" fmla="*/ 200025 h 247650"/>
                <a:gd name="connsiteX22" fmla="*/ 190119 w 304800"/>
                <a:gd name="connsiteY22" fmla="*/ 200025 h 247650"/>
                <a:gd name="connsiteX23" fmla="*/ 190119 w 304800"/>
                <a:gd name="connsiteY23" fmla="*/ 180308 h 247650"/>
                <a:gd name="connsiteX24" fmla="*/ 152400 w 304800"/>
                <a:gd name="connsiteY24" fmla="*/ 147638 h 247650"/>
                <a:gd name="connsiteX25" fmla="*/ 171450 w 304800"/>
                <a:gd name="connsiteY25" fmla="*/ 147638 h 247650"/>
                <a:gd name="connsiteX26" fmla="*/ 190119 w 304800"/>
                <a:gd name="connsiteY26" fmla="*/ 160877 h 247650"/>
                <a:gd name="connsiteX27" fmla="*/ 190119 w 304800"/>
                <a:gd name="connsiteY27" fmla="*/ 132683 h 247650"/>
                <a:gd name="connsiteX28" fmla="*/ 152400 w 304800"/>
                <a:gd name="connsiteY28" fmla="*/ 100013 h 247650"/>
                <a:gd name="connsiteX29" fmla="*/ 190119 w 304800"/>
                <a:gd name="connsiteY29" fmla="*/ 67342 h 247650"/>
                <a:gd name="connsiteX30" fmla="*/ 190119 w 304800"/>
                <a:gd name="connsiteY30" fmla="*/ 47625 h 247650"/>
                <a:gd name="connsiteX31" fmla="*/ 209169 w 304800"/>
                <a:gd name="connsiteY31" fmla="*/ 47625 h 247650"/>
                <a:gd name="connsiteX32" fmla="*/ 209169 w 304800"/>
                <a:gd name="connsiteY32" fmla="*/ 67342 h 247650"/>
                <a:gd name="connsiteX33" fmla="*/ 246888 w 304800"/>
                <a:gd name="connsiteY33" fmla="*/ 100013 h 247650"/>
                <a:gd name="connsiteX34" fmla="*/ 227838 w 304800"/>
                <a:gd name="connsiteY34" fmla="*/ 100013 h 247650"/>
                <a:gd name="connsiteX35" fmla="*/ 209169 w 304800"/>
                <a:gd name="connsiteY35" fmla="*/ 86773 h 247650"/>
                <a:gd name="connsiteX36" fmla="*/ 209169 w 304800"/>
                <a:gd name="connsiteY36" fmla="*/ 114967 h 247650"/>
                <a:gd name="connsiteX37" fmla="*/ 246888 w 304800"/>
                <a:gd name="connsiteY37" fmla="*/ 1476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4800" h="247650">
                  <a:moveTo>
                    <a:pt x="152400" y="0"/>
                  </a:moveTo>
                  <a:cubicBezTo>
                    <a:pt x="68390" y="0"/>
                    <a:pt x="0" y="55531"/>
                    <a:pt x="0" y="123825"/>
                  </a:cubicBezTo>
                  <a:cubicBezTo>
                    <a:pt x="0" y="192119"/>
                    <a:pt x="68390" y="247650"/>
                    <a:pt x="152400" y="247650"/>
                  </a:cubicBezTo>
                  <a:cubicBezTo>
                    <a:pt x="236411" y="247650"/>
                    <a:pt x="304800" y="192119"/>
                    <a:pt x="304800" y="123825"/>
                  </a:cubicBezTo>
                  <a:cubicBezTo>
                    <a:pt x="304800" y="55531"/>
                    <a:pt x="236411" y="0"/>
                    <a:pt x="152400" y="0"/>
                  </a:cubicBezTo>
                  <a:close/>
                  <a:moveTo>
                    <a:pt x="142875" y="161925"/>
                  </a:moveTo>
                  <a:lnTo>
                    <a:pt x="142875" y="180975"/>
                  </a:lnTo>
                  <a:lnTo>
                    <a:pt x="123825" y="180975"/>
                  </a:lnTo>
                  <a:lnTo>
                    <a:pt x="123825" y="161925"/>
                  </a:lnTo>
                  <a:cubicBezTo>
                    <a:pt x="123825" y="151448"/>
                    <a:pt x="115253" y="142875"/>
                    <a:pt x="104775" y="142875"/>
                  </a:cubicBezTo>
                  <a:lnTo>
                    <a:pt x="76200" y="142875"/>
                  </a:lnTo>
                  <a:lnTo>
                    <a:pt x="76200" y="180975"/>
                  </a:lnTo>
                  <a:lnTo>
                    <a:pt x="57150" y="180975"/>
                  </a:lnTo>
                  <a:lnTo>
                    <a:pt x="57150" y="85725"/>
                  </a:lnTo>
                  <a:cubicBezTo>
                    <a:pt x="57150" y="75248"/>
                    <a:pt x="65723" y="66675"/>
                    <a:pt x="76200" y="66675"/>
                  </a:cubicBezTo>
                  <a:lnTo>
                    <a:pt x="104775" y="66675"/>
                  </a:lnTo>
                  <a:cubicBezTo>
                    <a:pt x="125825" y="66675"/>
                    <a:pt x="142875" y="83725"/>
                    <a:pt x="142875" y="104775"/>
                  </a:cubicBezTo>
                  <a:cubicBezTo>
                    <a:pt x="142875" y="116205"/>
                    <a:pt x="137827" y="126397"/>
                    <a:pt x="129921" y="133350"/>
                  </a:cubicBezTo>
                  <a:cubicBezTo>
                    <a:pt x="137827" y="140303"/>
                    <a:pt x="142875" y="150495"/>
                    <a:pt x="142875" y="161925"/>
                  </a:cubicBezTo>
                  <a:close/>
                  <a:moveTo>
                    <a:pt x="246888" y="147638"/>
                  </a:moveTo>
                  <a:cubicBezTo>
                    <a:pt x="246888" y="164021"/>
                    <a:pt x="230981" y="177260"/>
                    <a:pt x="209169" y="180308"/>
                  </a:cubicBezTo>
                  <a:lnTo>
                    <a:pt x="209169" y="200025"/>
                  </a:lnTo>
                  <a:lnTo>
                    <a:pt x="190119" y="200025"/>
                  </a:lnTo>
                  <a:lnTo>
                    <a:pt x="190119" y="180308"/>
                  </a:lnTo>
                  <a:cubicBezTo>
                    <a:pt x="168307" y="177260"/>
                    <a:pt x="152400" y="164021"/>
                    <a:pt x="152400" y="147638"/>
                  </a:cubicBezTo>
                  <a:lnTo>
                    <a:pt x="171450" y="147638"/>
                  </a:lnTo>
                  <a:cubicBezTo>
                    <a:pt x="171450" y="152972"/>
                    <a:pt x="178975" y="158782"/>
                    <a:pt x="190119" y="160877"/>
                  </a:cubicBezTo>
                  <a:lnTo>
                    <a:pt x="190119" y="132683"/>
                  </a:lnTo>
                  <a:cubicBezTo>
                    <a:pt x="168307" y="129635"/>
                    <a:pt x="152400" y="116395"/>
                    <a:pt x="152400" y="100013"/>
                  </a:cubicBezTo>
                  <a:cubicBezTo>
                    <a:pt x="152400" y="83630"/>
                    <a:pt x="168307" y="70390"/>
                    <a:pt x="190119" y="67342"/>
                  </a:cubicBezTo>
                  <a:lnTo>
                    <a:pt x="190119" y="47625"/>
                  </a:lnTo>
                  <a:lnTo>
                    <a:pt x="209169" y="47625"/>
                  </a:lnTo>
                  <a:lnTo>
                    <a:pt x="209169" y="67342"/>
                  </a:lnTo>
                  <a:cubicBezTo>
                    <a:pt x="230981" y="70390"/>
                    <a:pt x="246888" y="83630"/>
                    <a:pt x="246888" y="100013"/>
                  </a:cubicBezTo>
                  <a:lnTo>
                    <a:pt x="227838" y="100013"/>
                  </a:lnTo>
                  <a:cubicBezTo>
                    <a:pt x="227838" y="94679"/>
                    <a:pt x="220313" y="88868"/>
                    <a:pt x="209169" y="86773"/>
                  </a:cubicBezTo>
                  <a:lnTo>
                    <a:pt x="209169" y="114967"/>
                  </a:lnTo>
                  <a:cubicBezTo>
                    <a:pt x="230981" y="118015"/>
                    <a:pt x="246888" y="131255"/>
                    <a:pt x="246888" y="1476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06625879-042B-AFB0-C168-5D136C6AF72D}"/>
                </a:ext>
              </a:extLst>
            </p:cNvPr>
            <p:cNvSpPr/>
            <p:nvPr/>
          </p:nvSpPr>
          <p:spPr>
            <a:xfrm>
              <a:off x="-571061" y="1657015"/>
              <a:ext cx="18668" cy="26479"/>
            </a:xfrm>
            <a:custGeom>
              <a:avLst/>
              <a:gdLst>
                <a:gd name="connsiteX0" fmla="*/ 0 w 18668"/>
                <a:gd name="connsiteY0" fmla="*/ 26479 h 26479"/>
                <a:gd name="connsiteX1" fmla="*/ 18669 w 18668"/>
                <a:gd name="connsiteY1" fmla="*/ 13240 h 26479"/>
                <a:gd name="connsiteX2" fmla="*/ 0 w 18668"/>
                <a:gd name="connsiteY2" fmla="*/ 0 h 26479"/>
                <a:gd name="connsiteX3" fmla="*/ 0 w 18668"/>
                <a:gd name="connsiteY3" fmla="*/ 26479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26479"/>
                  </a:moveTo>
                  <a:cubicBezTo>
                    <a:pt x="11144" y="24384"/>
                    <a:pt x="18669" y="18574"/>
                    <a:pt x="18669" y="13240"/>
                  </a:cubicBezTo>
                  <a:cubicBezTo>
                    <a:pt x="18669" y="7906"/>
                    <a:pt x="11144" y="2095"/>
                    <a:pt x="0" y="0"/>
                  </a:cubicBezTo>
                  <a:lnTo>
                    <a:pt x="0" y="26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2F2394ED-3AD9-ABE9-8148-1070BC4595EA}"/>
                </a:ext>
              </a:extLst>
            </p:cNvPr>
            <p:cNvSpPr/>
            <p:nvPr/>
          </p:nvSpPr>
          <p:spPr>
            <a:xfrm>
              <a:off x="-704030" y="1608343"/>
              <a:ext cx="47625" cy="38100"/>
            </a:xfrm>
            <a:custGeom>
              <a:avLst/>
              <a:gdLst>
                <a:gd name="connsiteX0" fmla="*/ 28575 w 47625"/>
                <a:gd name="connsiteY0" fmla="*/ 0 h 38100"/>
                <a:gd name="connsiteX1" fmla="*/ 0 w 47625"/>
                <a:gd name="connsiteY1" fmla="*/ 0 h 38100"/>
                <a:gd name="connsiteX2" fmla="*/ 0 w 47625"/>
                <a:gd name="connsiteY2" fmla="*/ 38100 h 38100"/>
                <a:gd name="connsiteX3" fmla="*/ 28575 w 47625"/>
                <a:gd name="connsiteY3" fmla="*/ 38100 h 38100"/>
                <a:gd name="connsiteX4" fmla="*/ 47625 w 47625"/>
                <a:gd name="connsiteY4" fmla="*/ 19050 h 38100"/>
                <a:gd name="connsiteX5" fmla="*/ 28575 w 47625"/>
                <a:gd name="connsiteY5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38100">
                  <a:moveTo>
                    <a:pt x="285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8575" y="38100"/>
                  </a:lnTo>
                  <a:cubicBezTo>
                    <a:pt x="39053" y="38100"/>
                    <a:pt x="47625" y="29528"/>
                    <a:pt x="47625" y="19050"/>
                  </a:cubicBezTo>
                  <a:cubicBezTo>
                    <a:pt x="47625" y="8572"/>
                    <a:pt x="39053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72C2CE67-B640-1CD2-7BA1-DA8A12C2C4C6}"/>
                </a:ext>
              </a:extLst>
            </p:cNvPr>
            <p:cNvSpPr/>
            <p:nvPr/>
          </p:nvSpPr>
          <p:spPr>
            <a:xfrm>
              <a:off x="-608780" y="1609390"/>
              <a:ext cx="18668" cy="26479"/>
            </a:xfrm>
            <a:custGeom>
              <a:avLst/>
              <a:gdLst>
                <a:gd name="connsiteX0" fmla="*/ 0 w 18668"/>
                <a:gd name="connsiteY0" fmla="*/ 13240 h 26479"/>
                <a:gd name="connsiteX1" fmla="*/ 18669 w 18668"/>
                <a:gd name="connsiteY1" fmla="*/ 26479 h 26479"/>
                <a:gd name="connsiteX2" fmla="*/ 18669 w 18668"/>
                <a:gd name="connsiteY2" fmla="*/ 0 h 26479"/>
                <a:gd name="connsiteX3" fmla="*/ 0 w 18668"/>
                <a:gd name="connsiteY3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13240"/>
                  </a:moveTo>
                  <a:cubicBezTo>
                    <a:pt x="0" y="18574"/>
                    <a:pt x="7525" y="24384"/>
                    <a:pt x="18669" y="26479"/>
                  </a:cubicBezTo>
                  <a:lnTo>
                    <a:pt x="18669" y="0"/>
                  </a:lnTo>
                  <a:cubicBezTo>
                    <a:pt x="7525" y="2095"/>
                    <a:pt x="0" y="7906"/>
                    <a:pt x="0" y="13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CB4A8B57-E22D-D107-D266-ADE15073B1FD}"/>
              </a:ext>
            </a:extLst>
          </p:cNvPr>
          <p:cNvGrpSpPr/>
          <p:nvPr/>
        </p:nvGrpSpPr>
        <p:grpSpPr>
          <a:xfrm>
            <a:off x="2371828" y="4289498"/>
            <a:ext cx="612000" cy="792000"/>
            <a:chOff x="-780230" y="1522618"/>
            <a:chExt cx="304800" cy="409574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8ED02CC2-05A8-2321-EB23-D566854AF22C}"/>
                </a:ext>
              </a:extLst>
            </p:cNvPr>
            <p:cNvSpPr/>
            <p:nvPr/>
          </p:nvSpPr>
          <p:spPr>
            <a:xfrm>
              <a:off x="-779848" y="1712356"/>
              <a:ext cx="304037" cy="115061"/>
            </a:xfrm>
            <a:custGeom>
              <a:avLst/>
              <a:gdLst>
                <a:gd name="connsiteX0" fmla="*/ 152019 w 304037"/>
                <a:gd name="connsiteY0" fmla="*/ 76962 h 115061"/>
                <a:gd name="connsiteX1" fmla="*/ 0 w 304037"/>
                <a:gd name="connsiteY1" fmla="*/ 0 h 115061"/>
                <a:gd name="connsiteX2" fmla="*/ 152019 w 304037"/>
                <a:gd name="connsiteY2" fmla="*/ 115062 h 115061"/>
                <a:gd name="connsiteX3" fmla="*/ 304038 w 304037"/>
                <a:gd name="connsiteY3" fmla="*/ 0 h 115061"/>
                <a:gd name="connsiteX4" fmla="*/ 152019 w 304037"/>
                <a:gd name="connsiteY4" fmla="*/ 76962 h 11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1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8"/>
                    <a:pt x="71628" y="115062"/>
                    <a:pt x="152019" y="115062"/>
                  </a:cubicBezTo>
                  <a:cubicBezTo>
                    <a:pt x="232410" y="115062"/>
                    <a:pt x="298514" y="64198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71B9C010-3C56-389D-F5C7-FF9C5F525744}"/>
                </a:ext>
              </a:extLst>
            </p:cNvPr>
            <p:cNvSpPr/>
            <p:nvPr/>
          </p:nvSpPr>
          <p:spPr>
            <a:xfrm>
              <a:off x="-777848" y="1829704"/>
              <a:ext cx="300037" cy="102488"/>
            </a:xfrm>
            <a:custGeom>
              <a:avLst/>
              <a:gdLst>
                <a:gd name="connsiteX0" fmla="*/ 150019 w 300037"/>
                <a:gd name="connsiteY0" fmla="*/ 73914 h 102488"/>
                <a:gd name="connsiteX1" fmla="*/ 0 w 300037"/>
                <a:gd name="connsiteY1" fmla="*/ 0 h 102488"/>
                <a:gd name="connsiteX2" fmla="*/ 150019 w 300037"/>
                <a:gd name="connsiteY2" fmla="*/ 102489 h 102488"/>
                <a:gd name="connsiteX3" fmla="*/ 300038 w 300037"/>
                <a:gd name="connsiteY3" fmla="*/ 0 h 102488"/>
                <a:gd name="connsiteX4" fmla="*/ 150019 w 300037"/>
                <a:gd name="connsiteY4" fmla="*/ 73914 h 10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37" h="102488">
                  <a:moveTo>
                    <a:pt x="150019" y="73914"/>
                  </a:moveTo>
                  <a:cubicBezTo>
                    <a:pt x="85534" y="73914"/>
                    <a:pt x="29242" y="44005"/>
                    <a:pt x="0" y="0"/>
                  </a:cubicBezTo>
                  <a:cubicBezTo>
                    <a:pt x="12382" y="58198"/>
                    <a:pt x="74962" y="102489"/>
                    <a:pt x="150019" y="102489"/>
                  </a:cubicBezTo>
                  <a:cubicBezTo>
                    <a:pt x="225076" y="102489"/>
                    <a:pt x="287655" y="58198"/>
                    <a:pt x="300038" y="0"/>
                  </a:cubicBezTo>
                  <a:cubicBezTo>
                    <a:pt x="270796" y="44005"/>
                    <a:pt x="214503" y="73914"/>
                    <a:pt x="150019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9621A92E-4F47-D500-6F69-AFC08AD5FAA1}"/>
                </a:ext>
              </a:extLst>
            </p:cNvPr>
            <p:cNvSpPr/>
            <p:nvPr/>
          </p:nvSpPr>
          <p:spPr>
            <a:xfrm>
              <a:off x="-779848" y="1769505"/>
              <a:ext cx="304037" cy="115062"/>
            </a:xfrm>
            <a:custGeom>
              <a:avLst/>
              <a:gdLst>
                <a:gd name="connsiteX0" fmla="*/ 152019 w 304037"/>
                <a:gd name="connsiteY0" fmla="*/ 76962 h 115062"/>
                <a:gd name="connsiteX1" fmla="*/ 0 w 304037"/>
                <a:gd name="connsiteY1" fmla="*/ 0 h 115062"/>
                <a:gd name="connsiteX2" fmla="*/ 152019 w 304037"/>
                <a:gd name="connsiteY2" fmla="*/ 115062 h 115062"/>
                <a:gd name="connsiteX3" fmla="*/ 304038 w 304037"/>
                <a:gd name="connsiteY3" fmla="*/ 0 h 115062"/>
                <a:gd name="connsiteX4" fmla="*/ 152019 w 304037"/>
                <a:gd name="connsiteY4" fmla="*/ 76962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2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9"/>
                    <a:pt x="71628" y="115062"/>
                    <a:pt x="152019" y="115062"/>
                  </a:cubicBezTo>
                  <a:cubicBezTo>
                    <a:pt x="232410" y="115062"/>
                    <a:pt x="298514" y="64199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E3ED4225-DEFA-FC3C-56FF-DB5F63DA5D35}"/>
                </a:ext>
              </a:extLst>
            </p:cNvPr>
            <p:cNvSpPr/>
            <p:nvPr/>
          </p:nvSpPr>
          <p:spPr>
            <a:xfrm>
              <a:off x="-780230" y="1522618"/>
              <a:ext cx="304800" cy="247650"/>
            </a:xfrm>
            <a:custGeom>
              <a:avLst/>
              <a:gdLst>
                <a:gd name="connsiteX0" fmla="*/ 152400 w 304800"/>
                <a:gd name="connsiteY0" fmla="*/ 0 h 247650"/>
                <a:gd name="connsiteX1" fmla="*/ 0 w 304800"/>
                <a:gd name="connsiteY1" fmla="*/ 123825 h 247650"/>
                <a:gd name="connsiteX2" fmla="*/ 152400 w 304800"/>
                <a:gd name="connsiteY2" fmla="*/ 247650 h 247650"/>
                <a:gd name="connsiteX3" fmla="*/ 304800 w 304800"/>
                <a:gd name="connsiteY3" fmla="*/ 123825 h 247650"/>
                <a:gd name="connsiteX4" fmla="*/ 152400 w 304800"/>
                <a:gd name="connsiteY4" fmla="*/ 0 h 247650"/>
                <a:gd name="connsiteX5" fmla="*/ 142875 w 304800"/>
                <a:gd name="connsiteY5" fmla="*/ 161925 h 247650"/>
                <a:gd name="connsiteX6" fmla="*/ 142875 w 304800"/>
                <a:gd name="connsiteY6" fmla="*/ 180975 h 247650"/>
                <a:gd name="connsiteX7" fmla="*/ 123825 w 304800"/>
                <a:gd name="connsiteY7" fmla="*/ 180975 h 247650"/>
                <a:gd name="connsiteX8" fmla="*/ 123825 w 304800"/>
                <a:gd name="connsiteY8" fmla="*/ 161925 h 247650"/>
                <a:gd name="connsiteX9" fmla="*/ 104775 w 304800"/>
                <a:gd name="connsiteY9" fmla="*/ 142875 h 247650"/>
                <a:gd name="connsiteX10" fmla="*/ 76200 w 304800"/>
                <a:gd name="connsiteY10" fmla="*/ 142875 h 247650"/>
                <a:gd name="connsiteX11" fmla="*/ 76200 w 304800"/>
                <a:gd name="connsiteY11" fmla="*/ 180975 h 247650"/>
                <a:gd name="connsiteX12" fmla="*/ 57150 w 304800"/>
                <a:gd name="connsiteY12" fmla="*/ 180975 h 247650"/>
                <a:gd name="connsiteX13" fmla="*/ 57150 w 304800"/>
                <a:gd name="connsiteY13" fmla="*/ 85725 h 247650"/>
                <a:gd name="connsiteX14" fmla="*/ 76200 w 304800"/>
                <a:gd name="connsiteY14" fmla="*/ 66675 h 247650"/>
                <a:gd name="connsiteX15" fmla="*/ 104775 w 304800"/>
                <a:gd name="connsiteY15" fmla="*/ 66675 h 247650"/>
                <a:gd name="connsiteX16" fmla="*/ 142875 w 304800"/>
                <a:gd name="connsiteY16" fmla="*/ 104775 h 247650"/>
                <a:gd name="connsiteX17" fmla="*/ 129921 w 304800"/>
                <a:gd name="connsiteY17" fmla="*/ 133350 h 247650"/>
                <a:gd name="connsiteX18" fmla="*/ 142875 w 304800"/>
                <a:gd name="connsiteY18" fmla="*/ 161925 h 247650"/>
                <a:gd name="connsiteX19" fmla="*/ 246888 w 304800"/>
                <a:gd name="connsiteY19" fmla="*/ 147638 h 247650"/>
                <a:gd name="connsiteX20" fmla="*/ 209169 w 304800"/>
                <a:gd name="connsiteY20" fmla="*/ 180308 h 247650"/>
                <a:gd name="connsiteX21" fmla="*/ 209169 w 304800"/>
                <a:gd name="connsiteY21" fmla="*/ 200025 h 247650"/>
                <a:gd name="connsiteX22" fmla="*/ 190119 w 304800"/>
                <a:gd name="connsiteY22" fmla="*/ 200025 h 247650"/>
                <a:gd name="connsiteX23" fmla="*/ 190119 w 304800"/>
                <a:gd name="connsiteY23" fmla="*/ 180308 h 247650"/>
                <a:gd name="connsiteX24" fmla="*/ 152400 w 304800"/>
                <a:gd name="connsiteY24" fmla="*/ 147638 h 247650"/>
                <a:gd name="connsiteX25" fmla="*/ 171450 w 304800"/>
                <a:gd name="connsiteY25" fmla="*/ 147638 h 247650"/>
                <a:gd name="connsiteX26" fmla="*/ 190119 w 304800"/>
                <a:gd name="connsiteY26" fmla="*/ 160877 h 247650"/>
                <a:gd name="connsiteX27" fmla="*/ 190119 w 304800"/>
                <a:gd name="connsiteY27" fmla="*/ 132683 h 247650"/>
                <a:gd name="connsiteX28" fmla="*/ 152400 w 304800"/>
                <a:gd name="connsiteY28" fmla="*/ 100013 h 247650"/>
                <a:gd name="connsiteX29" fmla="*/ 190119 w 304800"/>
                <a:gd name="connsiteY29" fmla="*/ 67342 h 247650"/>
                <a:gd name="connsiteX30" fmla="*/ 190119 w 304800"/>
                <a:gd name="connsiteY30" fmla="*/ 47625 h 247650"/>
                <a:gd name="connsiteX31" fmla="*/ 209169 w 304800"/>
                <a:gd name="connsiteY31" fmla="*/ 47625 h 247650"/>
                <a:gd name="connsiteX32" fmla="*/ 209169 w 304800"/>
                <a:gd name="connsiteY32" fmla="*/ 67342 h 247650"/>
                <a:gd name="connsiteX33" fmla="*/ 246888 w 304800"/>
                <a:gd name="connsiteY33" fmla="*/ 100013 h 247650"/>
                <a:gd name="connsiteX34" fmla="*/ 227838 w 304800"/>
                <a:gd name="connsiteY34" fmla="*/ 100013 h 247650"/>
                <a:gd name="connsiteX35" fmla="*/ 209169 w 304800"/>
                <a:gd name="connsiteY35" fmla="*/ 86773 h 247650"/>
                <a:gd name="connsiteX36" fmla="*/ 209169 w 304800"/>
                <a:gd name="connsiteY36" fmla="*/ 114967 h 247650"/>
                <a:gd name="connsiteX37" fmla="*/ 246888 w 304800"/>
                <a:gd name="connsiteY37" fmla="*/ 1476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4800" h="247650">
                  <a:moveTo>
                    <a:pt x="152400" y="0"/>
                  </a:moveTo>
                  <a:cubicBezTo>
                    <a:pt x="68390" y="0"/>
                    <a:pt x="0" y="55531"/>
                    <a:pt x="0" y="123825"/>
                  </a:cubicBezTo>
                  <a:cubicBezTo>
                    <a:pt x="0" y="192119"/>
                    <a:pt x="68390" y="247650"/>
                    <a:pt x="152400" y="247650"/>
                  </a:cubicBezTo>
                  <a:cubicBezTo>
                    <a:pt x="236411" y="247650"/>
                    <a:pt x="304800" y="192119"/>
                    <a:pt x="304800" y="123825"/>
                  </a:cubicBezTo>
                  <a:cubicBezTo>
                    <a:pt x="304800" y="55531"/>
                    <a:pt x="236411" y="0"/>
                    <a:pt x="152400" y="0"/>
                  </a:cubicBezTo>
                  <a:close/>
                  <a:moveTo>
                    <a:pt x="142875" y="161925"/>
                  </a:moveTo>
                  <a:lnTo>
                    <a:pt x="142875" y="180975"/>
                  </a:lnTo>
                  <a:lnTo>
                    <a:pt x="123825" y="180975"/>
                  </a:lnTo>
                  <a:lnTo>
                    <a:pt x="123825" y="161925"/>
                  </a:lnTo>
                  <a:cubicBezTo>
                    <a:pt x="123825" y="151448"/>
                    <a:pt x="115253" y="142875"/>
                    <a:pt x="104775" y="142875"/>
                  </a:cubicBezTo>
                  <a:lnTo>
                    <a:pt x="76200" y="142875"/>
                  </a:lnTo>
                  <a:lnTo>
                    <a:pt x="76200" y="180975"/>
                  </a:lnTo>
                  <a:lnTo>
                    <a:pt x="57150" y="180975"/>
                  </a:lnTo>
                  <a:lnTo>
                    <a:pt x="57150" y="85725"/>
                  </a:lnTo>
                  <a:cubicBezTo>
                    <a:pt x="57150" y="75248"/>
                    <a:pt x="65723" y="66675"/>
                    <a:pt x="76200" y="66675"/>
                  </a:cubicBezTo>
                  <a:lnTo>
                    <a:pt x="104775" y="66675"/>
                  </a:lnTo>
                  <a:cubicBezTo>
                    <a:pt x="125825" y="66675"/>
                    <a:pt x="142875" y="83725"/>
                    <a:pt x="142875" y="104775"/>
                  </a:cubicBezTo>
                  <a:cubicBezTo>
                    <a:pt x="142875" y="116205"/>
                    <a:pt x="137827" y="126397"/>
                    <a:pt x="129921" y="133350"/>
                  </a:cubicBezTo>
                  <a:cubicBezTo>
                    <a:pt x="137827" y="140303"/>
                    <a:pt x="142875" y="150495"/>
                    <a:pt x="142875" y="161925"/>
                  </a:cubicBezTo>
                  <a:close/>
                  <a:moveTo>
                    <a:pt x="246888" y="147638"/>
                  </a:moveTo>
                  <a:cubicBezTo>
                    <a:pt x="246888" y="164021"/>
                    <a:pt x="230981" y="177260"/>
                    <a:pt x="209169" y="180308"/>
                  </a:cubicBezTo>
                  <a:lnTo>
                    <a:pt x="209169" y="200025"/>
                  </a:lnTo>
                  <a:lnTo>
                    <a:pt x="190119" y="200025"/>
                  </a:lnTo>
                  <a:lnTo>
                    <a:pt x="190119" y="180308"/>
                  </a:lnTo>
                  <a:cubicBezTo>
                    <a:pt x="168307" y="177260"/>
                    <a:pt x="152400" y="164021"/>
                    <a:pt x="152400" y="147638"/>
                  </a:cubicBezTo>
                  <a:lnTo>
                    <a:pt x="171450" y="147638"/>
                  </a:lnTo>
                  <a:cubicBezTo>
                    <a:pt x="171450" y="152972"/>
                    <a:pt x="178975" y="158782"/>
                    <a:pt x="190119" y="160877"/>
                  </a:cubicBezTo>
                  <a:lnTo>
                    <a:pt x="190119" y="132683"/>
                  </a:lnTo>
                  <a:cubicBezTo>
                    <a:pt x="168307" y="129635"/>
                    <a:pt x="152400" y="116395"/>
                    <a:pt x="152400" y="100013"/>
                  </a:cubicBezTo>
                  <a:cubicBezTo>
                    <a:pt x="152400" y="83630"/>
                    <a:pt x="168307" y="70390"/>
                    <a:pt x="190119" y="67342"/>
                  </a:cubicBezTo>
                  <a:lnTo>
                    <a:pt x="190119" y="47625"/>
                  </a:lnTo>
                  <a:lnTo>
                    <a:pt x="209169" y="47625"/>
                  </a:lnTo>
                  <a:lnTo>
                    <a:pt x="209169" y="67342"/>
                  </a:lnTo>
                  <a:cubicBezTo>
                    <a:pt x="230981" y="70390"/>
                    <a:pt x="246888" y="83630"/>
                    <a:pt x="246888" y="100013"/>
                  </a:cubicBezTo>
                  <a:lnTo>
                    <a:pt x="227838" y="100013"/>
                  </a:lnTo>
                  <a:cubicBezTo>
                    <a:pt x="227838" y="94679"/>
                    <a:pt x="220313" y="88868"/>
                    <a:pt x="209169" y="86773"/>
                  </a:cubicBezTo>
                  <a:lnTo>
                    <a:pt x="209169" y="114967"/>
                  </a:lnTo>
                  <a:cubicBezTo>
                    <a:pt x="230981" y="118015"/>
                    <a:pt x="246888" y="131255"/>
                    <a:pt x="246888" y="1476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E19BE0E3-1222-792F-2413-DED85FA31984}"/>
                </a:ext>
              </a:extLst>
            </p:cNvPr>
            <p:cNvSpPr/>
            <p:nvPr/>
          </p:nvSpPr>
          <p:spPr>
            <a:xfrm>
              <a:off x="-571061" y="1657015"/>
              <a:ext cx="18668" cy="26479"/>
            </a:xfrm>
            <a:custGeom>
              <a:avLst/>
              <a:gdLst>
                <a:gd name="connsiteX0" fmla="*/ 0 w 18668"/>
                <a:gd name="connsiteY0" fmla="*/ 26479 h 26479"/>
                <a:gd name="connsiteX1" fmla="*/ 18669 w 18668"/>
                <a:gd name="connsiteY1" fmla="*/ 13240 h 26479"/>
                <a:gd name="connsiteX2" fmla="*/ 0 w 18668"/>
                <a:gd name="connsiteY2" fmla="*/ 0 h 26479"/>
                <a:gd name="connsiteX3" fmla="*/ 0 w 18668"/>
                <a:gd name="connsiteY3" fmla="*/ 26479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26479"/>
                  </a:moveTo>
                  <a:cubicBezTo>
                    <a:pt x="11144" y="24384"/>
                    <a:pt x="18669" y="18574"/>
                    <a:pt x="18669" y="13240"/>
                  </a:cubicBezTo>
                  <a:cubicBezTo>
                    <a:pt x="18669" y="7906"/>
                    <a:pt x="11144" y="2095"/>
                    <a:pt x="0" y="0"/>
                  </a:cubicBezTo>
                  <a:lnTo>
                    <a:pt x="0" y="26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1578A9C1-572B-EC0F-BAE3-35FB0170D12D}"/>
                </a:ext>
              </a:extLst>
            </p:cNvPr>
            <p:cNvSpPr/>
            <p:nvPr/>
          </p:nvSpPr>
          <p:spPr>
            <a:xfrm>
              <a:off x="-704030" y="1608343"/>
              <a:ext cx="47625" cy="38100"/>
            </a:xfrm>
            <a:custGeom>
              <a:avLst/>
              <a:gdLst>
                <a:gd name="connsiteX0" fmla="*/ 28575 w 47625"/>
                <a:gd name="connsiteY0" fmla="*/ 0 h 38100"/>
                <a:gd name="connsiteX1" fmla="*/ 0 w 47625"/>
                <a:gd name="connsiteY1" fmla="*/ 0 h 38100"/>
                <a:gd name="connsiteX2" fmla="*/ 0 w 47625"/>
                <a:gd name="connsiteY2" fmla="*/ 38100 h 38100"/>
                <a:gd name="connsiteX3" fmla="*/ 28575 w 47625"/>
                <a:gd name="connsiteY3" fmla="*/ 38100 h 38100"/>
                <a:gd name="connsiteX4" fmla="*/ 47625 w 47625"/>
                <a:gd name="connsiteY4" fmla="*/ 19050 h 38100"/>
                <a:gd name="connsiteX5" fmla="*/ 28575 w 47625"/>
                <a:gd name="connsiteY5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38100">
                  <a:moveTo>
                    <a:pt x="285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8575" y="38100"/>
                  </a:lnTo>
                  <a:cubicBezTo>
                    <a:pt x="39053" y="38100"/>
                    <a:pt x="47625" y="29528"/>
                    <a:pt x="47625" y="19050"/>
                  </a:cubicBezTo>
                  <a:cubicBezTo>
                    <a:pt x="47625" y="8572"/>
                    <a:pt x="39053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E3445BC4-86F0-732B-87DB-BF121412B213}"/>
                </a:ext>
              </a:extLst>
            </p:cNvPr>
            <p:cNvSpPr/>
            <p:nvPr/>
          </p:nvSpPr>
          <p:spPr>
            <a:xfrm>
              <a:off x="-608780" y="1609390"/>
              <a:ext cx="18668" cy="26479"/>
            </a:xfrm>
            <a:custGeom>
              <a:avLst/>
              <a:gdLst>
                <a:gd name="connsiteX0" fmla="*/ 0 w 18668"/>
                <a:gd name="connsiteY0" fmla="*/ 13240 h 26479"/>
                <a:gd name="connsiteX1" fmla="*/ 18669 w 18668"/>
                <a:gd name="connsiteY1" fmla="*/ 26479 h 26479"/>
                <a:gd name="connsiteX2" fmla="*/ 18669 w 18668"/>
                <a:gd name="connsiteY2" fmla="*/ 0 h 26479"/>
                <a:gd name="connsiteX3" fmla="*/ 0 w 18668"/>
                <a:gd name="connsiteY3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13240"/>
                  </a:moveTo>
                  <a:cubicBezTo>
                    <a:pt x="0" y="18574"/>
                    <a:pt x="7525" y="24384"/>
                    <a:pt x="18669" y="26479"/>
                  </a:cubicBezTo>
                  <a:lnTo>
                    <a:pt x="18669" y="0"/>
                  </a:lnTo>
                  <a:cubicBezTo>
                    <a:pt x="7525" y="2095"/>
                    <a:pt x="0" y="7906"/>
                    <a:pt x="0" y="13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3236435D-02C8-E7E2-E010-3EF89AAC7554}"/>
              </a:ext>
            </a:extLst>
          </p:cNvPr>
          <p:cNvGrpSpPr/>
          <p:nvPr/>
        </p:nvGrpSpPr>
        <p:grpSpPr>
          <a:xfrm>
            <a:off x="4998121" y="4082422"/>
            <a:ext cx="828000" cy="1008000"/>
            <a:chOff x="-780230" y="1522618"/>
            <a:chExt cx="304800" cy="409574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F3444653-4DF1-2DAF-4A03-371F1AD8E779}"/>
                </a:ext>
              </a:extLst>
            </p:cNvPr>
            <p:cNvSpPr/>
            <p:nvPr/>
          </p:nvSpPr>
          <p:spPr>
            <a:xfrm>
              <a:off x="-779848" y="1712356"/>
              <a:ext cx="304037" cy="115061"/>
            </a:xfrm>
            <a:custGeom>
              <a:avLst/>
              <a:gdLst>
                <a:gd name="connsiteX0" fmla="*/ 152019 w 304037"/>
                <a:gd name="connsiteY0" fmla="*/ 76962 h 115061"/>
                <a:gd name="connsiteX1" fmla="*/ 0 w 304037"/>
                <a:gd name="connsiteY1" fmla="*/ 0 h 115061"/>
                <a:gd name="connsiteX2" fmla="*/ 152019 w 304037"/>
                <a:gd name="connsiteY2" fmla="*/ 115062 h 115061"/>
                <a:gd name="connsiteX3" fmla="*/ 304038 w 304037"/>
                <a:gd name="connsiteY3" fmla="*/ 0 h 115061"/>
                <a:gd name="connsiteX4" fmla="*/ 152019 w 304037"/>
                <a:gd name="connsiteY4" fmla="*/ 76962 h 11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1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8"/>
                    <a:pt x="71628" y="115062"/>
                    <a:pt x="152019" y="115062"/>
                  </a:cubicBezTo>
                  <a:cubicBezTo>
                    <a:pt x="232410" y="115062"/>
                    <a:pt x="298514" y="64198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4CEC0790-EA6A-48B3-5F2C-540647633BC6}"/>
                </a:ext>
              </a:extLst>
            </p:cNvPr>
            <p:cNvSpPr/>
            <p:nvPr/>
          </p:nvSpPr>
          <p:spPr>
            <a:xfrm>
              <a:off x="-777848" y="1829704"/>
              <a:ext cx="300037" cy="102488"/>
            </a:xfrm>
            <a:custGeom>
              <a:avLst/>
              <a:gdLst>
                <a:gd name="connsiteX0" fmla="*/ 150019 w 300037"/>
                <a:gd name="connsiteY0" fmla="*/ 73914 h 102488"/>
                <a:gd name="connsiteX1" fmla="*/ 0 w 300037"/>
                <a:gd name="connsiteY1" fmla="*/ 0 h 102488"/>
                <a:gd name="connsiteX2" fmla="*/ 150019 w 300037"/>
                <a:gd name="connsiteY2" fmla="*/ 102489 h 102488"/>
                <a:gd name="connsiteX3" fmla="*/ 300038 w 300037"/>
                <a:gd name="connsiteY3" fmla="*/ 0 h 102488"/>
                <a:gd name="connsiteX4" fmla="*/ 150019 w 300037"/>
                <a:gd name="connsiteY4" fmla="*/ 73914 h 10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37" h="102488">
                  <a:moveTo>
                    <a:pt x="150019" y="73914"/>
                  </a:moveTo>
                  <a:cubicBezTo>
                    <a:pt x="85534" y="73914"/>
                    <a:pt x="29242" y="44005"/>
                    <a:pt x="0" y="0"/>
                  </a:cubicBezTo>
                  <a:cubicBezTo>
                    <a:pt x="12382" y="58198"/>
                    <a:pt x="74962" y="102489"/>
                    <a:pt x="150019" y="102489"/>
                  </a:cubicBezTo>
                  <a:cubicBezTo>
                    <a:pt x="225076" y="102489"/>
                    <a:pt x="287655" y="58198"/>
                    <a:pt x="300038" y="0"/>
                  </a:cubicBezTo>
                  <a:cubicBezTo>
                    <a:pt x="270796" y="44005"/>
                    <a:pt x="214503" y="73914"/>
                    <a:pt x="150019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F1F2DB3A-9532-6430-41F7-CF7E362F61B7}"/>
                </a:ext>
              </a:extLst>
            </p:cNvPr>
            <p:cNvSpPr/>
            <p:nvPr/>
          </p:nvSpPr>
          <p:spPr>
            <a:xfrm>
              <a:off x="-779848" y="1769505"/>
              <a:ext cx="304037" cy="115062"/>
            </a:xfrm>
            <a:custGeom>
              <a:avLst/>
              <a:gdLst>
                <a:gd name="connsiteX0" fmla="*/ 152019 w 304037"/>
                <a:gd name="connsiteY0" fmla="*/ 76962 h 115062"/>
                <a:gd name="connsiteX1" fmla="*/ 0 w 304037"/>
                <a:gd name="connsiteY1" fmla="*/ 0 h 115062"/>
                <a:gd name="connsiteX2" fmla="*/ 152019 w 304037"/>
                <a:gd name="connsiteY2" fmla="*/ 115062 h 115062"/>
                <a:gd name="connsiteX3" fmla="*/ 304038 w 304037"/>
                <a:gd name="connsiteY3" fmla="*/ 0 h 115062"/>
                <a:gd name="connsiteX4" fmla="*/ 152019 w 304037"/>
                <a:gd name="connsiteY4" fmla="*/ 76962 h 11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037" h="115062">
                  <a:moveTo>
                    <a:pt x="152019" y="76962"/>
                  </a:moveTo>
                  <a:cubicBezTo>
                    <a:pt x="86011" y="76962"/>
                    <a:pt x="28575" y="45720"/>
                    <a:pt x="0" y="0"/>
                  </a:cubicBezTo>
                  <a:cubicBezTo>
                    <a:pt x="5524" y="64199"/>
                    <a:pt x="71628" y="115062"/>
                    <a:pt x="152019" y="115062"/>
                  </a:cubicBezTo>
                  <a:cubicBezTo>
                    <a:pt x="232410" y="115062"/>
                    <a:pt x="298514" y="64199"/>
                    <a:pt x="304038" y="0"/>
                  </a:cubicBezTo>
                  <a:cubicBezTo>
                    <a:pt x="275463" y="45720"/>
                    <a:pt x="218027" y="76962"/>
                    <a:pt x="152019" y="76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7029F0DD-E838-D739-EDC5-69D4F7C6BB44}"/>
                </a:ext>
              </a:extLst>
            </p:cNvPr>
            <p:cNvSpPr/>
            <p:nvPr/>
          </p:nvSpPr>
          <p:spPr>
            <a:xfrm>
              <a:off x="-780230" y="1522618"/>
              <a:ext cx="304800" cy="247650"/>
            </a:xfrm>
            <a:custGeom>
              <a:avLst/>
              <a:gdLst>
                <a:gd name="connsiteX0" fmla="*/ 152400 w 304800"/>
                <a:gd name="connsiteY0" fmla="*/ 0 h 247650"/>
                <a:gd name="connsiteX1" fmla="*/ 0 w 304800"/>
                <a:gd name="connsiteY1" fmla="*/ 123825 h 247650"/>
                <a:gd name="connsiteX2" fmla="*/ 152400 w 304800"/>
                <a:gd name="connsiteY2" fmla="*/ 247650 h 247650"/>
                <a:gd name="connsiteX3" fmla="*/ 304800 w 304800"/>
                <a:gd name="connsiteY3" fmla="*/ 123825 h 247650"/>
                <a:gd name="connsiteX4" fmla="*/ 152400 w 304800"/>
                <a:gd name="connsiteY4" fmla="*/ 0 h 247650"/>
                <a:gd name="connsiteX5" fmla="*/ 142875 w 304800"/>
                <a:gd name="connsiteY5" fmla="*/ 161925 h 247650"/>
                <a:gd name="connsiteX6" fmla="*/ 142875 w 304800"/>
                <a:gd name="connsiteY6" fmla="*/ 180975 h 247650"/>
                <a:gd name="connsiteX7" fmla="*/ 123825 w 304800"/>
                <a:gd name="connsiteY7" fmla="*/ 180975 h 247650"/>
                <a:gd name="connsiteX8" fmla="*/ 123825 w 304800"/>
                <a:gd name="connsiteY8" fmla="*/ 161925 h 247650"/>
                <a:gd name="connsiteX9" fmla="*/ 104775 w 304800"/>
                <a:gd name="connsiteY9" fmla="*/ 142875 h 247650"/>
                <a:gd name="connsiteX10" fmla="*/ 76200 w 304800"/>
                <a:gd name="connsiteY10" fmla="*/ 142875 h 247650"/>
                <a:gd name="connsiteX11" fmla="*/ 76200 w 304800"/>
                <a:gd name="connsiteY11" fmla="*/ 180975 h 247650"/>
                <a:gd name="connsiteX12" fmla="*/ 57150 w 304800"/>
                <a:gd name="connsiteY12" fmla="*/ 180975 h 247650"/>
                <a:gd name="connsiteX13" fmla="*/ 57150 w 304800"/>
                <a:gd name="connsiteY13" fmla="*/ 85725 h 247650"/>
                <a:gd name="connsiteX14" fmla="*/ 76200 w 304800"/>
                <a:gd name="connsiteY14" fmla="*/ 66675 h 247650"/>
                <a:gd name="connsiteX15" fmla="*/ 104775 w 304800"/>
                <a:gd name="connsiteY15" fmla="*/ 66675 h 247650"/>
                <a:gd name="connsiteX16" fmla="*/ 142875 w 304800"/>
                <a:gd name="connsiteY16" fmla="*/ 104775 h 247650"/>
                <a:gd name="connsiteX17" fmla="*/ 129921 w 304800"/>
                <a:gd name="connsiteY17" fmla="*/ 133350 h 247650"/>
                <a:gd name="connsiteX18" fmla="*/ 142875 w 304800"/>
                <a:gd name="connsiteY18" fmla="*/ 161925 h 247650"/>
                <a:gd name="connsiteX19" fmla="*/ 246888 w 304800"/>
                <a:gd name="connsiteY19" fmla="*/ 147638 h 247650"/>
                <a:gd name="connsiteX20" fmla="*/ 209169 w 304800"/>
                <a:gd name="connsiteY20" fmla="*/ 180308 h 247650"/>
                <a:gd name="connsiteX21" fmla="*/ 209169 w 304800"/>
                <a:gd name="connsiteY21" fmla="*/ 200025 h 247650"/>
                <a:gd name="connsiteX22" fmla="*/ 190119 w 304800"/>
                <a:gd name="connsiteY22" fmla="*/ 200025 h 247650"/>
                <a:gd name="connsiteX23" fmla="*/ 190119 w 304800"/>
                <a:gd name="connsiteY23" fmla="*/ 180308 h 247650"/>
                <a:gd name="connsiteX24" fmla="*/ 152400 w 304800"/>
                <a:gd name="connsiteY24" fmla="*/ 147638 h 247650"/>
                <a:gd name="connsiteX25" fmla="*/ 171450 w 304800"/>
                <a:gd name="connsiteY25" fmla="*/ 147638 h 247650"/>
                <a:gd name="connsiteX26" fmla="*/ 190119 w 304800"/>
                <a:gd name="connsiteY26" fmla="*/ 160877 h 247650"/>
                <a:gd name="connsiteX27" fmla="*/ 190119 w 304800"/>
                <a:gd name="connsiteY27" fmla="*/ 132683 h 247650"/>
                <a:gd name="connsiteX28" fmla="*/ 152400 w 304800"/>
                <a:gd name="connsiteY28" fmla="*/ 100013 h 247650"/>
                <a:gd name="connsiteX29" fmla="*/ 190119 w 304800"/>
                <a:gd name="connsiteY29" fmla="*/ 67342 h 247650"/>
                <a:gd name="connsiteX30" fmla="*/ 190119 w 304800"/>
                <a:gd name="connsiteY30" fmla="*/ 47625 h 247650"/>
                <a:gd name="connsiteX31" fmla="*/ 209169 w 304800"/>
                <a:gd name="connsiteY31" fmla="*/ 47625 h 247650"/>
                <a:gd name="connsiteX32" fmla="*/ 209169 w 304800"/>
                <a:gd name="connsiteY32" fmla="*/ 67342 h 247650"/>
                <a:gd name="connsiteX33" fmla="*/ 246888 w 304800"/>
                <a:gd name="connsiteY33" fmla="*/ 100013 h 247650"/>
                <a:gd name="connsiteX34" fmla="*/ 227838 w 304800"/>
                <a:gd name="connsiteY34" fmla="*/ 100013 h 247650"/>
                <a:gd name="connsiteX35" fmla="*/ 209169 w 304800"/>
                <a:gd name="connsiteY35" fmla="*/ 86773 h 247650"/>
                <a:gd name="connsiteX36" fmla="*/ 209169 w 304800"/>
                <a:gd name="connsiteY36" fmla="*/ 114967 h 247650"/>
                <a:gd name="connsiteX37" fmla="*/ 246888 w 304800"/>
                <a:gd name="connsiteY37" fmla="*/ 147638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04800" h="247650">
                  <a:moveTo>
                    <a:pt x="152400" y="0"/>
                  </a:moveTo>
                  <a:cubicBezTo>
                    <a:pt x="68390" y="0"/>
                    <a:pt x="0" y="55531"/>
                    <a:pt x="0" y="123825"/>
                  </a:cubicBezTo>
                  <a:cubicBezTo>
                    <a:pt x="0" y="192119"/>
                    <a:pt x="68390" y="247650"/>
                    <a:pt x="152400" y="247650"/>
                  </a:cubicBezTo>
                  <a:cubicBezTo>
                    <a:pt x="236411" y="247650"/>
                    <a:pt x="304800" y="192119"/>
                    <a:pt x="304800" y="123825"/>
                  </a:cubicBezTo>
                  <a:cubicBezTo>
                    <a:pt x="304800" y="55531"/>
                    <a:pt x="236411" y="0"/>
                    <a:pt x="152400" y="0"/>
                  </a:cubicBezTo>
                  <a:close/>
                  <a:moveTo>
                    <a:pt x="142875" y="161925"/>
                  </a:moveTo>
                  <a:lnTo>
                    <a:pt x="142875" y="180975"/>
                  </a:lnTo>
                  <a:lnTo>
                    <a:pt x="123825" y="180975"/>
                  </a:lnTo>
                  <a:lnTo>
                    <a:pt x="123825" y="161925"/>
                  </a:lnTo>
                  <a:cubicBezTo>
                    <a:pt x="123825" y="151448"/>
                    <a:pt x="115253" y="142875"/>
                    <a:pt x="104775" y="142875"/>
                  </a:cubicBezTo>
                  <a:lnTo>
                    <a:pt x="76200" y="142875"/>
                  </a:lnTo>
                  <a:lnTo>
                    <a:pt x="76200" y="180975"/>
                  </a:lnTo>
                  <a:lnTo>
                    <a:pt x="57150" y="180975"/>
                  </a:lnTo>
                  <a:lnTo>
                    <a:pt x="57150" y="85725"/>
                  </a:lnTo>
                  <a:cubicBezTo>
                    <a:pt x="57150" y="75248"/>
                    <a:pt x="65723" y="66675"/>
                    <a:pt x="76200" y="66675"/>
                  </a:cubicBezTo>
                  <a:lnTo>
                    <a:pt x="104775" y="66675"/>
                  </a:lnTo>
                  <a:cubicBezTo>
                    <a:pt x="125825" y="66675"/>
                    <a:pt x="142875" y="83725"/>
                    <a:pt x="142875" y="104775"/>
                  </a:cubicBezTo>
                  <a:cubicBezTo>
                    <a:pt x="142875" y="116205"/>
                    <a:pt x="137827" y="126397"/>
                    <a:pt x="129921" y="133350"/>
                  </a:cubicBezTo>
                  <a:cubicBezTo>
                    <a:pt x="137827" y="140303"/>
                    <a:pt x="142875" y="150495"/>
                    <a:pt x="142875" y="161925"/>
                  </a:cubicBezTo>
                  <a:close/>
                  <a:moveTo>
                    <a:pt x="246888" y="147638"/>
                  </a:moveTo>
                  <a:cubicBezTo>
                    <a:pt x="246888" y="164021"/>
                    <a:pt x="230981" y="177260"/>
                    <a:pt x="209169" y="180308"/>
                  </a:cubicBezTo>
                  <a:lnTo>
                    <a:pt x="209169" y="200025"/>
                  </a:lnTo>
                  <a:lnTo>
                    <a:pt x="190119" y="200025"/>
                  </a:lnTo>
                  <a:lnTo>
                    <a:pt x="190119" y="180308"/>
                  </a:lnTo>
                  <a:cubicBezTo>
                    <a:pt x="168307" y="177260"/>
                    <a:pt x="152400" y="164021"/>
                    <a:pt x="152400" y="147638"/>
                  </a:cubicBezTo>
                  <a:lnTo>
                    <a:pt x="171450" y="147638"/>
                  </a:lnTo>
                  <a:cubicBezTo>
                    <a:pt x="171450" y="152972"/>
                    <a:pt x="178975" y="158782"/>
                    <a:pt x="190119" y="160877"/>
                  </a:cubicBezTo>
                  <a:lnTo>
                    <a:pt x="190119" y="132683"/>
                  </a:lnTo>
                  <a:cubicBezTo>
                    <a:pt x="168307" y="129635"/>
                    <a:pt x="152400" y="116395"/>
                    <a:pt x="152400" y="100013"/>
                  </a:cubicBezTo>
                  <a:cubicBezTo>
                    <a:pt x="152400" y="83630"/>
                    <a:pt x="168307" y="70390"/>
                    <a:pt x="190119" y="67342"/>
                  </a:cubicBezTo>
                  <a:lnTo>
                    <a:pt x="190119" y="47625"/>
                  </a:lnTo>
                  <a:lnTo>
                    <a:pt x="209169" y="47625"/>
                  </a:lnTo>
                  <a:lnTo>
                    <a:pt x="209169" y="67342"/>
                  </a:lnTo>
                  <a:cubicBezTo>
                    <a:pt x="230981" y="70390"/>
                    <a:pt x="246888" y="83630"/>
                    <a:pt x="246888" y="100013"/>
                  </a:cubicBezTo>
                  <a:lnTo>
                    <a:pt x="227838" y="100013"/>
                  </a:lnTo>
                  <a:cubicBezTo>
                    <a:pt x="227838" y="94679"/>
                    <a:pt x="220313" y="88868"/>
                    <a:pt x="209169" y="86773"/>
                  </a:cubicBezTo>
                  <a:lnTo>
                    <a:pt x="209169" y="114967"/>
                  </a:lnTo>
                  <a:cubicBezTo>
                    <a:pt x="230981" y="118015"/>
                    <a:pt x="246888" y="131255"/>
                    <a:pt x="246888" y="1476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7AD2E947-2EC8-E34C-A25C-5F9023C74213}"/>
                </a:ext>
              </a:extLst>
            </p:cNvPr>
            <p:cNvSpPr/>
            <p:nvPr/>
          </p:nvSpPr>
          <p:spPr>
            <a:xfrm>
              <a:off x="-571061" y="1657015"/>
              <a:ext cx="18668" cy="26479"/>
            </a:xfrm>
            <a:custGeom>
              <a:avLst/>
              <a:gdLst>
                <a:gd name="connsiteX0" fmla="*/ 0 w 18668"/>
                <a:gd name="connsiteY0" fmla="*/ 26479 h 26479"/>
                <a:gd name="connsiteX1" fmla="*/ 18669 w 18668"/>
                <a:gd name="connsiteY1" fmla="*/ 13240 h 26479"/>
                <a:gd name="connsiteX2" fmla="*/ 0 w 18668"/>
                <a:gd name="connsiteY2" fmla="*/ 0 h 26479"/>
                <a:gd name="connsiteX3" fmla="*/ 0 w 18668"/>
                <a:gd name="connsiteY3" fmla="*/ 26479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26479"/>
                  </a:moveTo>
                  <a:cubicBezTo>
                    <a:pt x="11144" y="24384"/>
                    <a:pt x="18669" y="18574"/>
                    <a:pt x="18669" y="13240"/>
                  </a:cubicBezTo>
                  <a:cubicBezTo>
                    <a:pt x="18669" y="7906"/>
                    <a:pt x="11144" y="2095"/>
                    <a:pt x="0" y="0"/>
                  </a:cubicBezTo>
                  <a:lnTo>
                    <a:pt x="0" y="264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E08A74C1-E3D8-BD22-A8C1-6460CD74DCAC}"/>
                </a:ext>
              </a:extLst>
            </p:cNvPr>
            <p:cNvSpPr/>
            <p:nvPr/>
          </p:nvSpPr>
          <p:spPr>
            <a:xfrm>
              <a:off x="-704030" y="1608343"/>
              <a:ext cx="47625" cy="38100"/>
            </a:xfrm>
            <a:custGeom>
              <a:avLst/>
              <a:gdLst>
                <a:gd name="connsiteX0" fmla="*/ 28575 w 47625"/>
                <a:gd name="connsiteY0" fmla="*/ 0 h 38100"/>
                <a:gd name="connsiteX1" fmla="*/ 0 w 47625"/>
                <a:gd name="connsiteY1" fmla="*/ 0 h 38100"/>
                <a:gd name="connsiteX2" fmla="*/ 0 w 47625"/>
                <a:gd name="connsiteY2" fmla="*/ 38100 h 38100"/>
                <a:gd name="connsiteX3" fmla="*/ 28575 w 47625"/>
                <a:gd name="connsiteY3" fmla="*/ 38100 h 38100"/>
                <a:gd name="connsiteX4" fmla="*/ 47625 w 47625"/>
                <a:gd name="connsiteY4" fmla="*/ 19050 h 38100"/>
                <a:gd name="connsiteX5" fmla="*/ 28575 w 47625"/>
                <a:gd name="connsiteY5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38100">
                  <a:moveTo>
                    <a:pt x="285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28575" y="38100"/>
                  </a:lnTo>
                  <a:cubicBezTo>
                    <a:pt x="39053" y="38100"/>
                    <a:pt x="47625" y="29528"/>
                    <a:pt x="47625" y="19050"/>
                  </a:cubicBezTo>
                  <a:cubicBezTo>
                    <a:pt x="47625" y="8572"/>
                    <a:pt x="39053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33C7E2D7-B4CD-B134-BE9F-463CED2DB46B}"/>
                </a:ext>
              </a:extLst>
            </p:cNvPr>
            <p:cNvSpPr/>
            <p:nvPr/>
          </p:nvSpPr>
          <p:spPr>
            <a:xfrm>
              <a:off x="-608780" y="1609390"/>
              <a:ext cx="18668" cy="26479"/>
            </a:xfrm>
            <a:custGeom>
              <a:avLst/>
              <a:gdLst>
                <a:gd name="connsiteX0" fmla="*/ 0 w 18668"/>
                <a:gd name="connsiteY0" fmla="*/ 13240 h 26479"/>
                <a:gd name="connsiteX1" fmla="*/ 18669 w 18668"/>
                <a:gd name="connsiteY1" fmla="*/ 26479 h 26479"/>
                <a:gd name="connsiteX2" fmla="*/ 18669 w 18668"/>
                <a:gd name="connsiteY2" fmla="*/ 0 h 26479"/>
                <a:gd name="connsiteX3" fmla="*/ 0 w 18668"/>
                <a:gd name="connsiteY3" fmla="*/ 13240 h 2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668" h="26479">
                  <a:moveTo>
                    <a:pt x="0" y="13240"/>
                  </a:moveTo>
                  <a:cubicBezTo>
                    <a:pt x="0" y="18574"/>
                    <a:pt x="7525" y="24384"/>
                    <a:pt x="18669" y="26479"/>
                  </a:cubicBezTo>
                  <a:lnTo>
                    <a:pt x="18669" y="0"/>
                  </a:lnTo>
                  <a:cubicBezTo>
                    <a:pt x="7525" y="2095"/>
                    <a:pt x="0" y="7906"/>
                    <a:pt x="0" y="13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cxnSp>
        <p:nvCxnSpPr>
          <p:cNvPr id="83" name="Conector de Seta Reta 82">
            <a:extLst>
              <a:ext uri="{FF2B5EF4-FFF2-40B4-BE49-F238E27FC236}">
                <a16:creationId xmlns:a16="http://schemas.microsoft.com/office/drawing/2014/main" id="{ACD59802-995E-ADB8-B3E8-CC04D1907479}"/>
              </a:ext>
            </a:extLst>
          </p:cNvPr>
          <p:cNvCxnSpPr>
            <a:cxnSpLocks/>
          </p:cNvCxnSpPr>
          <p:nvPr/>
        </p:nvCxnSpPr>
        <p:spPr>
          <a:xfrm flipV="1">
            <a:off x="891718" y="3384759"/>
            <a:ext cx="4927935" cy="415038"/>
          </a:xfrm>
          <a:prstGeom prst="straightConnector1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3043A3-39CA-F3D4-65CF-88DE5CAAF622}"/>
              </a:ext>
            </a:extLst>
          </p:cNvPr>
          <p:cNvSpPr txBox="1"/>
          <p:nvPr/>
        </p:nvSpPr>
        <p:spPr>
          <a:xfrm>
            <a:off x="-5871756" y="1674674"/>
            <a:ext cx="57549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São medidas que beneficiam o exportador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reduzindo a carga tributária</a:t>
            </a:r>
            <a:r>
              <a:rPr lang="pt-BR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. Os incentivos aplicam-se aos produtos a serem exportados na venda direta ao exterior e para a venda no mercado interno com fim específico de exportação.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46AAAA1-B21C-5127-1703-1E26E4546DCE}"/>
              </a:ext>
            </a:extLst>
          </p:cNvPr>
          <p:cNvSpPr txBox="1"/>
          <p:nvPr/>
        </p:nvSpPr>
        <p:spPr>
          <a:xfrm>
            <a:off x="468084" y="7732037"/>
            <a:ext cx="4139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algn="l"/>
            <a:r>
              <a:rPr lang="pt-BR" dirty="0"/>
              <a:t>Exemplos :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✓ Isenção de pagamento de IPI </a:t>
            </a:r>
          </a:p>
          <a:p>
            <a:pPr algn="l"/>
            <a:r>
              <a:rPr lang="pt-BR" dirty="0"/>
              <a:t>✓ Isenção e não-incidência de ICMS </a:t>
            </a:r>
          </a:p>
          <a:p>
            <a:pPr algn="l"/>
            <a:r>
              <a:rPr lang="pt-BR" dirty="0"/>
              <a:t>✓ Suspensão de pagamento de IPI </a:t>
            </a:r>
          </a:p>
          <a:p>
            <a:pPr algn="l"/>
            <a:r>
              <a:rPr lang="pt-BR" dirty="0"/>
              <a:t>✓ Desoneração de PIS e COFINS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BE04DC1-FFA5-44D1-B39A-D071FC2BFD6B}"/>
              </a:ext>
            </a:extLst>
          </p:cNvPr>
          <p:cNvSpPr txBox="1"/>
          <p:nvPr/>
        </p:nvSpPr>
        <p:spPr>
          <a:xfrm>
            <a:off x="1394648" y="-1318032"/>
            <a:ext cx="9402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Políticas de Incentivo à Exportação</a:t>
            </a:r>
          </a:p>
        </p:txBody>
      </p:sp>
    </p:spTree>
    <p:extLst>
      <p:ext uri="{BB962C8B-B14F-4D97-AF65-F5344CB8AC3E}">
        <p14:creationId xmlns:p14="http://schemas.microsoft.com/office/powerpoint/2010/main" val="203635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1ABEBF64-BC46-3735-D532-66F7280C3D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r="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72DE0C0-7CA0-9BCD-BAF4-EB76A7DC0642}"/>
              </a:ext>
            </a:extLst>
          </p:cNvPr>
          <p:cNvSpPr txBox="1"/>
          <p:nvPr/>
        </p:nvSpPr>
        <p:spPr>
          <a:xfrm>
            <a:off x="468084" y="1674674"/>
            <a:ext cx="57549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São medidas que beneficiam </a:t>
            </a:r>
            <a:r>
              <a:rPr lang="pt-BR" sz="2000" b="1" dirty="0">
                <a:solidFill>
                  <a:schemeClr val="accent2">
                    <a:lumMod val="75000"/>
                  </a:schemeClr>
                </a:solidFill>
                <a:latin typeface="Trebuchet MS" panose="020B0603020202020204" pitchFamily="34" charset="0"/>
              </a:rPr>
              <a:t>o exportador reduzindo a carga tributária</a:t>
            </a:r>
            <a:r>
              <a:rPr lang="pt-BR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. Os incentivos aplicam-se aos produtos a serem exportados na venda direta ao exterior e para a venda no mercado interno com fim específico de exportação.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D444D8-4510-E4C9-2D1B-EEB49EDE3366}"/>
              </a:ext>
            </a:extLst>
          </p:cNvPr>
          <p:cNvSpPr txBox="1"/>
          <p:nvPr/>
        </p:nvSpPr>
        <p:spPr>
          <a:xfrm>
            <a:off x="468084" y="3982997"/>
            <a:ext cx="4139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algn="l"/>
            <a:r>
              <a:rPr lang="pt-BR" dirty="0"/>
              <a:t>Exemplos :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✓ Isenção de pagamento de IPI </a:t>
            </a:r>
          </a:p>
          <a:p>
            <a:pPr algn="l"/>
            <a:r>
              <a:rPr lang="pt-BR" dirty="0"/>
              <a:t>✓ Isenção e não-incidência de ICMS </a:t>
            </a:r>
          </a:p>
          <a:p>
            <a:pPr algn="l"/>
            <a:r>
              <a:rPr lang="pt-BR" dirty="0"/>
              <a:t>✓ Suspensão de pagamento de IPI </a:t>
            </a:r>
          </a:p>
          <a:p>
            <a:pPr algn="l"/>
            <a:r>
              <a:rPr lang="pt-BR" dirty="0"/>
              <a:t>✓ Desoneração de PIS e COFINS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283170-DFA9-DF67-B438-295785EECC20}"/>
              </a:ext>
            </a:extLst>
          </p:cNvPr>
          <p:cNvSpPr txBox="1"/>
          <p:nvPr/>
        </p:nvSpPr>
        <p:spPr>
          <a:xfrm>
            <a:off x="1394648" y="221208"/>
            <a:ext cx="9402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163E64"/>
                </a:solidFill>
                <a:latin typeface="Trebuchet MS" panose="020B0603020202020204" pitchFamily="34" charset="0"/>
              </a:rPr>
              <a:t>Políticas de Incentivo à Exportação</a:t>
            </a:r>
          </a:p>
        </p:txBody>
      </p:sp>
      <p:pic>
        <p:nvPicPr>
          <p:cNvPr id="2" name="Imagem 1" descr="Avião de brinquedo&#10;&#10;Descrição gerada automaticamente com confiança baixa">
            <a:extLst>
              <a:ext uri="{FF2B5EF4-FFF2-40B4-BE49-F238E27FC236}">
                <a16:creationId xmlns:a16="http://schemas.microsoft.com/office/drawing/2014/main" id="{1271EB50-C346-136F-E180-982B55FF3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31" b="89915" l="7574" r="89791">
                        <a14:foregroundMark x1="20527" y1="15214" x2="34138" y2="19487"/>
                        <a14:foregroundMark x1="35236" y1="21538" x2="37541" y2="32650"/>
                        <a14:foregroundMark x1="36114" y1="24103" x2="38310" y2="32650"/>
                        <a14:foregroundMark x1="26454" y1="37094" x2="41822" y2="41368"/>
                        <a14:foregroundMark x1="42700" y1="44444" x2="44896" y2="53162"/>
                        <a14:foregroundMark x1="76400" y1="9231" x2="64544" y2="11624"/>
                        <a14:foregroundMark x1="63776" y1="11282" x2="59056" y2="25299"/>
                        <a14:foregroundMark x1="59056" y1="35556" x2="55324" y2="33846"/>
                        <a14:foregroundMark x1="54446" y1="34701" x2="48079" y2="48034"/>
                        <a14:foregroundMark x1="55104" y1="48547" x2="62130" y2="52308"/>
                        <a14:foregroundMark x1="62130" y1="52308" x2="62130" y2="52308"/>
                        <a14:foregroundMark x1="57080" y1="44103" x2="64874" y2="47009"/>
                        <a14:foregroundMark x1="64874" y1="47009" x2="64874" y2="47009"/>
                        <a14:foregroundMark x1="57849" y1="42222" x2="65752" y2="44444"/>
                        <a14:foregroundMark x1="59166" y1="40171" x2="66301" y2="42393"/>
                        <a14:foregroundMark x1="8123" y1="29744" x2="7574" y2="32137"/>
                        <a14:foregroundMark x1="55214" y1="33162" x2="54336" y2="34188"/>
                        <a14:foregroundMark x1="59934" y1="21880" x2="59385" y2="24274"/>
                        <a14:foregroundMark x1="88584" y1="29744" x2="89243" y2="31111"/>
                        <a14:backgroundMark x1="43249" y1="64957" x2="42371" y2="65299"/>
                        <a14:backgroundMark x1="59934" y1="70085" x2="60922" y2="71111"/>
                        <a14:backgroundMark x1="63117" y1="72991" x2="64105" y2="73504"/>
                        <a14:backgroundMark x1="84632" y1="35897" x2="84632" y2="35897"/>
                        <a14:backgroundMark x1="85510" y1="33333" x2="85510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25" y="-3172431"/>
            <a:ext cx="4463875" cy="28664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267DB65-0CA5-05C1-AA05-FA0B9C59B5FA}"/>
              </a:ext>
            </a:extLst>
          </p:cNvPr>
          <p:cNvSpPr txBox="1"/>
          <p:nvPr/>
        </p:nvSpPr>
        <p:spPr>
          <a:xfrm>
            <a:off x="12535882" y="221208"/>
            <a:ext cx="74199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Protecionismo Alfandegário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3685AA-E752-E61C-5BF4-380E7354F176}"/>
              </a:ext>
            </a:extLst>
          </p:cNvPr>
          <p:cNvSpPr txBox="1"/>
          <p:nvPr/>
        </p:nvSpPr>
        <p:spPr>
          <a:xfrm>
            <a:off x="-6520814" y="2459504"/>
            <a:ext cx="5956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sz="2000" dirty="0"/>
              <a:t>Ações tomadas por um país para proteger sua economia. Tais ações podem ser medidas que restringem ou proíbem importações de determinados bens, </a:t>
            </a:r>
            <a:r>
              <a:rPr lang="pt-BR" sz="2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visando proteger o mercado interno da concorrência internacional</a:t>
            </a:r>
            <a:r>
              <a:rPr lang="pt-BR" sz="2000" dirty="0"/>
              <a:t>.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82E108C-B106-A459-DE80-12B3F773076D}"/>
              </a:ext>
            </a:extLst>
          </p:cNvPr>
          <p:cNvGrpSpPr/>
          <p:nvPr/>
        </p:nvGrpSpPr>
        <p:grpSpPr>
          <a:xfrm>
            <a:off x="2136862" y="-2882190"/>
            <a:ext cx="1930400" cy="1930400"/>
            <a:chOff x="571500" y="221208"/>
            <a:chExt cx="1930400" cy="193040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25010FD-70BC-4CE3-58E9-C3DB5EDDB9C0}"/>
                </a:ext>
              </a:extLst>
            </p:cNvPr>
            <p:cNvSpPr/>
            <p:nvPr/>
          </p:nvSpPr>
          <p:spPr>
            <a:xfrm>
              <a:off x="571500" y="221208"/>
              <a:ext cx="1930400" cy="19304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AA07BB7-64EF-1582-A293-CD701AAF82F6}"/>
                </a:ext>
              </a:extLst>
            </p:cNvPr>
            <p:cNvSpPr txBox="1"/>
            <p:nvPr/>
          </p:nvSpPr>
          <p:spPr>
            <a:xfrm>
              <a:off x="571500" y="816671"/>
              <a:ext cx="1930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latin typeface="Arial Black" panose="020B0A04020102020204" pitchFamily="34" charset="0"/>
                </a:rPr>
                <a:t>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74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adrão do plano de fundo&#10;&#10;Descrição gerada automaticamente">
            <a:extLst>
              <a:ext uri="{FF2B5EF4-FFF2-40B4-BE49-F238E27FC236}">
                <a16:creationId xmlns:a16="http://schemas.microsoft.com/office/drawing/2014/main" id="{FD121A90-5614-7E2B-8E25-E2251ECF2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47" b="144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Avião de brinquedo&#10;&#10;Descrição gerada automaticamente com confiança baixa">
            <a:extLst>
              <a:ext uri="{FF2B5EF4-FFF2-40B4-BE49-F238E27FC236}">
                <a16:creationId xmlns:a16="http://schemas.microsoft.com/office/drawing/2014/main" id="{FA6CCD8E-EE03-6BB2-3881-91853614B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31" b="89915" l="7574" r="89791">
                        <a14:foregroundMark x1="20527" y1="15214" x2="34138" y2="19487"/>
                        <a14:foregroundMark x1="35236" y1="21538" x2="37541" y2="32650"/>
                        <a14:foregroundMark x1="36114" y1="24103" x2="38310" y2="32650"/>
                        <a14:foregroundMark x1="26454" y1="37094" x2="41822" y2="41368"/>
                        <a14:foregroundMark x1="42700" y1="44444" x2="44896" y2="53162"/>
                        <a14:foregroundMark x1="76400" y1="9231" x2="64544" y2="11624"/>
                        <a14:foregroundMark x1="63776" y1="11282" x2="59056" y2="25299"/>
                        <a14:foregroundMark x1="59056" y1="35556" x2="55324" y2="33846"/>
                        <a14:foregroundMark x1="54446" y1="34701" x2="48079" y2="48034"/>
                        <a14:foregroundMark x1="55104" y1="48547" x2="62130" y2="52308"/>
                        <a14:foregroundMark x1="62130" y1="52308" x2="62130" y2="52308"/>
                        <a14:foregroundMark x1="57080" y1="44103" x2="64874" y2="47009"/>
                        <a14:foregroundMark x1="64874" y1="47009" x2="64874" y2="47009"/>
                        <a14:foregroundMark x1="57849" y1="42222" x2="65752" y2="44444"/>
                        <a14:foregroundMark x1="59166" y1="40171" x2="66301" y2="42393"/>
                        <a14:foregroundMark x1="8123" y1="29744" x2="7574" y2="32137"/>
                        <a14:foregroundMark x1="55214" y1="33162" x2="54336" y2="34188"/>
                        <a14:foregroundMark x1="59934" y1="21880" x2="59385" y2="24274"/>
                        <a14:foregroundMark x1="88584" y1="29744" x2="89243" y2="31111"/>
                        <a14:backgroundMark x1="43249" y1="64957" x2="42371" y2="65299"/>
                        <a14:backgroundMark x1="59934" y1="70085" x2="60922" y2="71111"/>
                        <a14:backgroundMark x1="63117" y1="72991" x2="64105" y2="73504"/>
                        <a14:backgroundMark x1="84632" y1="35897" x2="84632" y2="35897"/>
                        <a14:backgroundMark x1="85510" y1="33333" x2="85510" y2="3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25" y="4386609"/>
            <a:ext cx="4463875" cy="286648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9587B4B-84E0-9F2A-C0BE-74E66D490619}"/>
              </a:ext>
            </a:extLst>
          </p:cNvPr>
          <p:cNvSpPr txBox="1"/>
          <p:nvPr/>
        </p:nvSpPr>
        <p:spPr>
          <a:xfrm>
            <a:off x="2386042" y="221208"/>
            <a:ext cx="74199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Protecionismo Alfandegário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77C8174-172A-3A4E-E649-9D5F058CFFC4}"/>
              </a:ext>
            </a:extLst>
          </p:cNvPr>
          <p:cNvSpPr txBox="1"/>
          <p:nvPr/>
        </p:nvSpPr>
        <p:spPr>
          <a:xfrm>
            <a:off x="428626" y="2459504"/>
            <a:ext cx="59564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sz="2000" dirty="0"/>
              <a:t>Ações tomadas por um país para proteger sua economia. Tais ações podem ser medidas que restringem ou proíbem importações de determinados bens, </a:t>
            </a:r>
            <a:r>
              <a:rPr lang="pt-BR" sz="2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visando proteger o mercado interno da concorrência internacional</a:t>
            </a:r>
            <a:r>
              <a:rPr lang="pt-BR" sz="2000" dirty="0"/>
              <a:t>.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E0B7C543-D538-9107-8F66-B25E047EE281}"/>
              </a:ext>
            </a:extLst>
          </p:cNvPr>
          <p:cNvGrpSpPr/>
          <p:nvPr/>
        </p:nvGrpSpPr>
        <p:grpSpPr>
          <a:xfrm>
            <a:off x="2136862" y="4676850"/>
            <a:ext cx="1930400" cy="1930400"/>
            <a:chOff x="571500" y="221208"/>
            <a:chExt cx="1930400" cy="1930400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B362C1EC-EB0E-D458-EA38-9BCCE3EFAFCF}"/>
                </a:ext>
              </a:extLst>
            </p:cNvPr>
            <p:cNvSpPr/>
            <p:nvPr/>
          </p:nvSpPr>
          <p:spPr>
            <a:xfrm>
              <a:off x="571500" y="221208"/>
              <a:ext cx="1930400" cy="19304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8EDE761-DA72-7B47-DC9D-97CEB84FF875}"/>
                </a:ext>
              </a:extLst>
            </p:cNvPr>
            <p:cNvSpPr txBox="1"/>
            <p:nvPr/>
          </p:nvSpPr>
          <p:spPr>
            <a:xfrm>
              <a:off x="571500" y="816671"/>
              <a:ext cx="1930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latin typeface="Arial Black" panose="020B0A04020102020204" pitchFamily="34" charset="0"/>
                </a:rPr>
                <a:t>STOP</a:t>
              </a: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445EB3EA-B538-4590-515C-DF2BD4BC6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r="9004"/>
          <a:stretch/>
        </p:blipFill>
        <p:spPr>
          <a:xfrm>
            <a:off x="132588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Fluxograma: Dados 10">
            <a:extLst>
              <a:ext uri="{FF2B5EF4-FFF2-40B4-BE49-F238E27FC236}">
                <a16:creationId xmlns:a16="http://schemas.microsoft.com/office/drawing/2014/main" id="{3E282B2D-9122-9825-3B2F-016CBBBD3BB4}"/>
              </a:ext>
            </a:extLst>
          </p:cNvPr>
          <p:cNvSpPr/>
          <p:nvPr/>
        </p:nvSpPr>
        <p:spPr>
          <a:xfrm>
            <a:off x="-6019844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Dados 10">
            <a:extLst>
              <a:ext uri="{FF2B5EF4-FFF2-40B4-BE49-F238E27FC236}">
                <a16:creationId xmlns:a16="http://schemas.microsoft.com/office/drawing/2014/main" id="{BD8828A1-7442-3BC3-37B2-A2B4EA7188E6}"/>
              </a:ext>
            </a:extLst>
          </p:cNvPr>
          <p:cNvSpPr/>
          <p:nvPr/>
        </p:nvSpPr>
        <p:spPr>
          <a:xfrm>
            <a:off x="-4069443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Entrada Manual 6">
            <a:extLst>
              <a:ext uri="{FF2B5EF4-FFF2-40B4-BE49-F238E27FC236}">
                <a16:creationId xmlns:a16="http://schemas.microsoft.com/office/drawing/2014/main" id="{E2957496-584F-A95E-648F-C01AA18D787B}"/>
              </a:ext>
            </a:extLst>
          </p:cNvPr>
          <p:cNvSpPr/>
          <p:nvPr/>
        </p:nvSpPr>
        <p:spPr>
          <a:xfrm rot="5400000" flipH="1">
            <a:off x="-110625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AD2203F-75FF-2F0D-76C1-4121B19B014D}"/>
              </a:ext>
            </a:extLst>
          </p:cNvPr>
          <p:cNvGrpSpPr/>
          <p:nvPr/>
        </p:nvGrpSpPr>
        <p:grpSpPr>
          <a:xfrm>
            <a:off x="17138650" y="1847474"/>
            <a:ext cx="2623050" cy="2623051"/>
            <a:chOff x="8096250" y="1847474"/>
            <a:chExt cx="2623050" cy="2623051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EC08EC5-F768-3D76-22BC-2FE6564E56C2}"/>
                </a:ext>
              </a:extLst>
            </p:cNvPr>
            <p:cNvSpPr/>
            <p:nvPr/>
          </p:nvSpPr>
          <p:spPr>
            <a:xfrm>
              <a:off x="8096250" y="2387475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24A75927-1D71-DD80-CFBF-2BC5175D88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9300" y="1847474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C45F79DE-06AD-A1AD-AF8E-E030BA7A5E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39300" y="2387474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C27C374-C457-90BA-7960-BA80DB0F0FAD}"/>
              </a:ext>
            </a:extLst>
          </p:cNvPr>
          <p:cNvSpPr txBox="1"/>
          <p:nvPr/>
        </p:nvSpPr>
        <p:spPr>
          <a:xfrm>
            <a:off x="-9637039" y="2721114"/>
            <a:ext cx="29418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Matemática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Financeira</a:t>
            </a:r>
          </a:p>
        </p:txBody>
      </p:sp>
    </p:spTree>
    <p:extLst>
      <p:ext uri="{BB962C8B-B14F-4D97-AF65-F5344CB8AC3E}">
        <p14:creationId xmlns:p14="http://schemas.microsoft.com/office/powerpoint/2010/main" val="1640576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de uniforme e chapéu">
            <a:extLst>
              <a:ext uri="{FF2B5EF4-FFF2-40B4-BE49-F238E27FC236}">
                <a16:creationId xmlns:a16="http://schemas.microsoft.com/office/drawing/2014/main" id="{7F96DF19-CC42-8C64-270C-43243447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46" t="-350" r="20068" b="15976"/>
          <a:stretch/>
        </p:blipFill>
        <p:spPr>
          <a:xfrm>
            <a:off x="306977" y="4522037"/>
            <a:ext cx="2111829" cy="1800223"/>
          </a:xfrm>
          <a:prstGeom prst="rect">
            <a:avLst/>
          </a:prstGeom>
        </p:spPr>
      </p:pic>
      <p:pic>
        <p:nvPicPr>
          <p:cNvPr id="7" name="Imagem 6" descr="Pessoa na frente de um laptop&#10;&#10;Descrição gerada automaticamente">
            <a:extLst>
              <a:ext uri="{FF2B5EF4-FFF2-40B4-BE49-F238E27FC236}">
                <a16:creationId xmlns:a16="http://schemas.microsoft.com/office/drawing/2014/main" id="{43B930D8-34DD-74CA-9EF9-267BEF48D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88" t="7813" r="11326" b="7813"/>
          <a:stretch/>
        </p:blipFill>
        <p:spPr>
          <a:xfrm>
            <a:off x="9773194" y="4522036"/>
            <a:ext cx="2111829" cy="1800224"/>
          </a:xfrm>
          <a:prstGeom prst="rect">
            <a:avLst/>
          </a:prstGeom>
        </p:spPr>
      </p:pic>
      <p:pic>
        <p:nvPicPr>
          <p:cNvPr id="9" name="Imagem 8" descr="Imagem digital fictícia de personagem de desenho animado">
            <a:extLst>
              <a:ext uri="{FF2B5EF4-FFF2-40B4-BE49-F238E27FC236}">
                <a16:creationId xmlns:a16="http://schemas.microsoft.com/office/drawing/2014/main" id="{9899E274-CB09-90EF-5A06-D96FD6A27D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t="675" r="20734" b="675"/>
          <a:stretch/>
        </p:blipFill>
        <p:spPr>
          <a:xfrm>
            <a:off x="5040085" y="4522036"/>
            <a:ext cx="2111829" cy="1800000"/>
          </a:xfrm>
          <a:prstGeom prst="rect">
            <a:avLst/>
          </a:prstGeom>
        </p:spPr>
      </p:pic>
      <p:pic>
        <p:nvPicPr>
          <p:cNvPr id="11" name="Imagem 10" descr="Uma imagem contendo pessoa, no interior, segurando, homem">
            <a:extLst>
              <a:ext uri="{FF2B5EF4-FFF2-40B4-BE49-F238E27FC236}">
                <a16:creationId xmlns:a16="http://schemas.microsoft.com/office/drawing/2014/main" id="{A795774F-7952-75E9-5BEC-E186682605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00" t="35" r="19105" b="15591"/>
          <a:stretch/>
        </p:blipFill>
        <p:spPr>
          <a:xfrm>
            <a:off x="2653936" y="4522036"/>
            <a:ext cx="2111829" cy="1800000"/>
          </a:xfrm>
          <a:prstGeom prst="rect">
            <a:avLst/>
          </a:prstGeom>
        </p:spPr>
      </p:pic>
      <p:pic>
        <p:nvPicPr>
          <p:cNvPr id="17" name="Imagem 16" descr="Homem em pé em frente a lousa&#10;&#10;Descrição gerada automaticamente com confiança média">
            <a:extLst>
              <a:ext uri="{FF2B5EF4-FFF2-40B4-BE49-F238E27FC236}">
                <a16:creationId xmlns:a16="http://schemas.microsoft.com/office/drawing/2014/main" id="{671606A1-2576-46CD-B7A9-D04A8C598E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15" r="27971"/>
          <a:stretch/>
        </p:blipFill>
        <p:spPr>
          <a:xfrm>
            <a:off x="7426235" y="4522036"/>
            <a:ext cx="2111829" cy="180022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72FAFE-F36A-9971-99CF-5596E5B02379}"/>
              </a:ext>
            </a:extLst>
          </p:cNvPr>
          <p:cNvSpPr txBox="1"/>
          <p:nvPr/>
        </p:nvSpPr>
        <p:spPr>
          <a:xfrm>
            <a:off x="306977" y="1038659"/>
            <a:ext cx="27735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Gestão da</a:t>
            </a:r>
          </a:p>
          <a:p>
            <a:r>
              <a:rPr lang="pt-B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Produção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CCCFBED-31B9-CF95-B988-E598139CBE4C}"/>
              </a:ext>
            </a:extLst>
          </p:cNvPr>
          <p:cNvSpPr txBox="1"/>
          <p:nvPr/>
        </p:nvSpPr>
        <p:spPr>
          <a:xfrm>
            <a:off x="306977" y="2485209"/>
            <a:ext cx="5404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Trebuchet MS" panose="020B0603020202020204" pitchFamily="34" charset="0"/>
              </a:rPr>
              <a:t>Prof. Diego </a:t>
            </a:r>
            <a:r>
              <a:rPr lang="pt-BR" b="1" dirty="0" err="1">
                <a:solidFill>
                  <a:srgbClr val="FF0000"/>
                </a:solidFill>
                <a:latin typeface="Trebuchet MS" panose="020B0603020202020204" pitchFamily="34" charset="0"/>
              </a:rPr>
              <a:t>Harlen</a:t>
            </a:r>
            <a:endParaRPr lang="pt-BR" sz="18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4" name="Imagem 23" descr="Homem de uniforme e chapéu&#10;&#10;Descrição gerada automaticamente">
            <a:extLst>
              <a:ext uri="{FF2B5EF4-FFF2-40B4-BE49-F238E27FC236}">
                <a16:creationId xmlns:a16="http://schemas.microsoft.com/office/drawing/2014/main" id="{6B517419-E018-F9C3-F05A-D6BD464E01B1}"/>
              </a:ext>
            </a:extLst>
          </p:cNvPr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649" y="0"/>
            <a:ext cx="6551783" cy="4367855"/>
          </a:xfrm>
          <a:prstGeom prst="rect">
            <a:avLst/>
          </a:prstGeom>
          <a:effectLst>
            <a:softEdge rad="431800"/>
          </a:effec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5FD4D6C4-75C5-B814-2DA4-4776A2C1F19B}"/>
              </a:ext>
            </a:extLst>
          </p:cNvPr>
          <p:cNvSpPr/>
          <p:nvPr/>
        </p:nvSpPr>
        <p:spPr>
          <a:xfrm>
            <a:off x="226024" y="4444054"/>
            <a:ext cx="2273336" cy="196182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E3BF159-D5C4-812C-F81C-D71ECA89BF13}"/>
              </a:ext>
            </a:extLst>
          </p:cNvPr>
          <p:cNvSpPr txBox="1"/>
          <p:nvPr/>
        </p:nvSpPr>
        <p:spPr>
          <a:xfrm>
            <a:off x="306977" y="288014"/>
            <a:ext cx="408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APRESENTAÇÃO DAS DISCIPLINAS</a:t>
            </a:r>
          </a:p>
        </p:txBody>
      </p:sp>
    </p:spTree>
    <p:extLst>
      <p:ext uri="{BB962C8B-B14F-4D97-AF65-F5344CB8AC3E}">
        <p14:creationId xmlns:p14="http://schemas.microsoft.com/office/powerpoint/2010/main" val="320918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26FA1E-680C-074D-096B-2BA0E01ED30B}"/>
              </a:ext>
            </a:extLst>
          </p:cNvPr>
          <p:cNvSpPr/>
          <p:nvPr/>
        </p:nvSpPr>
        <p:spPr>
          <a:xfrm>
            <a:off x="336550" y="330200"/>
            <a:ext cx="11525250" cy="620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39D3ED-80A4-F064-2315-5E3B53BE0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4" r="9004"/>
          <a:stretch/>
        </p:blipFill>
        <p:spPr>
          <a:xfrm>
            <a:off x="42164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Fluxograma: Dados 10">
            <a:extLst>
              <a:ext uri="{FF2B5EF4-FFF2-40B4-BE49-F238E27FC236}">
                <a16:creationId xmlns:a16="http://schemas.microsoft.com/office/drawing/2014/main" id="{CE4D1E22-5FA8-1515-E717-1D7E57CB9464}"/>
              </a:ext>
            </a:extLst>
          </p:cNvPr>
          <p:cNvSpPr/>
          <p:nvPr/>
        </p:nvSpPr>
        <p:spPr>
          <a:xfrm>
            <a:off x="4292556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0">
            <a:extLst>
              <a:ext uri="{FF2B5EF4-FFF2-40B4-BE49-F238E27FC236}">
                <a16:creationId xmlns:a16="http://schemas.microsoft.com/office/drawing/2014/main" id="{CA243FF2-A2D4-95BE-75F1-15B0D332ABF9}"/>
              </a:ext>
            </a:extLst>
          </p:cNvPr>
          <p:cNvSpPr/>
          <p:nvPr/>
        </p:nvSpPr>
        <p:spPr>
          <a:xfrm>
            <a:off x="6242957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Entrada Manual 6">
            <a:extLst>
              <a:ext uri="{FF2B5EF4-FFF2-40B4-BE49-F238E27FC236}">
                <a16:creationId xmlns:a16="http://schemas.microsoft.com/office/drawing/2014/main" id="{40664764-1043-CC5B-79DA-22233C2AA634}"/>
              </a:ext>
            </a:extLst>
          </p:cNvPr>
          <p:cNvSpPr/>
          <p:nvPr/>
        </p:nvSpPr>
        <p:spPr>
          <a:xfrm rot="5400000" flipH="1">
            <a:off x="-7501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441BAE-262D-2103-DE19-DDCA91996770}"/>
              </a:ext>
            </a:extLst>
          </p:cNvPr>
          <p:cNvGrpSpPr/>
          <p:nvPr/>
        </p:nvGrpSpPr>
        <p:grpSpPr>
          <a:xfrm>
            <a:off x="8096250" y="1847474"/>
            <a:ext cx="2623050" cy="2623051"/>
            <a:chOff x="8096250" y="1847474"/>
            <a:chExt cx="2623050" cy="2623051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8B0D093-3A17-6B97-AA63-CC001B0D1229}"/>
                </a:ext>
              </a:extLst>
            </p:cNvPr>
            <p:cNvSpPr/>
            <p:nvPr/>
          </p:nvSpPr>
          <p:spPr>
            <a:xfrm>
              <a:off x="8096250" y="2387475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B4E38737-7187-E780-8FC3-AFCB064E7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9300" y="1847474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240499D1-0D3A-62F5-31A1-316528D30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39300" y="2387474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B88E8D3-49E9-0F85-5D69-747171314569}"/>
              </a:ext>
            </a:extLst>
          </p:cNvPr>
          <p:cNvSpPr txBox="1"/>
          <p:nvPr/>
        </p:nvSpPr>
        <p:spPr>
          <a:xfrm>
            <a:off x="712493" y="2756571"/>
            <a:ext cx="29418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Matemática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Financeira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0EA6F52-E6DD-4E2E-976A-37F35C2E209E}"/>
              </a:ext>
            </a:extLst>
          </p:cNvPr>
          <p:cNvSpPr txBox="1"/>
          <p:nvPr/>
        </p:nvSpPr>
        <p:spPr>
          <a:xfrm>
            <a:off x="-8707851" y="284400"/>
            <a:ext cx="842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Ações de Incentivo e Engajamento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CE43000-97A6-227C-99A7-1C149AFC9A61}"/>
              </a:ext>
            </a:extLst>
          </p:cNvPr>
          <p:cNvSpPr/>
          <p:nvPr/>
        </p:nvSpPr>
        <p:spPr>
          <a:xfrm>
            <a:off x="-10292219" y="1295400"/>
            <a:ext cx="7124862" cy="4267200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53BB9B1-FD5E-DFB0-EACE-F92DB785E057}"/>
              </a:ext>
            </a:extLst>
          </p:cNvPr>
          <p:cNvSpPr txBox="1"/>
          <p:nvPr/>
        </p:nvSpPr>
        <p:spPr>
          <a:xfrm>
            <a:off x="-10144332" y="1859339"/>
            <a:ext cx="697697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Participação do Lucros.</a:t>
            </a:r>
          </a:p>
          <a:p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Bonificações por metas atingidas.</a:t>
            </a:r>
          </a:p>
          <a:p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Ticket Refeição R$ 35,00 por dia.</a:t>
            </a:r>
          </a:p>
          <a:p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Pagamento de adicional de 70% sobre horas extras.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Gympass - Programa de bem-estar físico, mental e nutricional.</a:t>
            </a:r>
          </a:p>
          <a:p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Capacitação Profissional.</a:t>
            </a:r>
          </a:p>
        </p:txBody>
      </p:sp>
    </p:spTree>
    <p:extLst>
      <p:ext uri="{BB962C8B-B14F-4D97-AF65-F5344CB8AC3E}">
        <p14:creationId xmlns:p14="http://schemas.microsoft.com/office/powerpoint/2010/main" val="400434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comida, verde, copo, xícara de café&#10;&#10;Descrição gerada automaticamente">
            <a:extLst>
              <a:ext uri="{FF2B5EF4-FFF2-40B4-BE49-F238E27FC236}">
                <a16:creationId xmlns:a16="http://schemas.microsoft.com/office/drawing/2014/main" id="{FBF2B31C-2172-FFE0-17D2-7823B415E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7" b="153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F27375-774C-6709-BCEB-F802C495DE49}"/>
              </a:ext>
            </a:extLst>
          </p:cNvPr>
          <p:cNvSpPr txBox="1"/>
          <p:nvPr/>
        </p:nvSpPr>
        <p:spPr>
          <a:xfrm>
            <a:off x="1883949" y="284400"/>
            <a:ext cx="842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Trebuchet MS" panose="020B0603020202020204" pitchFamily="34" charset="0"/>
              </a:rPr>
              <a:t>Ações de Incentivo e Engajamento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D38916-705F-4A32-C663-60144193CDA8}"/>
              </a:ext>
            </a:extLst>
          </p:cNvPr>
          <p:cNvSpPr/>
          <p:nvPr/>
        </p:nvSpPr>
        <p:spPr>
          <a:xfrm>
            <a:off x="385950" y="1476281"/>
            <a:ext cx="7124862" cy="4267200"/>
          </a:xfrm>
          <a:prstGeom prst="rect">
            <a:avLst/>
          </a:prstGeom>
          <a:solidFill>
            <a:schemeClr val="accent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B372AD5-7707-0902-C24D-60CFA13AF6D7}"/>
              </a:ext>
            </a:extLst>
          </p:cNvPr>
          <p:cNvSpPr txBox="1"/>
          <p:nvPr/>
        </p:nvSpPr>
        <p:spPr>
          <a:xfrm>
            <a:off x="472319" y="2039855"/>
            <a:ext cx="697697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Participação do Lucros.</a:t>
            </a:r>
          </a:p>
          <a:p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Bonificações por metas atingidas.</a:t>
            </a:r>
          </a:p>
          <a:p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Ticket Refeição R$ 35,00 por dia.</a:t>
            </a:r>
          </a:p>
          <a:p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Pagamento de adicional de 70% sobre horas extras.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Gympass - Programa de bem-estar físico, mental e nutricional.</a:t>
            </a:r>
          </a:p>
          <a:p>
            <a:endParaRPr lang="pt-BR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  <a:latin typeface="Trebuchet MS" panose="020B0603020202020204" pitchFamily="34" charset="0"/>
              </a:rPr>
              <a:t>Capacitação Profissional.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635F758-2FB8-A350-96FD-63F577F0ABEC}"/>
              </a:ext>
            </a:extLst>
          </p:cNvPr>
          <p:cNvSpPr txBox="1"/>
          <p:nvPr/>
        </p:nvSpPr>
        <p:spPr>
          <a:xfrm>
            <a:off x="2621041" y="-896700"/>
            <a:ext cx="6949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Período de Maiores Vendas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DD787C-6709-DA6F-400C-F752608B4785}"/>
              </a:ext>
            </a:extLst>
          </p:cNvPr>
          <p:cNvSpPr txBox="1"/>
          <p:nvPr/>
        </p:nvSpPr>
        <p:spPr>
          <a:xfrm>
            <a:off x="-6907320" y="1174156"/>
            <a:ext cx="6285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O período sazonal de fim de ano entre 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outubro e dezembro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 é a época do ano em que suas vendas sentem os maiores efeitos da relação oferta e demanda, obtendo um aumento considerável no faturamento que chega aos R$ 250.000 mensais.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1FDC878-9AA0-C268-7BE0-460E87B2F9CB}"/>
              </a:ext>
            </a:extLst>
          </p:cNvPr>
          <p:cNvSpPr/>
          <p:nvPr/>
        </p:nvSpPr>
        <p:spPr>
          <a:xfrm>
            <a:off x="-6929608" y="2793814"/>
            <a:ext cx="6285019" cy="4348585"/>
          </a:xfrm>
          <a:prstGeom prst="rect">
            <a:avLst/>
          </a:prstGeom>
          <a:solidFill>
            <a:schemeClr val="accent1">
              <a:lumMod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pic>
        <p:nvPicPr>
          <p:cNvPr id="28" name="Imagem 27" descr="Uma imagem contendo Texto&#10;&#10;Descrição gerada automaticamente">
            <a:extLst>
              <a:ext uri="{FF2B5EF4-FFF2-40B4-BE49-F238E27FC236}">
                <a16:creationId xmlns:a16="http://schemas.microsoft.com/office/drawing/2014/main" id="{7DA5FD26-7A4B-A7D2-1915-2D9AE496383A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2915" r="7120" b="4177"/>
          <a:stretch/>
        </p:blipFill>
        <p:spPr>
          <a:xfrm>
            <a:off x="12780793" y="5123551"/>
            <a:ext cx="1152000" cy="1627200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AC0038FC-087A-C20D-D6E1-E77EFCD64F9B}"/>
              </a:ext>
            </a:extLst>
          </p:cNvPr>
          <p:cNvSpPr txBox="1"/>
          <p:nvPr/>
        </p:nvSpPr>
        <p:spPr>
          <a:xfrm>
            <a:off x="496781" y="7766832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Produtos mais Vendidos</a:t>
            </a:r>
          </a:p>
        </p:txBody>
      </p:sp>
      <p:pic>
        <p:nvPicPr>
          <p:cNvPr id="30" name="Imagem 29" descr="Texto&#10;&#10;Descrição gerada automaticamente">
            <a:extLst>
              <a:ext uri="{FF2B5EF4-FFF2-40B4-BE49-F238E27FC236}">
                <a16:creationId xmlns:a16="http://schemas.microsoft.com/office/drawing/2014/main" id="{B13C5115-E8A3-3D30-DCCF-3778D125B7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03081" y="3371991"/>
            <a:ext cx="1153542" cy="1626304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1C4C9D3A-A113-3ADA-BBA7-B49D600DF7F6}"/>
              </a:ext>
            </a:extLst>
          </p:cNvPr>
          <p:cNvSpPr txBox="1"/>
          <p:nvPr/>
        </p:nvSpPr>
        <p:spPr>
          <a:xfrm>
            <a:off x="13833620" y="4064185"/>
            <a:ext cx="5352761" cy="368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Tinta Acrílica Premium R$ 150,00 a R$ 230,00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BD6DBAA-71F4-CD03-A543-5FD90168678F}"/>
              </a:ext>
            </a:extLst>
          </p:cNvPr>
          <p:cNvSpPr txBox="1"/>
          <p:nvPr/>
        </p:nvSpPr>
        <p:spPr>
          <a:xfrm>
            <a:off x="13849932" y="5743481"/>
            <a:ext cx="29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Massa Corrida R$ 29,00</a:t>
            </a:r>
          </a:p>
        </p:txBody>
      </p:sp>
    </p:spTree>
    <p:extLst>
      <p:ext uri="{BB962C8B-B14F-4D97-AF65-F5344CB8AC3E}">
        <p14:creationId xmlns:p14="http://schemas.microsoft.com/office/powerpoint/2010/main" val="161472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1AB331D-C811-8252-3351-D4C6014D79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506" r="17500" b="298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FA9125A-4F96-26E6-FCC3-B88B78845346}"/>
              </a:ext>
            </a:extLst>
          </p:cNvPr>
          <p:cNvSpPr txBox="1"/>
          <p:nvPr/>
        </p:nvSpPr>
        <p:spPr>
          <a:xfrm>
            <a:off x="2621041" y="284400"/>
            <a:ext cx="6949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Período de Maiores Vendas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3806A2-6252-44E6-7730-D07F9076CCE9}"/>
              </a:ext>
            </a:extLst>
          </p:cNvPr>
          <p:cNvSpPr txBox="1"/>
          <p:nvPr/>
        </p:nvSpPr>
        <p:spPr>
          <a:xfrm>
            <a:off x="397988" y="1174157"/>
            <a:ext cx="6285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O período sazonal de fim de ano entre 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outubro e dezembro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 é a época do ano em que suas vendas sentem os maiores efeitos da relação oferta e demanda, obtendo um aumento considerável no faturamento que chega aos R$ 250.000 mensais.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7D63F77-2DF1-D6D7-8270-FB864EA34BE1}"/>
              </a:ext>
            </a:extLst>
          </p:cNvPr>
          <p:cNvSpPr/>
          <p:nvPr/>
        </p:nvSpPr>
        <p:spPr>
          <a:xfrm>
            <a:off x="375700" y="2793815"/>
            <a:ext cx="6285019" cy="4348585"/>
          </a:xfrm>
          <a:prstGeom prst="rect">
            <a:avLst/>
          </a:prstGeom>
          <a:solidFill>
            <a:schemeClr val="accent1">
              <a:lumMod val="50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pic>
        <p:nvPicPr>
          <p:cNvPr id="9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id="{CC84A18A-5719-3735-4D53-EEFB1617E78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2915" r="7120" b="4177"/>
          <a:stretch/>
        </p:blipFill>
        <p:spPr>
          <a:xfrm>
            <a:off x="375701" y="5123552"/>
            <a:ext cx="1152000" cy="16272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BDB3E65-E0A0-ABBE-4DE3-B7F6E6E507E7}"/>
              </a:ext>
            </a:extLst>
          </p:cNvPr>
          <p:cNvSpPr txBox="1"/>
          <p:nvPr/>
        </p:nvSpPr>
        <p:spPr>
          <a:xfrm>
            <a:off x="740889" y="2864633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Produtos mais Vendidos</a:t>
            </a:r>
          </a:p>
        </p:txBody>
      </p:sp>
      <p:pic>
        <p:nvPicPr>
          <p:cNvPr id="26" name="Imagem 25" descr="Texto&#10;&#10;Descrição gerada automaticamente">
            <a:extLst>
              <a:ext uri="{FF2B5EF4-FFF2-40B4-BE49-F238E27FC236}">
                <a16:creationId xmlns:a16="http://schemas.microsoft.com/office/drawing/2014/main" id="{54EDF0EA-E668-FE92-AEB8-C5A9096CC7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989" y="3371992"/>
            <a:ext cx="1153542" cy="1626304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81BB28F1-F78A-ED2E-F0CD-A7658A91C605}"/>
              </a:ext>
            </a:extLst>
          </p:cNvPr>
          <p:cNvSpPr txBox="1"/>
          <p:nvPr/>
        </p:nvSpPr>
        <p:spPr>
          <a:xfrm>
            <a:off x="1428528" y="4064186"/>
            <a:ext cx="5352761" cy="368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Tinta Acrílica Premium R$ 150,00 a R$ 230,00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1038A20-7F9F-3C34-A687-0391F8941572}"/>
              </a:ext>
            </a:extLst>
          </p:cNvPr>
          <p:cNvSpPr txBox="1"/>
          <p:nvPr/>
        </p:nvSpPr>
        <p:spPr>
          <a:xfrm>
            <a:off x="1444840" y="5743482"/>
            <a:ext cx="291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Massa Corrida R$ 29,00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5877AA5-6DF1-F81B-D901-F7425D5CB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r="8894"/>
          <a:stretch/>
        </p:blipFill>
        <p:spPr>
          <a:xfrm>
            <a:off x="132588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Fluxograma: Dados 10">
            <a:extLst>
              <a:ext uri="{FF2B5EF4-FFF2-40B4-BE49-F238E27FC236}">
                <a16:creationId xmlns:a16="http://schemas.microsoft.com/office/drawing/2014/main" id="{02ABC2E2-4C18-3501-C2D7-4D3C67FE19A7}"/>
              </a:ext>
            </a:extLst>
          </p:cNvPr>
          <p:cNvSpPr/>
          <p:nvPr/>
        </p:nvSpPr>
        <p:spPr>
          <a:xfrm>
            <a:off x="-6527844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Dados 10">
            <a:extLst>
              <a:ext uri="{FF2B5EF4-FFF2-40B4-BE49-F238E27FC236}">
                <a16:creationId xmlns:a16="http://schemas.microsoft.com/office/drawing/2014/main" id="{F50C59B7-A669-ACAC-ABEB-0C14048B405E}"/>
              </a:ext>
            </a:extLst>
          </p:cNvPr>
          <p:cNvSpPr/>
          <p:nvPr/>
        </p:nvSpPr>
        <p:spPr>
          <a:xfrm>
            <a:off x="-4577443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luxograma: Entrada Manual 7">
            <a:extLst>
              <a:ext uri="{FF2B5EF4-FFF2-40B4-BE49-F238E27FC236}">
                <a16:creationId xmlns:a16="http://schemas.microsoft.com/office/drawing/2014/main" id="{55141246-0652-005D-14B4-CFCFDFB1BE88}"/>
              </a:ext>
            </a:extLst>
          </p:cNvPr>
          <p:cNvSpPr/>
          <p:nvPr/>
        </p:nvSpPr>
        <p:spPr>
          <a:xfrm rot="5400000" flipH="1">
            <a:off x="-115705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8DFF3F1-66C2-8969-76E4-18FFF3179A23}"/>
              </a:ext>
            </a:extLst>
          </p:cNvPr>
          <p:cNvGrpSpPr/>
          <p:nvPr/>
        </p:nvGrpSpPr>
        <p:grpSpPr>
          <a:xfrm>
            <a:off x="17660092" y="1847474"/>
            <a:ext cx="2623050" cy="2623051"/>
            <a:chOff x="8617692" y="1847474"/>
            <a:chExt cx="2623050" cy="262305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23768BEB-22CD-B685-2798-5258185298AF}"/>
                </a:ext>
              </a:extLst>
            </p:cNvPr>
            <p:cNvSpPr/>
            <p:nvPr/>
          </p:nvSpPr>
          <p:spPr>
            <a:xfrm>
              <a:off x="8617692" y="2387475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A55BE7E1-B345-6E9C-86C1-8D3F77E4D0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0742" y="1847474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C0E2DD2B-AFD1-FE02-D874-53C429890D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0742" y="2387474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C61A453-A782-BB17-E1E2-22F85AADE96C}"/>
              </a:ext>
            </a:extLst>
          </p:cNvPr>
          <p:cNvSpPr txBox="1"/>
          <p:nvPr/>
        </p:nvSpPr>
        <p:spPr>
          <a:xfrm>
            <a:off x="-9869142" y="2387474"/>
            <a:ext cx="2520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Custos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Logísticos</a:t>
            </a:r>
          </a:p>
        </p:txBody>
      </p:sp>
    </p:spTree>
    <p:extLst>
      <p:ext uri="{BB962C8B-B14F-4D97-AF65-F5344CB8AC3E}">
        <p14:creationId xmlns:p14="http://schemas.microsoft.com/office/powerpoint/2010/main" val="240702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26FA1E-680C-074D-096B-2BA0E01ED30B}"/>
              </a:ext>
            </a:extLst>
          </p:cNvPr>
          <p:cNvSpPr/>
          <p:nvPr/>
        </p:nvSpPr>
        <p:spPr>
          <a:xfrm>
            <a:off x="336550" y="330200"/>
            <a:ext cx="11525250" cy="620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39D3ED-80A4-F064-2315-5E3B53BE0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r="8894"/>
          <a:stretch/>
        </p:blipFill>
        <p:spPr>
          <a:xfrm>
            <a:off x="42164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Fluxograma: Dados 10">
            <a:extLst>
              <a:ext uri="{FF2B5EF4-FFF2-40B4-BE49-F238E27FC236}">
                <a16:creationId xmlns:a16="http://schemas.microsoft.com/office/drawing/2014/main" id="{CE4D1E22-5FA8-1515-E717-1D7E57CB9464}"/>
              </a:ext>
            </a:extLst>
          </p:cNvPr>
          <p:cNvSpPr/>
          <p:nvPr/>
        </p:nvSpPr>
        <p:spPr>
          <a:xfrm>
            <a:off x="4292556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0">
            <a:extLst>
              <a:ext uri="{FF2B5EF4-FFF2-40B4-BE49-F238E27FC236}">
                <a16:creationId xmlns:a16="http://schemas.microsoft.com/office/drawing/2014/main" id="{CA243FF2-A2D4-95BE-75F1-15B0D332ABF9}"/>
              </a:ext>
            </a:extLst>
          </p:cNvPr>
          <p:cNvSpPr/>
          <p:nvPr/>
        </p:nvSpPr>
        <p:spPr>
          <a:xfrm>
            <a:off x="6242957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Entrada Manual 6">
            <a:extLst>
              <a:ext uri="{FF2B5EF4-FFF2-40B4-BE49-F238E27FC236}">
                <a16:creationId xmlns:a16="http://schemas.microsoft.com/office/drawing/2014/main" id="{40664764-1043-CC5B-79DA-22233C2AA634}"/>
              </a:ext>
            </a:extLst>
          </p:cNvPr>
          <p:cNvSpPr/>
          <p:nvPr/>
        </p:nvSpPr>
        <p:spPr>
          <a:xfrm rot="5400000" flipH="1">
            <a:off x="-7501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5D1F2A6-60EE-D445-A437-709D2B9A7374}"/>
              </a:ext>
            </a:extLst>
          </p:cNvPr>
          <p:cNvGrpSpPr/>
          <p:nvPr/>
        </p:nvGrpSpPr>
        <p:grpSpPr>
          <a:xfrm>
            <a:off x="8617692" y="1847474"/>
            <a:ext cx="2623050" cy="2623051"/>
            <a:chOff x="8617692" y="1847474"/>
            <a:chExt cx="2623050" cy="2623051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8B0D093-3A17-6B97-AA63-CC001B0D1229}"/>
                </a:ext>
              </a:extLst>
            </p:cNvPr>
            <p:cNvSpPr/>
            <p:nvPr/>
          </p:nvSpPr>
          <p:spPr>
            <a:xfrm>
              <a:off x="8617692" y="2387475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B4E38737-7187-E780-8FC3-AFCB064E7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00742" y="1847474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240499D1-0D3A-62F5-31A1-316528D30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0742" y="2387474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B88E8D3-49E9-0F85-5D69-747171314569}"/>
              </a:ext>
            </a:extLst>
          </p:cNvPr>
          <p:cNvSpPr txBox="1"/>
          <p:nvPr/>
        </p:nvSpPr>
        <p:spPr>
          <a:xfrm>
            <a:off x="951258" y="2387474"/>
            <a:ext cx="25202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Custos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Logísticos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EE04434-E670-86C9-9A45-8DF572338BE1}"/>
              </a:ext>
            </a:extLst>
          </p:cNvPr>
          <p:cNvSpPr txBox="1"/>
          <p:nvPr/>
        </p:nvSpPr>
        <p:spPr>
          <a:xfrm>
            <a:off x="13292706" y="284400"/>
            <a:ext cx="5501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Sugestões de Melhoria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A7CD2AC-6447-39ED-2DE3-1F17CEED1660}"/>
              </a:ext>
            </a:extLst>
          </p:cNvPr>
          <p:cNvSpPr txBox="1"/>
          <p:nvPr/>
        </p:nvSpPr>
        <p:spPr>
          <a:xfrm>
            <a:off x="376806" y="9142650"/>
            <a:ext cx="5719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Instalação de placas de captação de energia solar (sistema fotovoltaico) com objetivo de diminuir os custos com o fornecimento de energia elétrica.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7738B08-FB5B-DDBE-2C63-F841673F3562}"/>
              </a:ext>
            </a:extLst>
          </p:cNvPr>
          <p:cNvSpPr/>
          <p:nvPr/>
        </p:nvSpPr>
        <p:spPr>
          <a:xfrm>
            <a:off x="-1" y="-2114908"/>
            <a:ext cx="1219200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79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Homem ao lado de avião&#10;&#10;Descrição gerada automaticamente com confiança baixa">
            <a:extLst>
              <a:ext uri="{FF2B5EF4-FFF2-40B4-BE49-F238E27FC236}">
                <a16:creationId xmlns:a16="http://schemas.microsoft.com/office/drawing/2014/main" id="{11C5CDD5-41E1-E88A-7896-D12697EC3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711" b="12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02DE62A0-EB28-BB1D-D5D4-E71C733A1984}"/>
              </a:ext>
            </a:extLst>
          </p:cNvPr>
          <p:cNvSpPr/>
          <p:nvPr/>
        </p:nvSpPr>
        <p:spPr>
          <a:xfrm>
            <a:off x="0" y="0"/>
            <a:ext cx="1219200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2EA102-0997-EBED-3517-3B661D198A00}"/>
              </a:ext>
            </a:extLst>
          </p:cNvPr>
          <p:cNvSpPr txBox="1"/>
          <p:nvPr/>
        </p:nvSpPr>
        <p:spPr>
          <a:xfrm>
            <a:off x="3462906" y="284400"/>
            <a:ext cx="5501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Sugestões de Melhoria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FB15AA-2057-48EE-1367-9D6C5A42F9C7}"/>
              </a:ext>
            </a:extLst>
          </p:cNvPr>
          <p:cNvSpPr txBox="1"/>
          <p:nvPr/>
        </p:nvSpPr>
        <p:spPr>
          <a:xfrm>
            <a:off x="376806" y="1789350"/>
            <a:ext cx="5719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Instalação de placas de captação de energia solar (sistema fotovoltaico) com objetivo de diminuir os custos com o fornecimento de energia elétrica.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7AE6509-DB10-F7D4-B50B-C657B7A272C6}"/>
              </a:ext>
            </a:extLst>
          </p:cNvPr>
          <p:cNvSpPr txBox="1"/>
          <p:nvPr/>
        </p:nvSpPr>
        <p:spPr>
          <a:xfrm>
            <a:off x="3518210" y="7572900"/>
            <a:ext cx="5155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163E64"/>
                </a:solidFill>
                <a:latin typeface="Trebuchet MS" panose="020B0603020202020204" pitchFamily="34" charset="0"/>
              </a:rPr>
              <a:t>Logística Reversa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0A87152-F080-D5FB-7AAB-68003435A0E2}"/>
              </a:ext>
            </a:extLst>
          </p:cNvPr>
          <p:cNvSpPr/>
          <p:nvPr/>
        </p:nvSpPr>
        <p:spPr>
          <a:xfrm>
            <a:off x="0" y="7254240"/>
            <a:ext cx="1219200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EB50E08-09A6-385A-1773-A8F98C3A0F45}"/>
              </a:ext>
            </a:extLst>
          </p:cNvPr>
          <p:cNvSpPr txBox="1"/>
          <p:nvPr/>
        </p:nvSpPr>
        <p:spPr>
          <a:xfrm>
            <a:off x="3345086" y="7538640"/>
            <a:ext cx="5501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Sugestões de Melhoria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5ECD532-D1A9-0D07-E106-483A9BC8EAC0}"/>
              </a:ext>
            </a:extLst>
          </p:cNvPr>
          <p:cNvSpPr/>
          <p:nvPr/>
        </p:nvSpPr>
        <p:spPr>
          <a:xfrm>
            <a:off x="-4709160" y="2682240"/>
            <a:ext cx="3825240" cy="179251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E7F3F24-758E-913E-9EC9-D85F1A672719}"/>
              </a:ext>
            </a:extLst>
          </p:cNvPr>
          <p:cNvSpPr txBox="1"/>
          <p:nvPr/>
        </p:nvSpPr>
        <p:spPr>
          <a:xfrm>
            <a:off x="13122232" y="2978334"/>
            <a:ext cx="3550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Implantação de QR Code com a chave pix da loja para facilitar  e agilizar a experiencia de compra dos clientes.</a:t>
            </a:r>
          </a:p>
        </p:txBody>
      </p:sp>
    </p:spTree>
    <p:extLst>
      <p:ext uri="{BB962C8B-B14F-4D97-AF65-F5344CB8AC3E}">
        <p14:creationId xmlns:p14="http://schemas.microsoft.com/office/powerpoint/2010/main" val="79041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Mão segurando embalagem de plástico&#10;&#10;Descrição gerada automaticamente">
            <a:extLst>
              <a:ext uri="{FF2B5EF4-FFF2-40B4-BE49-F238E27FC236}">
                <a16:creationId xmlns:a16="http://schemas.microsoft.com/office/drawing/2014/main" id="{165CE295-B302-3F86-CAEC-FC090D16C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" b="155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104B3E4-21D7-AB74-FDDE-BBF4972A046D}"/>
              </a:ext>
            </a:extLst>
          </p:cNvPr>
          <p:cNvSpPr/>
          <p:nvPr/>
        </p:nvSpPr>
        <p:spPr>
          <a:xfrm>
            <a:off x="0" y="0"/>
            <a:ext cx="1219200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870CD6A-7C96-52E0-E893-79540C59A83A}"/>
              </a:ext>
            </a:extLst>
          </p:cNvPr>
          <p:cNvSpPr txBox="1"/>
          <p:nvPr/>
        </p:nvSpPr>
        <p:spPr>
          <a:xfrm>
            <a:off x="3345086" y="284400"/>
            <a:ext cx="5501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Sugestões de Melhoria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297CDF-9C04-BCE3-9A49-0505E065C18F}"/>
              </a:ext>
            </a:extLst>
          </p:cNvPr>
          <p:cNvSpPr/>
          <p:nvPr/>
        </p:nvSpPr>
        <p:spPr>
          <a:xfrm>
            <a:off x="411480" y="2682240"/>
            <a:ext cx="3825240" cy="179251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6AEB81-41A5-2345-6685-D7D2A2D4779D}"/>
              </a:ext>
            </a:extLst>
          </p:cNvPr>
          <p:cNvSpPr txBox="1"/>
          <p:nvPr/>
        </p:nvSpPr>
        <p:spPr>
          <a:xfrm>
            <a:off x="533992" y="2978334"/>
            <a:ext cx="3550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Implantação de QR Code com a chave pix da loja para facilitar  e agilizar a experiencia de compra dos clientes.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58E878-3A57-9EF7-5087-CB67DBE5A61F}"/>
              </a:ext>
            </a:extLst>
          </p:cNvPr>
          <p:cNvSpPr/>
          <p:nvPr/>
        </p:nvSpPr>
        <p:spPr>
          <a:xfrm>
            <a:off x="0" y="7548387"/>
            <a:ext cx="1219200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FFD71DA-5B97-8CFB-443D-BFB0551FCAB0}"/>
              </a:ext>
            </a:extLst>
          </p:cNvPr>
          <p:cNvSpPr/>
          <p:nvPr/>
        </p:nvSpPr>
        <p:spPr>
          <a:xfrm>
            <a:off x="0" y="-6756400"/>
            <a:ext cx="1219200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818AD13-FC0A-29FA-F73A-2D91B7F07B9D}"/>
              </a:ext>
            </a:extLst>
          </p:cNvPr>
          <p:cNvSpPr txBox="1"/>
          <p:nvPr/>
        </p:nvSpPr>
        <p:spPr>
          <a:xfrm>
            <a:off x="3345086" y="-6472000"/>
            <a:ext cx="5501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Sugestões de Melhoria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F1AED3-C50A-CFE8-7B6B-FFB5A1FFD3DD}"/>
              </a:ext>
            </a:extLst>
          </p:cNvPr>
          <p:cNvSpPr txBox="1"/>
          <p:nvPr/>
        </p:nvSpPr>
        <p:spPr>
          <a:xfrm>
            <a:off x="575683" y="-3403124"/>
            <a:ext cx="3996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Disponibilização de uma rede WI-FI grátis na loja, desta forma os clientes podem realizar pagamentos através da internet. 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D7060B4-6845-6687-88E6-BD96B391181B}"/>
              </a:ext>
            </a:extLst>
          </p:cNvPr>
          <p:cNvGrpSpPr/>
          <p:nvPr/>
        </p:nvGrpSpPr>
        <p:grpSpPr>
          <a:xfrm>
            <a:off x="575682" y="-6644667"/>
            <a:ext cx="1011615" cy="1010974"/>
            <a:chOff x="-1958586" y="1616358"/>
            <a:chExt cx="1528645" cy="1527676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3C46A5CB-9006-B305-0309-CD305BE996F5}"/>
                </a:ext>
              </a:extLst>
            </p:cNvPr>
            <p:cNvSpPr/>
            <p:nvPr/>
          </p:nvSpPr>
          <p:spPr>
            <a:xfrm rot="5400000">
              <a:off x="-1957616" y="2375347"/>
              <a:ext cx="768687" cy="768687"/>
            </a:xfrm>
            <a:custGeom>
              <a:avLst/>
              <a:gdLst>
                <a:gd name="connsiteX0" fmla="*/ 145493 w 768687"/>
                <a:gd name="connsiteY0" fmla="*/ 768688 h 768687"/>
                <a:gd name="connsiteX1" fmla="*/ 0 w 768687"/>
                <a:gd name="connsiteY1" fmla="*/ 768688 h 768687"/>
                <a:gd name="connsiteX2" fmla="*/ 768688 w 768687"/>
                <a:gd name="connsiteY2" fmla="*/ 0 h 768687"/>
                <a:gd name="connsiteX3" fmla="*/ 768688 w 768687"/>
                <a:gd name="connsiteY3" fmla="*/ 145493 h 768687"/>
                <a:gd name="connsiteX4" fmla="*/ 145493 w 768687"/>
                <a:gd name="connsiteY4" fmla="*/ 768688 h 7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7" h="768687">
                  <a:moveTo>
                    <a:pt x="145493" y="768688"/>
                  </a:moveTo>
                  <a:lnTo>
                    <a:pt x="0" y="768688"/>
                  </a:lnTo>
                  <a:cubicBezTo>
                    <a:pt x="533" y="344375"/>
                    <a:pt x="344375" y="533"/>
                    <a:pt x="768688" y="0"/>
                  </a:cubicBezTo>
                  <a:lnTo>
                    <a:pt x="768688" y="145493"/>
                  </a:lnTo>
                  <a:cubicBezTo>
                    <a:pt x="424672" y="145893"/>
                    <a:pt x="145893" y="424672"/>
                    <a:pt x="145493" y="768688"/>
                  </a:cubicBezTo>
                  <a:close/>
                </a:path>
              </a:pathLst>
            </a:custGeom>
            <a:grpFill/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F3CA4A53-23E3-CEA0-71DC-A59AD9A4B045}"/>
                </a:ext>
              </a:extLst>
            </p:cNvPr>
            <p:cNvSpPr/>
            <p:nvPr/>
          </p:nvSpPr>
          <p:spPr>
            <a:xfrm rot="5400000">
              <a:off x="-1958101" y="1996338"/>
              <a:ext cx="1148181" cy="1147211"/>
            </a:xfrm>
            <a:custGeom>
              <a:avLst/>
              <a:gdLst>
                <a:gd name="connsiteX0" fmla="*/ 145493 w 1148181"/>
                <a:gd name="connsiteY0" fmla="*/ 1147212 h 1147211"/>
                <a:gd name="connsiteX1" fmla="*/ 0 w 1148181"/>
                <a:gd name="connsiteY1" fmla="*/ 1147212 h 1147211"/>
                <a:gd name="connsiteX2" fmla="*/ 1148182 w 1148181"/>
                <a:gd name="connsiteY2" fmla="*/ 0 h 1147211"/>
                <a:gd name="connsiteX3" fmla="*/ 1148182 w 1148181"/>
                <a:gd name="connsiteY3" fmla="*/ 145493 h 1147211"/>
                <a:gd name="connsiteX4" fmla="*/ 145493 w 1148181"/>
                <a:gd name="connsiteY4" fmla="*/ 1147212 h 114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181" h="1147211">
                  <a:moveTo>
                    <a:pt x="145493" y="1147212"/>
                  </a:moveTo>
                  <a:lnTo>
                    <a:pt x="0" y="1147212"/>
                  </a:lnTo>
                  <a:cubicBezTo>
                    <a:pt x="1203" y="513745"/>
                    <a:pt x="514713" y="667"/>
                    <a:pt x="1148182" y="0"/>
                  </a:cubicBezTo>
                  <a:lnTo>
                    <a:pt x="1148182" y="145493"/>
                  </a:lnTo>
                  <a:cubicBezTo>
                    <a:pt x="595066" y="146160"/>
                    <a:pt x="146696" y="594099"/>
                    <a:pt x="145493" y="1147212"/>
                  </a:cubicBezTo>
                  <a:close/>
                </a:path>
              </a:pathLst>
            </a:custGeom>
            <a:grpFill/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041CBFA9-4D37-B8E9-48FA-83FC02DD739F}"/>
                </a:ext>
              </a:extLst>
            </p:cNvPr>
            <p:cNvSpPr/>
            <p:nvPr/>
          </p:nvSpPr>
          <p:spPr>
            <a:xfrm rot="5400000">
              <a:off x="-1957616" y="1616358"/>
              <a:ext cx="1527675" cy="1527675"/>
            </a:xfrm>
            <a:custGeom>
              <a:avLst/>
              <a:gdLst>
                <a:gd name="connsiteX0" fmla="*/ 145493 w 1527675"/>
                <a:gd name="connsiteY0" fmla="*/ 1527676 h 1527675"/>
                <a:gd name="connsiteX1" fmla="*/ 0 w 1527675"/>
                <a:gd name="connsiteY1" fmla="*/ 1527676 h 1527675"/>
                <a:gd name="connsiteX2" fmla="*/ 1527676 w 1527675"/>
                <a:gd name="connsiteY2" fmla="*/ 0 h 1527675"/>
                <a:gd name="connsiteX3" fmla="*/ 1527676 w 1527675"/>
                <a:gd name="connsiteY3" fmla="*/ 145493 h 1527675"/>
                <a:gd name="connsiteX4" fmla="*/ 145493 w 1527675"/>
                <a:gd name="connsiteY4" fmla="*/ 1527676 h 152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675" h="1527675">
                  <a:moveTo>
                    <a:pt x="145493" y="1527676"/>
                  </a:moveTo>
                  <a:lnTo>
                    <a:pt x="0" y="1527676"/>
                  </a:lnTo>
                  <a:cubicBezTo>
                    <a:pt x="936" y="684353"/>
                    <a:pt x="684353" y="936"/>
                    <a:pt x="1527676" y="0"/>
                  </a:cubicBezTo>
                  <a:lnTo>
                    <a:pt x="1527676" y="145493"/>
                  </a:lnTo>
                  <a:cubicBezTo>
                    <a:pt x="764650" y="146296"/>
                    <a:pt x="146296" y="764650"/>
                    <a:pt x="145493" y="1527676"/>
                  </a:cubicBezTo>
                  <a:close/>
                </a:path>
              </a:pathLst>
            </a:custGeom>
            <a:grpFill/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C7C11212-7CBB-205D-779F-6CC32A170535}"/>
                </a:ext>
              </a:extLst>
            </p:cNvPr>
            <p:cNvSpPr/>
            <p:nvPr/>
          </p:nvSpPr>
          <p:spPr>
            <a:xfrm rot="5400000">
              <a:off x="-1958586" y="2764298"/>
              <a:ext cx="379736" cy="379736"/>
            </a:xfrm>
            <a:custGeom>
              <a:avLst/>
              <a:gdLst>
                <a:gd name="connsiteX0" fmla="*/ 379737 w 379736"/>
                <a:gd name="connsiteY0" fmla="*/ 189868 h 379736"/>
                <a:gd name="connsiteX1" fmla="*/ 189868 w 379736"/>
                <a:gd name="connsiteY1" fmla="*/ 379737 h 379736"/>
                <a:gd name="connsiteX2" fmla="*/ 0 w 379736"/>
                <a:gd name="connsiteY2" fmla="*/ 189868 h 379736"/>
                <a:gd name="connsiteX3" fmla="*/ 189868 w 379736"/>
                <a:gd name="connsiteY3" fmla="*/ 0 h 379736"/>
                <a:gd name="connsiteX4" fmla="*/ 379737 w 379736"/>
                <a:gd name="connsiteY4" fmla="*/ 189868 h 37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36" h="379736">
                  <a:moveTo>
                    <a:pt x="379737" y="189868"/>
                  </a:moveTo>
                  <a:cubicBezTo>
                    <a:pt x="379737" y="294730"/>
                    <a:pt x="294730" y="379737"/>
                    <a:pt x="189868" y="379737"/>
                  </a:cubicBezTo>
                  <a:cubicBezTo>
                    <a:pt x="85007" y="379737"/>
                    <a:pt x="0" y="294730"/>
                    <a:pt x="0" y="189868"/>
                  </a:cubicBezTo>
                  <a:cubicBezTo>
                    <a:pt x="0" y="85007"/>
                    <a:pt x="85007" y="0"/>
                    <a:pt x="189868" y="0"/>
                  </a:cubicBezTo>
                  <a:cubicBezTo>
                    <a:pt x="294730" y="0"/>
                    <a:pt x="379737" y="85007"/>
                    <a:pt x="379737" y="189868"/>
                  </a:cubicBezTo>
                  <a:close/>
                </a:path>
              </a:pathLst>
            </a:custGeom>
            <a:grpFill/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A29056A1-5A70-995C-7D20-0EB93B14F967}"/>
              </a:ext>
            </a:extLst>
          </p:cNvPr>
          <p:cNvSpPr/>
          <p:nvPr/>
        </p:nvSpPr>
        <p:spPr>
          <a:xfrm>
            <a:off x="5646631" y="-3844806"/>
            <a:ext cx="4152605" cy="1605280"/>
          </a:xfrm>
          <a:prstGeom prst="rect">
            <a:avLst/>
          </a:prstGeom>
          <a:solidFill>
            <a:schemeClr val="bg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71629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dentro de uma biblioteca&#10;&#10;Descrição gerada automaticamente com confiança média">
            <a:extLst>
              <a:ext uri="{FF2B5EF4-FFF2-40B4-BE49-F238E27FC236}">
                <a16:creationId xmlns:a16="http://schemas.microsoft.com/office/drawing/2014/main" id="{E2E36317-4481-1758-B2C7-0024F174C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402" r="159" b="20847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1403DBE-63F8-7193-40E1-47E57CE57313}"/>
              </a:ext>
            </a:extLst>
          </p:cNvPr>
          <p:cNvSpPr/>
          <p:nvPr/>
        </p:nvSpPr>
        <p:spPr>
          <a:xfrm>
            <a:off x="0" y="0"/>
            <a:ext cx="1219200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197B1D-8ED2-127D-AEEA-64B2AB614A19}"/>
              </a:ext>
            </a:extLst>
          </p:cNvPr>
          <p:cNvSpPr txBox="1"/>
          <p:nvPr/>
        </p:nvSpPr>
        <p:spPr>
          <a:xfrm>
            <a:off x="3345086" y="284400"/>
            <a:ext cx="5501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Sugestões de Melhoria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AE19D66-D93D-AE08-8EC3-96AC673D0597}"/>
              </a:ext>
            </a:extLst>
          </p:cNvPr>
          <p:cNvSpPr/>
          <p:nvPr/>
        </p:nvSpPr>
        <p:spPr>
          <a:xfrm>
            <a:off x="487679" y="3190240"/>
            <a:ext cx="4152605" cy="1605280"/>
          </a:xfrm>
          <a:prstGeom prst="rect">
            <a:avLst/>
          </a:prstGeom>
          <a:solidFill>
            <a:schemeClr val="bg2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192132B-E89B-F4A3-395D-5FBB133428C7}"/>
              </a:ext>
            </a:extLst>
          </p:cNvPr>
          <p:cNvSpPr txBox="1"/>
          <p:nvPr/>
        </p:nvSpPr>
        <p:spPr>
          <a:xfrm>
            <a:off x="575682" y="3353277"/>
            <a:ext cx="404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Disponibilização de uma rede WI-FI grátis na loja, desta forma os clientes podem realizar pagamentos através da internet. 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C4C72E4-57FD-C31A-5E91-850BF07A4811}"/>
              </a:ext>
            </a:extLst>
          </p:cNvPr>
          <p:cNvGrpSpPr/>
          <p:nvPr/>
        </p:nvGrpSpPr>
        <p:grpSpPr>
          <a:xfrm>
            <a:off x="575682" y="111733"/>
            <a:ext cx="1011615" cy="1010974"/>
            <a:chOff x="-1958586" y="1616358"/>
            <a:chExt cx="1528645" cy="1527676"/>
          </a:xfrm>
          <a:solidFill>
            <a:schemeClr val="tx2">
              <a:lumMod val="90000"/>
              <a:lumOff val="10000"/>
            </a:schemeClr>
          </a:solidFill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FE36F00E-C110-921C-4E99-0E5479566877}"/>
                </a:ext>
              </a:extLst>
            </p:cNvPr>
            <p:cNvSpPr/>
            <p:nvPr/>
          </p:nvSpPr>
          <p:spPr>
            <a:xfrm rot="5400000">
              <a:off x="-1957616" y="2375347"/>
              <a:ext cx="768687" cy="768687"/>
            </a:xfrm>
            <a:custGeom>
              <a:avLst/>
              <a:gdLst>
                <a:gd name="connsiteX0" fmla="*/ 145493 w 768687"/>
                <a:gd name="connsiteY0" fmla="*/ 768688 h 768687"/>
                <a:gd name="connsiteX1" fmla="*/ 0 w 768687"/>
                <a:gd name="connsiteY1" fmla="*/ 768688 h 768687"/>
                <a:gd name="connsiteX2" fmla="*/ 768688 w 768687"/>
                <a:gd name="connsiteY2" fmla="*/ 0 h 768687"/>
                <a:gd name="connsiteX3" fmla="*/ 768688 w 768687"/>
                <a:gd name="connsiteY3" fmla="*/ 145493 h 768687"/>
                <a:gd name="connsiteX4" fmla="*/ 145493 w 768687"/>
                <a:gd name="connsiteY4" fmla="*/ 768688 h 76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687" h="768687">
                  <a:moveTo>
                    <a:pt x="145493" y="768688"/>
                  </a:moveTo>
                  <a:lnTo>
                    <a:pt x="0" y="768688"/>
                  </a:lnTo>
                  <a:cubicBezTo>
                    <a:pt x="533" y="344375"/>
                    <a:pt x="344375" y="533"/>
                    <a:pt x="768688" y="0"/>
                  </a:cubicBezTo>
                  <a:lnTo>
                    <a:pt x="768688" y="145493"/>
                  </a:lnTo>
                  <a:cubicBezTo>
                    <a:pt x="424672" y="145893"/>
                    <a:pt x="145893" y="424672"/>
                    <a:pt x="145493" y="768688"/>
                  </a:cubicBezTo>
                  <a:close/>
                </a:path>
              </a:pathLst>
            </a:custGeom>
            <a:grpFill/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35166B33-162C-2765-CEDA-63AF59B1C581}"/>
                </a:ext>
              </a:extLst>
            </p:cNvPr>
            <p:cNvSpPr/>
            <p:nvPr/>
          </p:nvSpPr>
          <p:spPr>
            <a:xfrm rot="5400000">
              <a:off x="-1958101" y="1996338"/>
              <a:ext cx="1148181" cy="1147211"/>
            </a:xfrm>
            <a:custGeom>
              <a:avLst/>
              <a:gdLst>
                <a:gd name="connsiteX0" fmla="*/ 145493 w 1148181"/>
                <a:gd name="connsiteY0" fmla="*/ 1147212 h 1147211"/>
                <a:gd name="connsiteX1" fmla="*/ 0 w 1148181"/>
                <a:gd name="connsiteY1" fmla="*/ 1147212 h 1147211"/>
                <a:gd name="connsiteX2" fmla="*/ 1148182 w 1148181"/>
                <a:gd name="connsiteY2" fmla="*/ 0 h 1147211"/>
                <a:gd name="connsiteX3" fmla="*/ 1148182 w 1148181"/>
                <a:gd name="connsiteY3" fmla="*/ 145493 h 1147211"/>
                <a:gd name="connsiteX4" fmla="*/ 145493 w 1148181"/>
                <a:gd name="connsiteY4" fmla="*/ 1147212 h 1147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181" h="1147211">
                  <a:moveTo>
                    <a:pt x="145493" y="1147212"/>
                  </a:moveTo>
                  <a:lnTo>
                    <a:pt x="0" y="1147212"/>
                  </a:lnTo>
                  <a:cubicBezTo>
                    <a:pt x="1203" y="513745"/>
                    <a:pt x="514713" y="667"/>
                    <a:pt x="1148182" y="0"/>
                  </a:cubicBezTo>
                  <a:lnTo>
                    <a:pt x="1148182" y="145493"/>
                  </a:lnTo>
                  <a:cubicBezTo>
                    <a:pt x="595066" y="146160"/>
                    <a:pt x="146696" y="594099"/>
                    <a:pt x="145493" y="1147212"/>
                  </a:cubicBezTo>
                  <a:close/>
                </a:path>
              </a:pathLst>
            </a:custGeom>
            <a:grpFill/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F429C0D1-99D8-B540-D8C2-5B777AC290C4}"/>
                </a:ext>
              </a:extLst>
            </p:cNvPr>
            <p:cNvSpPr/>
            <p:nvPr/>
          </p:nvSpPr>
          <p:spPr>
            <a:xfrm rot="5400000">
              <a:off x="-1957616" y="1616358"/>
              <a:ext cx="1527675" cy="1527675"/>
            </a:xfrm>
            <a:custGeom>
              <a:avLst/>
              <a:gdLst>
                <a:gd name="connsiteX0" fmla="*/ 145493 w 1527675"/>
                <a:gd name="connsiteY0" fmla="*/ 1527676 h 1527675"/>
                <a:gd name="connsiteX1" fmla="*/ 0 w 1527675"/>
                <a:gd name="connsiteY1" fmla="*/ 1527676 h 1527675"/>
                <a:gd name="connsiteX2" fmla="*/ 1527676 w 1527675"/>
                <a:gd name="connsiteY2" fmla="*/ 0 h 1527675"/>
                <a:gd name="connsiteX3" fmla="*/ 1527676 w 1527675"/>
                <a:gd name="connsiteY3" fmla="*/ 145493 h 1527675"/>
                <a:gd name="connsiteX4" fmla="*/ 145493 w 1527675"/>
                <a:gd name="connsiteY4" fmla="*/ 1527676 h 152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675" h="1527675">
                  <a:moveTo>
                    <a:pt x="145493" y="1527676"/>
                  </a:moveTo>
                  <a:lnTo>
                    <a:pt x="0" y="1527676"/>
                  </a:lnTo>
                  <a:cubicBezTo>
                    <a:pt x="936" y="684353"/>
                    <a:pt x="684353" y="936"/>
                    <a:pt x="1527676" y="0"/>
                  </a:cubicBezTo>
                  <a:lnTo>
                    <a:pt x="1527676" y="145493"/>
                  </a:lnTo>
                  <a:cubicBezTo>
                    <a:pt x="764650" y="146296"/>
                    <a:pt x="146296" y="764650"/>
                    <a:pt x="145493" y="1527676"/>
                  </a:cubicBezTo>
                  <a:close/>
                </a:path>
              </a:pathLst>
            </a:custGeom>
            <a:grpFill/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4425FCA3-EBBC-EEDB-BC39-DED9BD88FE46}"/>
                </a:ext>
              </a:extLst>
            </p:cNvPr>
            <p:cNvSpPr/>
            <p:nvPr/>
          </p:nvSpPr>
          <p:spPr>
            <a:xfrm rot="5400000">
              <a:off x="-1958586" y="2764298"/>
              <a:ext cx="379736" cy="379736"/>
            </a:xfrm>
            <a:custGeom>
              <a:avLst/>
              <a:gdLst>
                <a:gd name="connsiteX0" fmla="*/ 379737 w 379736"/>
                <a:gd name="connsiteY0" fmla="*/ 189868 h 379736"/>
                <a:gd name="connsiteX1" fmla="*/ 189868 w 379736"/>
                <a:gd name="connsiteY1" fmla="*/ 379737 h 379736"/>
                <a:gd name="connsiteX2" fmla="*/ 0 w 379736"/>
                <a:gd name="connsiteY2" fmla="*/ 189868 h 379736"/>
                <a:gd name="connsiteX3" fmla="*/ 189868 w 379736"/>
                <a:gd name="connsiteY3" fmla="*/ 0 h 379736"/>
                <a:gd name="connsiteX4" fmla="*/ 379737 w 379736"/>
                <a:gd name="connsiteY4" fmla="*/ 189868 h 37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36" h="379736">
                  <a:moveTo>
                    <a:pt x="379737" y="189868"/>
                  </a:moveTo>
                  <a:cubicBezTo>
                    <a:pt x="379737" y="294730"/>
                    <a:pt x="294730" y="379737"/>
                    <a:pt x="189868" y="379737"/>
                  </a:cubicBezTo>
                  <a:cubicBezTo>
                    <a:pt x="85007" y="379737"/>
                    <a:pt x="0" y="294730"/>
                    <a:pt x="0" y="189868"/>
                  </a:cubicBezTo>
                  <a:cubicBezTo>
                    <a:pt x="0" y="85007"/>
                    <a:pt x="85007" y="0"/>
                    <a:pt x="189868" y="0"/>
                  </a:cubicBezTo>
                  <a:cubicBezTo>
                    <a:pt x="294730" y="0"/>
                    <a:pt x="379737" y="85007"/>
                    <a:pt x="379737" y="189868"/>
                  </a:cubicBezTo>
                  <a:close/>
                </a:path>
              </a:pathLst>
            </a:custGeom>
            <a:grpFill/>
            <a:ln w="242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28702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DE53820-1F2E-13FC-DD22-DF4ACFD04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7" b="23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FD1776CC-64AF-4622-A846-4AE4F78C89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9951643-5FFB-1059-FB39-49E501FD6541}"/>
              </a:ext>
            </a:extLst>
          </p:cNvPr>
          <p:cNvSpPr txBox="1"/>
          <p:nvPr/>
        </p:nvSpPr>
        <p:spPr>
          <a:xfrm rot="16200000">
            <a:off x="6371145" y="4627002"/>
            <a:ext cx="14786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EA8BF43-B30F-AB34-AF61-1B9D6ED5ABE1}"/>
              </a:ext>
            </a:extLst>
          </p:cNvPr>
          <p:cNvSpPr txBox="1"/>
          <p:nvPr/>
        </p:nvSpPr>
        <p:spPr>
          <a:xfrm rot="16200000">
            <a:off x="7272742" y="2814021"/>
            <a:ext cx="147869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RESULTADOS</a:t>
            </a:r>
          </a:p>
        </p:txBody>
      </p:sp>
      <p:sp>
        <p:nvSpPr>
          <p:cNvPr id="34" name="Forma livre 37">
            <a:extLst>
              <a:ext uri="{FF2B5EF4-FFF2-40B4-BE49-F238E27FC236}">
                <a16:creationId xmlns:a16="http://schemas.microsoft.com/office/drawing/2014/main" id="{C3DD51B9-B703-DAF1-CE97-E90694ECE03F}"/>
              </a:ext>
            </a:extLst>
          </p:cNvPr>
          <p:cNvSpPr/>
          <p:nvPr/>
        </p:nvSpPr>
        <p:spPr>
          <a:xfrm rot="16200000">
            <a:off x="-124389" y="2588978"/>
            <a:ext cx="7424057" cy="1680044"/>
          </a:xfrm>
          <a:custGeom>
            <a:avLst/>
            <a:gdLst>
              <a:gd name="connsiteX0" fmla="*/ 6919461 w 7805061"/>
              <a:gd name="connsiteY0" fmla="*/ 1766264 h 1766264"/>
              <a:gd name="connsiteX1" fmla="*/ 6051853 w 7805061"/>
              <a:gd name="connsiteY1" fmla="*/ 1059143 h 1766264"/>
              <a:gd name="connsiteX2" fmla="*/ 6034437 w 7805061"/>
              <a:gd name="connsiteY2" fmla="*/ 886379 h 1766264"/>
              <a:gd name="connsiteX3" fmla="*/ 6032999 w 7805061"/>
              <a:gd name="connsiteY3" fmla="*/ 886379 h 1766264"/>
              <a:gd name="connsiteX4" fmla="*/ 5410900 w 7805061"/>
              <a:gd name="connsiteY4" fmla="*/ 264280 h 1766264"/>
              <a:gd name="connsiteX5" fmla="*/ 4788801 w 7805061"/>
              <a:gd name="connsiteY5" fmla="*/ 886379 h 1766264"/>
              <a:gd name="connsiteX6" fmla="*/ 4787668 w 7805061"/>
              <a:gd name="connsiteY6" fmla="*/ 886379 h 1766264"/>
              <a:gd name="connsiteX7" fmla="*/ 4770330 w 7805061"/>
              <a:gd name="connsiteY7" fmla="*/ 1058364 h 1766264"/>
              <a:gd name="connsiteX8" fmla="*/ 3902722 w 7805061"/>
              <a:gd name="connsiteY8" fmla="*/ 1765485 h 1766264"/>
              <a:gd name="connsiteX9" fmla="*/ 3035114 w 7805061"/>
              <a:gd name="connsiteY9" fmla="*/ 1058364 h 1766264"/>
              <a:gd name="connsiteX10" fmla="*/ 3017698 w 7805061"/>
              <a:gd name="connsiteY10" fmla="*/ 885600 h 1766264"/>
              <a:gd name="connsiteX11" fmla="*/ 3016260 w 7805061"/>
              <a:gd name="connsiteY11" fmla="*/ 885600 h 1766264"/>
              <a:gd name="connsiteX12" fmla="*/ 2394161 w 7805061"/>
              <a:gd name="connsiteY12" fmla="*/ 263501 h 1766264"/>
              <a:gd name="connsiteX13" fmla="*/ 1772062 w 7805061"/>
              <a:gd name="connsiteY13" fmla="*/ 885600 h 1766264"/>
              <a:gd name="connsiteX14" fmla="*/ 1770624 w 7805061"/>
              <a:gd name="connsiteY14" fmla="*/ 885600 h 1766264"/>
              <a:gd name="connsiteX15" fmla="*/ 1753207 w 7805061"/>
              <a:gd name="connsiteY15" fmla="*/ 1058364 h 1766264"/>
              <a:gd name="connsiteX16" fmla="*/ 885600 w 7805061"/>
              <a:gd name="connsiteY16" fmla="*/ 1765485 h 1766264"/>
              <a:gd name="connsiteX17" fmla="*/ 0 w 7805061"/>
              <a:gd name="connsiteY17" fmla="*/ 879885 h 1766264"/>
              <a:gd name="connsiteX18" fmla="*/ 263501 w 7805061"/>
              <a:gd name="connsiteY18" fmla="*/ 879885 h 1766264"/>
              <a:gd name="connsiteX19" fmla="*/ 885600 w 7805061"/>
              <a:gd name="connsiteY19" fmla="*/ 1501984 h 1766264"/>
              <a:gd name="connsiteX20" fmla="*/ 1507699 w 7805061"/>
              <a:gd name="connsiteY20" fmla="*/ 879885 h 1766264"/>
              <a:gd name="connsiteX21" fmla="*/ 1509137 w 7805061"/>
              <a:gd name="connsiteY21" fmla="*/ 879885 h 1766264"/>
              <a:gd name="connsiteX22" fmla="*/ 1526553 w 7805061"/>
              <a:gd name="connsiteY22" fmla="*/ 707121 h 1766264"/>
              <a:gd name="connsiteX23" fmla="*/ 2394161 w 7805061"/>
              <a:gd name="connsiteY23" fmla="*/ 0 h 1766264"/>
              <a:gd name="connsiteX24" fmla="*/ 3261768 w 7805061"/>
              <a:gd name="connsiteY24" fmla="*/ 707121 h 1766264"/>
              <a:gd name="connsiteX25" fmla="*/ 3279185 w 7805061"/>
              <a:gd name="connsiteY25" fmla="*/ 879885 h 1766264"/>
              <a:gd name="connsiteX26" fmla="*/ 3280623 w 7805061"/>
              <a:gd name="connsiteY26" fmla="*/ 879885 h 1766264"/>
              <a:gd name="connsiteX27" fmla="*/ 3902722 w 7805061"/>
              <a:gd name="connsiteY27" fmla="*/ 1501984 h 1766264"/>
              <a:gd name="connsiteX28" fmla="*/ 4524821 w 7805061"/>
              <a:gd name="connsiteY28" fmla="*/ 879885 h 1766264"/>
              <a:gd name="connsiteX29" fmla="*/ 4525955 w 7805061"/>
              <a:gd name="connsiteY29" fmla="*/ 879885 h 1766264"/>
              <a:gd name="connsiteX30" fmla="*/ 4543293 w 7805061"/>
              <a:gd name="connsiteY30" fmla="*/ 707900 h 1766264"/>
              <a:gd name="connsiteX31" fmla="*/ 5410900 w 7805061"/>
              <a:gd name="connsiteY31" fmla="*/ 779 h 1766264"/>
              <a:gd name="connsiteX32" fmla="*/ 6278508 w 7805061"/>
              <a:gd name="connsiteY32" fmla="*/ 707900 h 1766264"/>
              <a:gd name="connsiteX33" fmla="*/ 6295924 w 7805061"/>
              <a:gd name="connsiteY33" fmla="*/ 880664 h 1766264"/>
              <a:gd name="connsiteX34" fmla="*/ 6297362 w 7805061"/>
              <a:gd name="connsiteY34" fmla="*/ 880664 h 1766264"/>
              <a:gd name="connsiteX35" fmla="*/ 6919461 w 7805061"/>
              <a:gd name="connsiteY35" fmla="*/ 1502763 h 1766264"/>
              <a:gd name="connsiteX36" fmla="*/ 7541560 w 7805061"/>
              <a:gd name="connsiteY36" fmla="*/ 880664 h 1766264"/>
              <a:gd name="connsiteX37" fmla="*/ 7805061 w 7805061"/>
              <a:gd name="connsiteY37" fmla="*/ 880664 h 1766264"/>
              <a:gd name="connsiteX38" fmla="*/ 6919461 w 7805061"/>
              <a:gd name="connsiteY38" fmla="*/ 1766264 h 176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805061" h="1766264">
                <a:moveTo>
                  <a:pt x="6919461" y="1766264"/>
                </a:moveTo>
                <a:cubicBezTo>
                  <a:pt x="6491496" y="1766264"/>
                  <a:pt x="6134432" y="1462696"/>
                  <a:pt x="6051853" y="1059143"/>
                </a:cubicBezTo>
                <a:lnTo>
                  <a:pt x="6034437" y="886379"/>
                </a:lnTo>
                <a:lnTo>
                  <a:pt x="6032999" y="886379"/>
                </a:lnTo>
                <a:cubicBezTo>
                  <a:pt x="6032999" y="542803"/>
                  <a:pt x="5754476" y="264280"/>
                  <a:pt x="5410900" y="264280"/>
                </a:cubicBezTo>
                <a:cubicBezTo>
                  <a:pt x="5067324" y="264280"/>
                  <a:pt x="4788801" y="542803"/>
                  <a:pt x="4788801" y="886379"/>
                </a:cubicBezTo>
                <a:lnTo>
                  <a:pt x="4787668" y="886379"/>
                </a:lnTo>
                <a:lnTo>
                  <a:pt x="4770330" y="1058364"/>
                </a:lnTo>
                <a:cubicBezTo>
                  <a:pt x="4687751" y="1461917"/>
                  <a:pt x="4330687" y="1765485"/>
                  <a:pt x="3902722" y="1765485"/>
                </a:cubicBezTo>
                <a:cubicBezTo>
                  <a:pt x="3474757" y="1765485"/>
                  <a:pt x="3117693" y="1461917"/>
                  <a:pt x="3035114" y="1058364"/>
                </a:cubicBezTo>
                <a:lnTo>
                  <a:pt x="3017698" y="885600"/>
                </a:lnTo>
                <a:lnTo>
                  <a:pt x="3016260" y="885600"/>
                </a:lnTo>
                <a:cubicBezTo>
                  <a:pt x="3016260" y="542024"/>
                  <a:pt x="2737737" y="263501"/>
                  <a:pt x="2394161" y="263501"/>
                </a:cubicBezTo>
                <a:cubicBezTo>
                  <a:pt x="2050585" y="263501"/>
                  <a:pt x="1772062" y="542024"/>
                  <a:pt x="1772062" y="885600"/>
                </a:cubicBezTo>
                <a:lnTo>
                  <a:pt x="1770624" y="885600"/>
                </a:lnTo>
                <a:lnTo>
                  <a:pt x="1753207" y="1058364"/>
                </a:lnTo>
                <a:cubicBezTo>
                  <a:pt x="1670629" y="1461917"/>
                  <a:pt x="1313565" y="1765485"/>
                  <a:pt x="885600" y="1765485"/>
                </a:cubicBezTo>
                <a:cubicBezTo>
                  <a:pt x="396497" y="1765485"/>
                  <a:pt x="0" y="1368988"/>
                  <a:pt x="0" y="879885"/>
                </a:cubicBezTo>
                <a:lnTo>
                  <a:pt x="263501" y="879885"/>
                </a:lnTo>
                <a:cubicBezTo>
                  <a:pt x="263501" y="1223461"/>
                  <a:pt x="542024" y="1501984"/>
                  <a:pt x="885600" y="1501984"/>
                </a:cubicBezTo>
                <a:cubicBezTo>
                  <a:pt x="1229176" y="1501984"/>
                  <a:pt x="1507699" y="1223461"/>
                  <a:pt x="1507699" y="879885"/>
                </a:cubicBezTo>
                <a:lnTo>
                  <a:pt x="1509137" y="879885"/>
                </a:lnTo>
                <a:lnTo>
                  <a:pt x="1526553" y="707121"/>
                </a:lnTo>
                <a:cubicBezTo>
                  <a:pt x="1609132" y="303568"/>
                  <a:pt x="1966196" y="0"/>
                  <a:pt x="2394161" y="0"/>
                </a:cubicBezTo>
                <a:cubicBezTo>
                  <a:pt x="2822126" y="0"/>
                  <a:pt x="3179190" y="303568"/>
                  <a:pt x="3261768" y="707121"/>
                </a:cubicBezTo>
                <a:lnTo>
                  <a:pt x="3279185" y="879885"/>
                </a:lnTo>
                <a:lnTo>
                  <a:pt x="3280623" y="879885"/>
                </a:lnTo>
                <a:cubicBezTo>
                  <a:pt x="3280623" y="1223461"/>
                  <a:pt x="3559146" y="1501984"/>
                  <a:pt x="3902722" y="1501984"/>
                </a:cubicBezTo>
                <a:cubicBezTo>
                  <a:pt x="4246298" y="1501984"/>
                  <a:pt x="4524821" y="1223461"/>
                  <a:pt x="4524821" y="879885"/>
                </a:cubicBezTo>
                <a:lnTo>
                  <a:pt x="4525955" y="879885"/>
                </a:lnTo>
                <a:lnTo>
                  <a:pt x="4543293" y="707900"/>
                </a:lnTo>
                <a:cubicBezTo>
                  <a:pt x="4625871" y="304347"/>
                  <a:pt x="4982935" y="779"/>
                  <a:pt x="5410900" y="779"/>
                </a:cubicBezTo>
                <a:cubicBezTo>
                  <a:pt x="5838865" y="779"/>
                  <a:pt x="6195929" y="304347"/>
                  <a:pt x="6278508" y="707900"/>
                </a:cubicBezTo>
                <a:lnTo>
                  <a:pt x="6295924" y="880664"/>
                </a:lnTo>
                <a:lnTo>
                  <a:pt x="6297362" y="880664"/>
                </a:lnTo>
                <a:cubicBezTo>
                  <a:pt x="6297362" y="1224240"/>
                  <a:pt x="6575885" y="1502763"/>
                  <a:pt x="6919461" y="1502763"/>
                </a:cubicBezTo>
                <a:cubicBezTo>
                  <a:pt x="7263037" y="1502763"/>
                  <a:pt x="7541560" y="1224240"/>
                  <a:pt x="7541560" y="880664"/>
                </a:cubicBezTo>
                <a:lnTo>
                  <a:pt x="7805061" y="880664"/>
                </a:lnTo>
                <a:cubicBezTo>
                  <a:pt x="7805061" y="1369767"/>
                  <a:pt x="7408564" y="1766264"/>
                  <a:pt x="6919461" y="17662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39700" dist="50800" dir="432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5" name="Grupo 38">
            <a:extLst>
              <a:ext uri="{FF2B5EF4-FFF2-40B4-BE49-F238E27FC236}">
                <a16:creationId xmlns:a16="http://schemas.microsoft.com/office/drawing/2014/main" id="{01CB0DEF-A1A3-A712-02A9-6E39D2E3DAB2}"/>
              </a:ext>
            </a:extLst>
          </p:cNvPr>
          <p:cNvGrpSpPr/>
          <p:nvPr/>
        </p:nvGrpSpPr>
        <p:grpSpPr>
          <a:xfrm>
            <a:off x="3093368" y="68920"/>
            <a:ext cx="988542" cy="988542"/>
            <a:chOff x="823974" y="76201"/>
            <a:chExt cx="986400" cy="986400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56DBF5A8-CB56-CF68-4D88-53D56EECFFE1}"/>
                </a:ext>
              </a:extLst>
            </p:cNvPr>
            <p:cNvSpPr/>
            <p:nvPr/>
          </p:nvSpPr>
          <p:spPr>
            <a:xfrm>
              <a:off x="823974" y="76201"/>
              <a:ext cx="986400" cy="986400"/>
            </a:xfrm>
            <a:prstGeom prst="ellipse">
              <a:avLst/>
            </a:prstGeom>
            <a:gradFill>
              <a:gsLst>
                <a:gs pos="0">
                  <a:srgbClr val="FFF100"/>
                </a:gs>
                <a:gs pos="100000">
                  <a:srgbClr val="EB7D0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Forma livre 40">
              <a:extLst>
                <a:ext uri="{FF2B5EF4-FFF2-40B4-BE49-F238E27FC236}">
                  <a16:creationId xmlns:a16="http://schemas.microsoft.com/office/drawing/2014/main" id="{74E09C4F-9D57-9964-881E-94DCB62D10CD}"/>
                </a:ext>
              </a:extLst>
            </p:cNvPr>
            <p:cNvSpPr/>
            <p:nvPr/>
          </p:nvSpPr>
          <p:spPr>
            <a:xfrm>
              <a:off x="921174" y="173399"/>
              <a:ext cx="792000" cy="792000"/>
            </a:xfrm>
            <a:custGeom>
              <a:avLst/>
              <a:gdLst/>
              <a:ahLst/>
              <a:cxnLst/>
              <a:rect l="l" t="t" r="r" b="b"/>
              <a:pathLst>
                <a:path w="792000" h="792000">
                  <a:moveTo>
                    <a:pt x="413281" y="163455"/>
                  </a:moveTo>
                  <a:cubicBezTo>
                    <a:pt x="405591" y="163455"/>
                    <a:pt x="399328" y="163517"/>
                    <a:pt x="394491" y="163641"/>
                  </a:cubicBezTo>
                  <a:cubicBezTo>
                    <a:pt x="389654" y="163766"/>
                    <a:pt x="385748" y="164014"/>
                    <a:pt x="382771" y="164386"/>
                  </a:cubicBezTo>
                  <a:cubicBezTo>
                    <a:pt x="379794" y="164758"/>
                    <a:pt x="377376" y="165254"/>
                    <a:pt x="375516" y="165874"/>
                  </a:cubicBezTo>
                  <a:cubicBezTo>
                    <a:pt x="373655" y="166494"/>
                    <a:pt x="372105" y="167300"/>
                    <a:pt x="370865" y="168292"/>
                  </a:cubicBezTo>
                  <a:lnTo>
                    <a:pt x="267429" y="235265"/>
                  </a:lnTo>
                  <a:cubicBezTo>
                    <a:pt x="264453" y="237249"/>
                    <a:pt x="262096" y="239110"/>
                    <a:pt x="260360" y="240846"/>
                  </a:cubicBezTo>
                  <a:cubicBezTo>
                    <a:pt x="258624" y="242582"/>
                    <a:pt x="257259" y="244815"/>
                    <a:pt x="256267" y="247543"/>
                  </a:cubicBezTo>
                  <a:cubicBezTo>
                    <a:pt x="255275" y="250272"/>
                    <a:pt x="254655" y="253558"/>
                    <a:pt x="254407" y="257403"/>
                  </a:cubicBezTo>
                  <a:cubicBezTo>
                    <a:pt x="254159" y="261248"/>
                    <a:pt x="254035" y="266147"/>
                    <a:pt x="254035" y="272100"/>
                  </a:cubicBezTo>
                  <a:cubicBezTo>
                    <a:pt x="254035" y="281526"/>
                    <a:pt x="254407" y="288843"/>
                    <a:pt x="255151" y="294052"/>
                  </a:cubicBezTo>
                  <a:cubicBezTo>
                    <a:pt x="255895" y="299261"/>
                    <a:pt x="257321" y="302920"/>
                    <a:pt x="259430" y="305028"/>
                  </a:cubicBezTo>
                  <a:cubicBezTo>
                    <a:pt x="261538" y="307137"/>
                    <a:pt x="264391" y="307881"/>
                    <a:pt x="267987" y="307261"/>
                  </a:cubicBezTo>
                  <a:cubicBezTo>
                    <a:pt x="271584" y="306640"/>
                    <a:pt x="276235" y="304966"/>
                    <a:pt x="281940" y="302238"/>
                  </a:cubicBezTo>
                  <a:lnTo>
                    <a:pt x="359331" y="259450"/>
                  </a:lnTo>
                  <a:lnTo>
                    <a:pt x="359331" y="572733"/>
                  </a:lnTo>
                  <a:lnTo>
                    <a:pt x="269662" y="572733"/>
                  </a:lnTo>
                  <a:cubicBezTo>
                    <a:pt x="267429" y="572733"/>
                    <a:pt x="265445" y="573415"/>
                    <a:pt x="263708" y="574779"/>
                  </a:cubicBezTo>
                  <a:cubicBezTo>
                    <a:pt x="261972" y="576143"/>
                    <a:pt x="260422" y="578314"/>
                    <a:pt x="259058" y="581290"/>
                  </a:cubicBezTo>
                  <a:cubicBezTo>
                    <a:pt x="257693" y="584267"/>
                    <a:pt x="256701" y="588174"/>
                    <a:pt x="256081" y="593011"/>
                  </a:cubicBezTo>
                  <a:cubicBezTo>
                    <a:pt x="255461" y="597848"/>
                    <a:pt x="255151" y="603863"/>
                    <a:pt x="255151" y="611056"/>
                  </a:cubicBezTo>
                  <a:cubicBezTo>
                    <a:pt x="255151" y="618001"/>
                    <a:pt x="255523" y="623893"/>
                    <a:pt x="256267" y="628729"/>
                  </a:cubicBezTo>
                  <a:cubicBezTo>
                    <a:pt x="257011" y="633566"/>
                    <a:pt x="258065" y="637411"/>
                    <a:pt x="259430" y="640264"/>
                  </a:cubicBezTo>
                  <a:cubicBezTo>
                    <a:pt x="260794" y="643116"/>
                    <a:pt x="262344" y="645163"/>
                    <a:pt x="264081" y="646403"/>
                  </a:cubicBezTo>
                  <a:cubicBezTo>
                    <a:pt x="265817" y="647643"/>
                    <a:pt x="267677" y="648263"/>
                    <a:pt x="269662" y="648263"/>
                  </a:cubicBezTo>
                  <a:lnTo>
                    <a:pt x="535320" y="648263"/>
                  </a:lnTo>
                  <a:cubicBezTo>
                    <a:pt x="537552" y="648263"/>
                    <a:pt x="539537" y="647643"/>
                    <a:pt x="541273" y="646403"/>
                  </a:cubicBezTo>
                  <a:cubicBezTo>
                    <a:pt x="543009" y="645163"/>
                    <a:pt x="544560" y="643116"/>
                    <a:pt x="545924" y="640264"/>
                  </a:cubicBezTo>
                  <a:cubicBezTo>
                    <a:pt x="547288" y="637411"/>
                    <a:pt x="548342" y="633566"/>
                    <a:pt x="549086" y="628729"/>
                  </a:cubicBezTo>
                  <a:cubicBezTo>
                    <a:pt x="549831" y="623893"/>
                    <a:pt x="550203" y="618001"/>
                    <a:pt x="550203" y="611056"/>
                  </a:cubicBezTo>
                  <a:cubicBezTo>
                    <a:pt x="550203" y="603863"/>
                    <a:pt x="549893" y="597848"/>
                    <a:pt x="549272" y="593011"/>
                  </a:cubicBezTo>
                  <a:cubicBezTo>
                    <a:pt x="548652" y="588174"/>
                    <a:pt x="547660" y="584267"/>
                    <a:pt x="546296" y="581290"/>
                  </a:cubicBezTo>
                  <a:cubicBezTo>
                    <a:pt x="544932" y="578314"/>
                    <a:pt x="543319" y="576143"/>
                    <a:pt x="541459" y="574779"/>
                  </a:cubicBezTo>
                  <a:cubicBezTo>
                    <a:pt x="539599" y="573415"/>
                    <a:pt x="537552" y="572733"/>
                    <a:pt x="535320" y="572733"/>
                  </a:cubicBezTo>
                  <a:lnTo>
                    <a:pt x="456813" y="572733"/>
                  </a:lnTo>
                  <a:lnTo>
                    <a:pt x="456813" y="174990"/>
                  </a:lnTo>
                  <a:cubicBezTo>
                    <a:pt x="456813" y="172757"/>
                    <a:pt x="456317" y="170897"/>
                    <a:pt x="455325" y="169409"/>
                  </a:cubicBezTo>
                  <a:cubicBezTo>
                    <a:pt x="454332" y="167920"/>
                    <a:pt x="452348" y="166742"/>
                    <a:pt x="449372" y="165874"/>
                  </a:cubicBezTo>
                  <a:cubicBezTo>
                    <a:pt x="446395" y="165006"/>
                    <a:pt x="441992" y="164386"/>
                    <a:pt x="436163" y="164014"/>
                  </a:cubicBezTo>
                  <a:cubicBezTo>
                    <a:pt x="430334" y="163641"/>
                    <a:pt x="422706" y="163455"/>
                    <a:pt x="413281" y="163455"/>
                  </a:cubicBezTo>
                  <a:close/>
                  <a:moveTo>
                    <a:pt x="396000" y="0"/>
                  </a:moveTo>
                  <a:cubicBezTo>
                    <a:pt x="614705" y="0"/>
                    <a:pt x="792000" y="177295"/>
                    <a:pt x="792000" y="396000"/>
                  </a:cubicBezTo>
                  <a:cubicBezTo>
                    <a:pt x="792000" y="614705"/>
                    <a:pt x="614705" y="792000"/>
                    <a:pt x="396000" y="792000"/>
                  </a:cubicBezTo>
                  <a:cubicBezTo>
                    <a:pt x="177295" y="792000"/>
                    <a:pt x="0" y="614705"/>
                    <a:pt x="0" y="396000"/>
                  </a:cubicBezTo>
                  <a:cubicBezTo>
                    <a:pt x="0" y="177295"/>
                    <a:pt x="177295" y="0"/>
                    <a:pt x="396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Grupo 41">
            <a:extLst>
              <a:ext uri="{FF2B5EF4-FFF2-40B4-BE49-F238E27FC236}">
                <a16:creationId xmlns:a16="http://schemas.microsoft.com/office/drawing/2014/main" id="{1410FF10-C6DE-41CF-B9FF-B126AADA9634}"/>
              </a:ext>
            </a:extLst>
          </p:cNvPr>
          <p:cNvGrpSpPr/>
          <p:nvPr/>
        </p:nvGrpSpPr>
        <p:grpSpPr>
          <a:xfrm>
            <a:off x="3093368" y="1498045"/>
            <a:ext cx="988542" cy="988542"/>
            <a:chOff x="823974" y="1502229"/>
            <a:chExt cx="986400" cy="986400"/>
          </a:xfrm>
        </p:grpSpPr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3A0AE995-2E50-9909-EC40-CFBA01F4386B}"/>
                </a:ext>
              </a:extLst>
            </p:cNvPr>
            <p:cNvSpPr/>
            <p:nvPr/>
          </p:nvSpPr>
          <p:spPr>
            <a:xfrm>
              <a:off x="823974" y="1502229"/>
              <a:ext cx="986400" cy="986400"/>
            </a:xfrm>
            <a:prstGeom prst="ellipse">
              <a:avLst/>
            </a:prstGeom>
            <a:gradFill>
              <a:gsLst>
                <a:gs pos="0">
                  <a:srgbClr val="FF8800"/>
                </a:gs>
                <a:gs pos="100000">
                  <a:srgbClr val="F21F48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Forma livre 43">
              <a:extLst>
                <a:ext uri="{FF2B5EF4-FFF2-40B4-BE49-F238E27FC236}">
                  <a16:creationId xmlns:a16="http://schemas.microsoft.com/office/drawing/2014/main" id="{5DAA4A54-6FA4-B46A-39E9-1B77DB5AF824}"/>
                </a:ext>
              </a:extLst>
            </p:cNvPr>
            <p:cNvSpPr/>
            <p:nvPr/>
          </p:nvSpPr>
          <p:spPr>
            <a:xfrm>
              <a:off x="921174" y="1599429"/>
              <a:ext cx="792000" cy="792000"/>
            </a:xfrm>
            <a:custGeom>
              <a:avLst/>
              <a:gdLst/>
              <a:ahLst/>
              <a:cxnLst/>
              <a:rect l="l" t="t" r="r" b="b"/>
              <a:pathLst>
                <a:path w="792000" h="792000">
                  <a:moveTo>
                    <a:pt x="386120" y="129250"/>
                  </a:moveTo>
                  <a:cubicBezTo>
                    <a:pt x="370245" y="129250"/>
                    <a:pt x="354990" y="130739"/>
                    <a:pt x="340355" y="133715"/>
                  </a:cubicBezTo>
                  <a:cubicBezTo>
                    <a:pt x="325720" y="136692"/>
                    <a:pt x="312326" y="140351"/>
                    <a:pt x="300171" y="144691"/>
                  </a:cubicBezTo>
                  <a:cubicBezTo>
                    <a:pt x="288017" y="149032"/>
                    <a:pt x="277785" y="153497"/>
                    <a:pt x="269476" y="158086"/>
                  </a:cubicBezTo>
                  <a:cubicBezTo>
                    <a:pt x="261166" y="162675"/>
                    <a:pt x="255461" y="166457"/>
                    <a:pt x="252360" y="169434"/>
                  </a:cubicBezTo>
                  <a:cubicBezTo>
                    <a:pt x="249260" y="172411"/>
                    <a:pt x="247089" y="174953"/>
                    <a:pt x="245849" y="177061"/>
                  </a:cubicBezTo>
                  <a:cubicBezTo>
                    <a:pt x="244609" y="179170"/>
                    <a:pt x="243617" y="181650"/>
                    <a:pt x="242873" y="184503"/>
                  </a:cubicBezTo>
                  <a:cubicBezTo>
                    <a:pt x="242128" y="187355"/>
                    <a:pt x="241570" y="190704"/>
                    <a:pt x="241198" y="194549"/>
                  </a:cubicBezTo>
                  <a:cubicBezTo>
                    <a:pt x="240826" y="198394"/>
                    <a:pt x="240640" y="203168"/>
                    <a:pt x="240640" y="208873"/>
                  </a:cubicBezTo>
                  <a:cubicBezTo>
                    <a:pt x="240640" y="217307"/>
                    <a:pt x="240950" y="224438"/>
                    <a:pt x="241570" y="230268"/>
                  </a:cubicBezTo>
                  <a:cubicBezTo>
                    <a:pt x="242190" y="236097"/>
                    <a:pt x="242997" y="240748"/>
                    <a:pt x="243989" y="244220"/>
                  </a:cubicBezTo>
                  <a:cubicBezTo>
                    <a:pt x="244981" y="247693"/>
                    <a:pt x="246283" y="250173"/>
                    <a:pt x="247895" y="251662"/>
                  </a:cubicBezTo>
                  <a:cubicBezTo>
                    <a:pt x="249508" y="253150"/>
                    <a:pt x="251430" y="253894"/>
                    <a:pt x="253663" y="253894"/>
                  </a:cubicBezTo>
                  <a:cubicBezTo>
                    <a:pt x="256887" y="253894"/>
                    <a:pt x="261352" y="251972"/>
                    <a:pt x="267057" y="248127"/>
                  </a:cubicBezTo>
                  <a:cubicBezTo>
                    <a:pt x="272762" y="244282"/>
                    <a:pt x="279894" y="240065"/>
                    <a:pt x="288451" y="235477"/>
                  </a:cubicBezTo>
                  <a:cubicBezTo>
                    <a:pt x="297009" y="230888"/>
                    <a:pt x="306931" y="226733"/>
                    <a:pt x="318217" y="223012"/>
                  </a:cubicBezTo>
                  <a:cubicBezTo>
                    <a:pt x="329503" y="219291"/>
                    <a:pt x="342463" y="217431"/>
                    <a:pt x="357098" y="217431"/>
                  </a:cubicBezTo>
                  <a:cubicBezTo>
                    <a:pt x="367516" y="217431"/>
                    <a:pt x="376570" y="218981"/>
                    <a:pt x="384259" y="222082"/>
                  </a:cubicBezTo>
                  <a:cubicBezTo>
                    <a:pt x="391949" y="225183"/>
                    <a:pt x="398336" y="229461"/>
                    <a:pt x="403421" y="234918"/>
                  </a:cubicBezTo>
                  <a:cubicBezTo>
                    <a:pt x="408506" y="240375"/>
                    <a:pt x="412351" y="246763"/>
                    <a:pt x="414955" y="254080"/>
                  </a:cubicBezTo>
                  <a:cubicBezTo>
                    <a:pt x="417560" y="261397"/>
                    <a:pt x="418862" y="269149"/>
                    <a:pt x="418862" y="277334"/>
                  </a:cubicBezTo>
                  <a:cubicBezTo>
                    <a:pt x="418862" y="286264"/>
                    <a:pt x="417808" y="295690"/>
                    <a:pt x="415699" y="305612"/>
                  </a:cubicBezTo>
                  <a:cubicBezTo>
                    <a:pt x="413591" y="315534"/>
                    <a:pt x="409684" y="326386"/>
                    <a:pt x="403979" y="338168"/>
                  </a:cubicBezTo>
                  <a:cubicBezTo>
                    <a:pt x="398274" y="349950"/>
                    <a:pt x="390336" y="362973"/>
                    <a:pt x="380166" y="377235"/>
                  </a:cubicBezTo>
                  <a:cubicBezTo>
                    <a:pt x="369997" y="391498"/>
                    <a:pt x="356602" y="407311"/>
                    <a:pt x="339983" y="424674"/>
                  </a:cubicBezTo>
                  <a:lnTo>
                    <a:pt x="256639" y="513971"/>
                  </a:lnTo>
                  <a:cubicBezTo>
                    <a:pt x="251678" y="519180"/>
                    <a:pt x="247647" y="523955"/>
                    <a:pt x="244547" y="528296"/>
                  </a:cubicBezTo>
                  <a:cubicBezTo>
                    <a:pt x="241446" y="532637"/>
                    <a:pt x="238904" y="537102"/>
                    <a:pt x="236919" y="541690"/>
                  </a:cubicBezTo>
                  <a:cubicBezTo>
                    <a:pt x="234935" y="546279"/>
                    <a:pt x="233571" y="551488"/>
                    <a:pt x="232827" y="557317"/>
                  </a:cubicBezTo>
                  <a:cubicBezTo>
                    <a:pt x="232083" y="563146"/>
                    <a:pt x="231710" y="570154"/>
                    <a:pt x="231710" y="578339"/>
                  </a:cubicBezTo>
                  <a:cubicBezTo>
                    <a:pt x="231710" y="587021"/>
                    <a:pt x="232269" y="594090"/>
                    <a:pt x="233385" y="599547"/>
                  </a:cubicBezTo>
                  <a:cubicBezTo>
                    <a:pt x="234501" y="605004"/>
                    <a:pt x="236299" y="609159"/>
                    <a:pt x="238780" y="612012"/>
                  </a:cubicBezTo>
                  <a:cubicBezTo>
                    <a:pt x="241260" y="614864"/>
                    <a:pt x="244485" y="616787"/>
                    <a:pt x="248454" y="617779"/>
                  </a:cubicBezTo>
                  <a:cubicBezTo>
                    <a:pt x="252422" y="618771"/>
                    <a:pt x="257135" y="619267"/>
                    <a:pt x="262592" y="619267"/>
                  </a:cubicBezTo>
                  <a:lnTo>
                    <a:pt x="539413" y="619267"/>
                  </a:lnTo>
                  <a:cubicBezTo>
                    <a:pt x="541893" y="619267"/>
                    <a:pt x="544125" y="618585"/>
                    <a:pt x="546110" y="617221"/>
                  </a:cubicBezTo>
                  <a:cubicBezTo>
                    <a:pt x="548094" y="615856"/>
                    <a:pt x="549707" y="613562"/>
                    <a:pt x="550947" y="610337"/>
                  </a:cubicBezTo>
                  <a:cubicBezTo>
                    <a:pt x="552187" y="607113"/>
                    <a:pt x="553117" y="602958"/>
                    <a:pt x="553737" y="597873"/>
                  </a:cubicBezTo>
                  <a:cubicBezTo>
                    <a:pt x="554357" y="592788"/>
                    <a:pt x="554667" y="586649"/>
                    <a:pt x="554667" y="579456"/>
                  </a:cubicBezTo>
                  <a:cubicBezTo>
                    <a:pt x="554667" y="572510"/>
                    <a:pt x="554295" y="566495"/>
                    <a:pt x="553551" y="561410"/>
                  </a:cubicBezTo>
                  <a:cubicBezTo>
                    <a:pt x="552807" y="556325"/>
                    <a:pt x="551691" y="552232"/>
                    <a:pt x="550203" y="549132"/>
                  </a:cubicBezTo>
                  <a:cubicBezTo>
                    <a:pt x="548714" y="546031"/>
                    <a:pt x="546916" y="543737"/>
                    <a:pt x="544808" y="542249"/>
                  </a:cubicBezTo>
                  <a:cubicBezTo>
                    <a:pt x="542699" y="540760"/>
                    <a:pt x="540405" y="540016"/>
                    <a:pt x="537924" y="540016"/>
                  </a:cubicBezTo>
                  <a:lnTo>
                    <a:pt x="348168" y="540016"/>
                  </a:lnTo>
                  <a:lnTo>
                    <a:pt x="404351" y="482345"/>
                  </a:lnTo>
                  <a:cubicBezTo>
                    <a:pt x="432628" y="454316"/>
                    <a:pt x="455325" y="429697"/>
                    <a:pt x="472440" y="408489"/>
                  </a:cubicBezTo>
                  <a:cubicBezTo>
                    <a:pt x="489555" y="387281"/>
                    <a:pt x="502826" y="367934"/>
                    <a:pt x="512251" y="350446"/>
                  </a:cubicBezTo>
                  <a:cubicBezTo>
                    <a:pt x="521677" y="332959"/>
                    <a:pt x="527878" y="316650"/>
                    <a:pt x="530855" y="301519"/>
                  </a:cubicBezTo>
                  <a:cubicBezTo>
                    <a:pt x="533832" y="286388"/>
                    <a:pt x="535320" y="271009"/>
                    <a:pt x="535320" y="255382"/>
                  </a:cubicBezTo>
                  <a:cubicBezTo>
                    <a:pt x="535320" y="237523"/>
                    <a:pt x="532281" y="220842"/>
                    <a:pt x="526204" y="205339"/>
                  </a:cubicBezTo>
                  <a:cubicBezTo>
                    <a:pt x="520127" y="189836"/>
                    <a:pt x="510887" y="176441"/>
                    <a:pt x="498485" y="165155"/>
                  </a:cubicBezTo>
                  <a:cubicBezTo>
                    <a:pt x="486082" y="153869"/>
                    <a:pt x="470518" y="145063"/>
                    <a:pt x="451790" y="138738"/>
                  </a:cubicBezTo>
                  <a:cubicBezTo>
                    <a:pt x="433062" y="132413"/>
                    <a:pt x="411172" y="129250"/>
                    <a:pt x="386120" y="129250"/>
                  </a:cubicBezTo>
                  <a:close/>
                  <a:moveTo>
                    <a:pt x="396000" y="0"/>
                  </a:moveTo>
                  <a:cubicBezTo>
                    <a:pt x="614705" y="0"/>
                    <a:pt x="792000" y="177295"/>
                    <a:pt x="792000" y="396000"/>
                  </a:cubicBezTo>
                  <a:cubicBezTo>
                    <a:pt x="792000" y="614705"/>
                    <a:pt x="614705" y="792000"/>
                    <a:pt x="396000" y="792000"/>
                  </a:cubicBezTo>
                  <a:cubicBezTo>
                    <a:pt x="177295" y="792000"/>
                    <a:pt x="0" y="614705"/>
                    <a:pt x="0" y="396000"/>
                  </a:cubicBezTo>
                  <a:cubicBezTo>
                    <a:pt x="0" y="177295"/>
                    <a:pt x="177295" y="0"/>
                    <a:pt x="396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1" name="Grupo 44">
            <a:extLst>
              <a:ext uri="{FF2B5EF4-FFF2-40B4-BE49-F238E27FC236}">
                <a16:creationId xmlns:a16="http://schemas.microsoft.com/office/drawing/2014/main" id="{DA2F8625-2E8A-8DC3-A167-126A0D9FD31A}"/>
              </a:ext>
            </a:extLst>
          </p:cNvPr>
          <p:cNvGrpSpPr/>
          <p:nvPr/>
        </p:nvGrpSpPr>
        <p:grpSpPr>
          <a:xfrm>
            <a:off x="3093368" y="2927170"/>
            <a:ext cx="988542" cy="988542"/>
            <a:chOff x="823974" y="2928257"/>
            <a:chExt cx="986400" cy="986400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45C45ABD-3F2D-C893-037C-07A86876E496}"/>
                </a:ext>
              </a:extLst>
            </p:cNvPr>
            <p:cNvSpPr/>
            <p:nvPr/>
          </p:nvSpPr>
          <p:spPr>
            <a:xfrm>
              <a:off x="823974" y="2928257"/>
              <a:ext cx="986400" cy="986400"/>
            </a:xfrm>
            <a:prstGeom prst="ellipse">
              <a:avLst/>
            </a:prstGeom>
            <a:gradFill>
              <a:gsLst>
                <a:gs pos="0">
                  <a:srgbClr val="FF214C"/>
                </a:gs>
                <a:gs pos="100000">
                  <a:srgbClr val="0028C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Forma livre 46">
              <a:extLst>
                <a:ext uri="{FF2B5EF4-FFF2-40B4-BE49-F238E27FC236}">
                  <a16:creationId xmlns:a16="http://schemas.microsoft.com/office/drawing/2014/main" id="{33A82011-3516-5282-0B82-0876A6DFF0D6}"/>
                </a:ext>
              </a:extLst>
            </p:cNvPr>
            <p:cNvSpPr/>
            <p:nvPr/>
          </p:nvSpPr>
          <p:spPr>
            <a:xfrm>
              <a:off x="921174" y="3025457"/>
              <a:ext cx="792000" cy="792000"/>
            </a:xfrm>
            <a:custGeom>
              <a:avLst/>
              <a:gdLst/>
              <a:ahLst/>
              <a:cxnLst/>
              <a:rect l="l" t="t" r="r" b="b"/>
              <a:pathLst>
                <a:path w="792000" h="792000">
                  <a:moveTo>
                    <a:pt x="385749" y="123678"/>
                  </a:moveTo>
                  <a:cubicBezTo>
                    <a:pt x="367889" y="123678"/>
                    <a:pt x="351332" y="125229"/>
                    <a:pt x="336077" y="128329"/>
                  </a:cubicBezTo>
                  <a:cubicBezTo>
                    <a:pt x="320822" y="131430"/>
                    <a:pt x="307366" y="135213"/>
                    <a:pt x="295708" y="139677"/>
                  </a:cubicBezTo>
                  <a:cubicBezTo>
                    <a:pt x="284049" y="144142"/>
                    <a:pt x="274376" y="148731"/>
                    <a:pt x="266686" y="153444"/>
                  </a:cubicBezTo>
                  <a:cubicBezTo>
                    <a:pt x="258997" y="158157"/>
                    <a:pt x="253912" y="161692"/>
                    <a:pt x="251431" y="164048"/>
                  </a:cubicBezTo>
                  <a:cubicBezTo>
                    <a:pt x="248951" y="166405"/>
                    <a:pt x="247152" y="168575"/>
                    <a:pt x="246036" y="170559"/>
                  </a:cubicBezTo>
                  <a:cubicBezTo>
                    <a:pt x="244920" y="172544"/>
                    <a:pt x="243990" y="174900"/>
                    <a:pt x="243246" y="177629"/>
                  </a:cubicBezTo>
                  <a:cubicBezTo>
                    <a:pt x="242501" y="180357"/>
                    <a:pt x="242005" y="183768"/>
                    <a:pt x="241757" y="187861"/>
                  </a:cubicBezTo>
                  <a:cubicBezTo>
                    <a:pt x="241509" y="191953"/>
                    <a:pt x="241385" y="197100"/>
                    <a:pt x="241385" y="203301"/>
                  </a:cubicBezTo>
                  <a:cubicBezTo>
                    <a:pt x="241385" y="210743"/>
                    <a:pt x="241633" y="216820"/>
                    <a:pt x="242129" y="221533"/>
                  </a:cubicBezTo>
                  <a:cubicBezTo>
                    <a:pt x="242626" y="226246"/>
                    <a:pt x="243370" y="229843"/>
                    <a:pt x="244362" y="232323"/>
                  </a:cubicBezTo>
                  <a:cubicBezTo>
                    <a:pt x="245354" y="234803"/>
                    <a:pt x="246594" y="236478"/>
                    <a:pt x="248083" y="237346"/>
                  </a:cubicBezTo>
                  <a:cubicBezTo>
                    <a:pt x="249571" y="238214"/>
                    <a:pt x="251307" y="238648"/>
                    <a:pt x="253292" y="238648"/>
                  </a:cubicBezTo>
                  <a:cubicBezTo>
                    <a:pt x="256268" y="238648"/>
                    <a:pt x="260919" y="236664"/>
                    <a:pt x="267244" y="232695"/>
                  </a:cubicBezTo>
                  <a:cubicBezTo>
                    <a:pt x="273569" y="228726"/>
                    <a:pt x="281259" y="224448"/>
                    <a:pt x="290313" y="219859"/>
                  </a:cubicBezTo>
                  <a:cubicBezTo>
                    <a:pt x="299366" y="215270"/>
                    <a:pt x="309598" y="211053"/>
                    <a:pt x="321008" y="207208"/>
                  </a:cubicBezTo>
                  <a:cubicBezTo>
                    <a:pt x="332418" y="203363"/>
                    <a:pt x="344573" y="201441"/>
                    <a:pt x="357471" y="201441"/>
                  </a:cubicBezTo>
                  <a:cubicBezTo>
                    <a:pt x="368881" y="201441"/>
                    <a:pt x="378803" y="202991"/>
                    <a:pt x="387237" y="206092"/>
                  </a:cubicBezTo>
                  <a:cubicBezTo>
                    <a:pt x="395670" y="209193"/>
                    <a:pt x="402554" y="213409"/>
                    <a:pt x="407887" y="218742"/>
                  </a:cubicBezTo>
                  <a:cubicBezTo>
                    <a:pt x="413220" y="224075"/>
                    <a:pt x="417250" y="230401"/>
                    <a:pt x="419979" y="237718"/>
                  </a:cubicBezTo>
                  <a:cubicBezTo>
                    <a:pt x="422707" y="245035"/>
                    <a:pt x="424072" y="252787"/>
                    <a:pt x="424072" y="260972"/>
                  </a:cubicBezTo>
                  <a:cubicBezTo>
                    <a:pt x="424072" y="271638"/>
                    <a:pt x="422087" y="281374"/>
                    <a:pt x="418119" y="290180"/>
                  </a:cubicBezTo>
                  <a:cubicBezTo>
                    <a:pt x="414150" y="298986"/>
                    <a:pt x="408383" y="306489"/>
                    <a:pt x="400817" y="312690"/>
                  </a:cubicBezTo>
                  <a:cubicBezTo>
                    <a:pt x="393252" y="318891"/>
                    <a:pt x="383888" y="323666"/>
                    <a:pt x="372726" y="327015"/>
                  </a:cubicBezTo>
                  <a:cubicBezTo>
                    <a:pt x="361564" y="330363"/>
                    <a:pt x="348790" y="332038"/>
                    <a:pt x="334403" y="332038"/>
                  </a:cubicBezTo>
                  <a:lnTo>
                    <a:pt x="292359" y="332038"/>
                  </a:lnTo>
                  <a:cubicBezTo>
                    <a:pt x="289382" y="332038"/>
                    <a:pt x="286840" y="332534"/>
                    <a:pt x="284731" y="333526"/>
                  </a:cubicBezTo>
                  <a:cubicBezTo>
                    <a:pt x="282623" y="334518"/>
                    <a:pt x="280887" y="336255"/>
                    <a:pt x="279522" y="338735"/>
                  </a:cubicBezTo>
                  <a:cubicBezTo>
                    <a:pt x="278158" y="341216"/>
                    <a:pt x="277166" y="344750"/>
                    <a:pt x="276546" y="349339"/>
                  </a:cubicBezTo>
                  <a:cubicBezTo>
                    <a:pt x="275926" y="353928"/>
                    <a:pt x="275616" y="359819"/>
                    <a:pt x="275616" y="367012"/>
                  </a:cubicBezTo>
                  <a:cubicBezTo>
                    <a:pt x="275616" y="374702"/>
                    <a:pt x="275926" y="380965"/>
                    <a:pt x="276546" y="385802"/>
                  </a:cubicBezTo>
                  <a:cubicBezTo>
                    <a:pt x="277166" y="390639"/>
                    <a:pt x="278220" y="394422"/>
                    <a:pt x="279709" y="397150"/>
                  </a:cubicBezTo>
                  <a:cubicBezTo>
                    <a:pt x="281197" y="399879"/>
                    <a:pt x="283057" y="401677"/>
                    <a:pt x="285290" y="402545"/>
                  </a:cubicBezTo>
                  <a:cubicBezTo>
                    <a:pt x="287522" y="403413"/>
                    <a:pt x="290250" y="403847"/>
                    <a:pt x="293475" y="403847"/>
                  </a:cubicBezTo>
                  <a:lnTo>
                    <a:pt x="335147" y="403847"/>
                  </a:lnTo>
                  <a:cubicBezTo>
                    <a:pt x="352758" y="403847"/>
                    <a:pt x="368075" y="405584"/>
                    <a:pt x="381098" y="409056"/>
                  </a:cubicBezTo>
                  <a:cubicBezTo>
                    <a:pt x="394120" y="412529"/>
                    <a:pt x="404910" y="417428"/>
                    <a:pt x="413468" y="423753"/>
                  </a:cubicBezTo>
                  <a:cubicBezTo>
                    <a:pt x="422025" y="430078"/>
                    <a:pt x="428475" y="437706"/>
                    <a:pt x="432815" y="446636"/>
                  </a:cubicBezTo>
                  <a:cubicBezTo>
                    <a:pt x="437156" y="455565"/>
                    <a:pt x="439327" y="465611"/>
                    <a:pt x="439327" y="476773"/>
                  </a:cubicBezTo>
                  <a:cubicBezTo>
                    <a:pt x="439327" y="486943"/>
                    <a:pt x="437528" y="496183"/>
                    <a:pt x="433932" y="504492"/>
                  </a:cubicBezTo>
                  <a:cubicBezTo>
                    <a:pt x="430335" y="512802"/>
                    <a:pt x="424878" y="519871"/>
                    <a:pt x="417561" y="525700"/>
                  </a:cubicBezTo>
                  <a:cubicBezTo>
                    <a:pt x="410243" y="531530"/>
                    <a:pt x="401375" y="536056"/>
                    <a:pt x="390958" y="539281"/>
                  </a:cubicBezTo>
                  <a:cubicBezTo>
                    <a:pt x="380540" y="542506"/>
                    <a:pt x="368509" y="544118"/>
                    <a:pt x="354867" y="544118"/>
                  </a:cubicBezTo>
                  <a:cubicBezTo>
                    <a:pt x="338744" y="544118"/>
                    <a:pt x="324357" y="542444"/>
                    <a:pt x="311707" y="539095"/>
                  </a:cubicBezTo>
                  <a:cubicBezTo>
                    <a:pt x="299056" y="535746"/>
                    <a:pt x="288018" y="532150"/>
                    <a:pt x="278592" y="528305"/>
                  </a:cubicBezTo>
                  <a:cubicBezTo>
                    <a:pt x="269167" y="524460"/>
                    <a:pt x="261415" y="520864"/>
                    <a:pt x="255338" y="517515"/>
                  </a:cubicBezTo>
                  <a:cubicBezTo>
                    <a:pt x="249261" y="514166"/>
                    <a:pt x="244982" y="512492"/>
                    <a:pt x="242501" y="512492"/>
                  </a:cubicBezTo>
                  <a:cubicBezTo>
                    <a:pt x="238533" y="512492"/>
                    <a:pt x="235556" y="514786"/>
                    <a:pt x="233572" y="519375"/>
                  </a:cubicBezTo>
                  <a:cubicBezTo>
                    <a:pt x="231587" y="523964"/>
                    <a:pt x="230595" y="532212"/>
                    <a:pt x="230595" y="544118"/>
                  </a:cubicBezTo>
                  <a:cubicBezTo>
                    <a:pt x="230595" y="551311"/>
                    <a:pt x="230781" y="557450"/>
                    <a:pt x="231153" y="562535"/>
                  </a:cubicBezTo>
                  <a:cubicBezTo>
                    <a:pt x="231525" y="567620"/>
                    <a:pt x="232146" y="571837"/>
                    <a:pt x="233014" y="575186"/>
                  </a:cubicBezTo>
                  <a:cubicBezTo>
                    <a:pt x="233882" y="578534"/>
                    <a:pt x="234874" y="581449"/>
                    <a:pt x="235990" y="583929"/>
                  </a:cubicBezTo>
                  <a:cubicBezTo>
                    <a:pt x="237106" y="586410"/>
                    <a:pt x="238781" y="588642"/>
                    <a:pt x="241013" y="590627"/>
                  </a:cubicBezTo>
                  <a:cubicBezTo>
                    <a:pt x="243246" y="592611"/>
                    <a:pt x="247959" y="595464"/>
                    <a:pt x="255152" y="599184"/>
                  </a:cubicBezTo>
                  <a:cubicBezTo>
                    <a:pt x="262345" y="602905"/>
                    <a:pt x="271461" y="606502"/>
                    <a:pt x="282499" y="609974"/>
                  </a:cubicBezTo>
                  <a:cubicBezTo>
                    <a:pt x="293537" y="613447"/>
                    <a:pt x="306250" y="616362"/>
                    <a:pt x="320636" y="618718"/>
                  </a:cubicBezTo>
                  <a:cubicBezTo>
                    <a:pt x="335023" y="621074"/>
                    <a:pt x="350402" y="622253"/>
                    <a:pt x="366773" y="622253"/>
                  </a:cubicBezTo>
                  <a:cubicBezTo>
                    <a:pt x="393810" y="622253"/>
                    <a:pt x="418739" y="618966"/>
                    <a:pt x="441559" y="612393"/>
                  </a:cubicBezTo>
                  <a:cubicBezTo>
                    <a:pt x="464379" y="605820"/>
                    <a:pt x="483975" y="596208"/>
                    <a:pt x="500346" y="583557"/>
                  </a:cubicBezTo>
                  <a:cubicBezTo>
                    <a:pt x="516717" y="570907"/>
                    <a:pt x="529492" y="555280"/>
                    <a:pt x="538669" y="536677"/>
                  </a:cubicBezTo>
                  <a:cubicBezTo>
                    <a:pt x="547847" y="518073"/>
                    <a:pt x="552436" y="496741"/>
                    <a:pt x="552436" y="472680"/>
                  </a:cubicBezTo>
                  <a:cubicBezTo>
                    <a:pt x="552436" y="458294"/>
                    <a:pt x="549956" y="444837"/>
                    <a:pt x="544995" y="432311"/>
                  </a:cubicBezTo>
                  <a:cubicBezTo>
                    <a:pt x="540034" y="419784"/>
                    <a:pt x="532902" y="408560"/>
                    <a:pt x="523601" y="398638"/>
                  </a:cubicBezTo>
                  <a:cubicBezTo>
                    <a:pt x="514299" y="388717"/>
                    <a:pt x="502951" y="380469"/>
                    <a:pt x="489556" y="373896"/>
                  </a:cubicBezTo>
                  <a:cubicBezTo>
                    <a:pt x="476162" y="367323"/>
                    <a:pt x="461031" y="363044"/>
                    <a:pt x="444164" y="361059"/>
                  </a:cubicBezTo>
                  <a:lnTo>
                    <a:pt x="444164" y="359943"/>
                  </a:lnTo>
                  <a:cubicBezTo>
                    <a:pt x="458302" y="356470"/>
                    <a:pt x="470767" y="351261"/>
                    <a:pt x="481557" y="344316"/>
                  </a:cubicBezTo>
                  <a:cubicBezTo>
                    <a:pt x="492347" y="337371"/>
                    <a:pt x="501338" y="328937"/>
                    <a:pt x="508532" y="319015"/>
                  </a:cubicBezTo>
                  <a:cubicBezTo>
                    <a:pt x="515725" y="309093"/>
                    <a:pt x="521182" y="297807"/>
                    <a:pt x="524903" y="285157"/>
                  </a:cubicBezTo>
                  <a:cubicBezTo>
                    <a:pt x="528624" y="272507"/>
                    <a:pt x="530484" y="258864"/>
                    <a:pt x="530484" y="244229"/>
                  </a:cubicBezTo>
                  <a:cubicBezTo>
                    <a:pt x="530484" y="225378"/>
                    <a:pt x="527321" y="208448"/>
                    <a:pt x="520996" y="193442"/>
                  </a:cubicBezTo>
                  <a:cubicBezTo>
                    <a:pt x="514671" y="178435"/>
                    <a:pt x="505369" y="165784"/>
                    <a:pt x="493091" y="155490"/>
                  </a:cubicBezTo>
                  <a:cubicBezTo>
                    <a:pt x="480812" y="145197"/>
                    <a:pt x="465682" y="137321"/>
                    <a:pt x="447698" y="131864"/>
                  </a:cubicBezTo>
                  <a:cubicBezTo>
                    <a:pt x="429715" y="126407"/>
                    <a:pt x="409065" y="123678"/>
                    <a:pt x="385749" y="123678"/>
                  </a:cubicBezTo>
                  <a:close/>
                  <a:moveTo>
                    <a:pt x="396000" y="0"/>
                  </a:moveTo>
                  <a:cubicBezTo>
                    <a:pt x="614705" y="0"/>
                    <a:pt x="792000" y="177295"/>
                    <a:pt x="792000" y="396000"/>
                  </a:cubicBezTo>
                  <a:cubicBezTo>
                    <a:pt x="792000" y="614705"/>
                    <a:pt x="614705" y="792000"/>
                    <a:pt x="396000" y="792000"/>
                  </a:cubicBezTo>
                  <a:cubicBezTo>
                    <a:pt x="177295" y="792000"/>
                    <a:pt x="0" y="614705"/>
                    <a:pt x="0" y="396000"/>
                  </a:cubicBezTo>
                  <a:cubicBezTo>
                    <a:pt x="0" y="177295"/>
                    <a:pt x="177295" y="0"/>
                    <a:pt x="396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Grupo 47">
            <a:extLst>
              <a:ext uri="{FF2B5EF4-FFF2-40B4-BE49-F238E27FC236}">
                <a16:creationId xmlns:a16="http://schemas.microsoft.com/office/drawing/2014/main" id="{D3533C62-965B-6F36-DFE4-82A9C4A56C5C}"/>
              </a:ext>
            </a:extLst>
          </p:cNvPr>
          <p:cNvGrpSpPr/>
          <p:nvPr/>
        </p:nvGrpSpPr>
        <p:grpSpPr>
          <a:xfrm>
            <a:off x="3093368" y="4356294"/>
            <a:ext cx="988542" cy="988542"/>
            <a:chOff x="823974" y="4354285"/>
            <a:chExt cx="986400" cy="986400"/>
          </a:xfrm>
        </p:grpSpPr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47A1928E-AD89-5F8F-35E7-17D038D27294}"/>
                </a:ext>
              </a:extLst>
            </p:cNvPr>
            <p:cNvSpPr/>
            <p:nvPr/>
          </p:nvSpPr>
          <p:spPr>
            <a:xfrm>
              <a:off x="823974" y="4354285"/>
              <a:ext cx="986400" cy="986400"/>
            </a:xfrm>
            <a:prstGeom prst="ellipse">
              <a:avLst/>
            </a:prstGeom>
            <a:gradFill>
              <a:gsLst>
                <a:gs pos="0">
                  <a:srgbClr val="002BCE"/>
                </a:gs>
                <a:gs pos="100000">
                  <a:srgbClr val="04D45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Forma livre 49">
              <a:extLst>
                <a:ext uri="{FF2B5EF4-FFF2-40B4-BE49-F238E27FC236}">
                  <a16:creationId xmlns:a16="http://schemas.microsoft.com/office/drawing/2014/main" id="{0FA9C881-559B-1605-C312-18CB6DBC4AA0}"/>
                </a:ext>
              </a:extLst>
            </p:cNvPr>
            <p:cNvSpPr/>
            <p:nvPr/>
          </p:nvSpPr>
          <p:spPr>
            <a:xfrm>
              <a:off x="921174" y="4451485"/>
              <a:ext cx="792000" cy="792000"/>
            </a:xfrm>
            <a:custGeom>
              <a:avLst/>
              <a:gdLst/>
              <a:ahLst/>
              <a:cxnLst/>
              <a:rect l="l" t="t" r="r" b="b"/>
              <a:pathLst>
                <a:path w="792000" h="792000">
                  <a:moveTo>
                    <a:pt x="417373" y="220034"/>
                  </a:moveTo>
                  <a:lnTo>
                    <a:pt x="418117" y="220034"/>
                  </a:lnTo>
                  <a:lnTo>
                    <a:pt x="418117" y="441415"/>
                  </a:lnTo>
                  <a:lnTo>
                    <a:pt x="290497" y="441415"/>
                  </a:lnTo>
                  <a:close/>
                  <a:moveTo>
                    <a:pt x="443046" y="135574"/>
                  </a:moveTo>
                  <a:cubicBezTo>
                    <a:pt x="431388" y="135574"/>
                    <a:pt x="421466" y="135822"/>
                    <a:pt x="413280" y="136318"/>
                  </a:cubicBezTo>
                  <a:cubicBezTo>
                    <a:pt x="405095" y="136814"/>
                    <a:pt x="398336" y="137620"/>
                    <a:pt x="393003" y="138736"/>
                  </a:cubicBezTo>
                  <a:cubicBezTo>
                    <a:pt x="387670" y="139852"/>
                    <a:pt x="383515" y="141217"/>
                    <a:pt x="380538" y="142829"/>
                  </a:cubicBezTo>
                  <a:cubicBezTo>
                    <a:pt x="377562" y="144441"/>
                    <a:pt x="375453" y="146364"/>
                    <a:pt x="374213" y="148596"/>
                  </a:cubicBezTo>
                  <a:lnTo>
                    <a:pt x="224641" y="412394"/>
                  </a:lnTo>
                  <a:cubicBezTo>
                    <a:pt x="222160" y="417107"/>
                    <a:pt x="220114" y="421572"/>
                    <a:pt x="218502" y="425789"/>
                  </a:cubicBezTo>
                  <a:cubicBezTo>
                    <a:pt x="216889" y="430005"/>
                    <a:pt x="215649" y="434470"/>
                    <a:pt x="214781" y="439183"/>
                  </a:cubicBezTo>
                  <a:cubicBezTo>
                    <a:pt x="213913" y="443896"/>
                    <a:pt x="213293" y="449167"/>
                    <a:pt x="212921" y="454996"/>
                  </a:cubicBezTo>
                  <a:cubicBezTo>
                    <a:pt x="212549" y="460825"/>
                    <a:pt x="212363" y="467708"/>
                    <a:pt x="212363" y="475646"/>
                  </a:cubicBezTo>
                  <a:cubicBezTo>
                    <a:pt x="212363" y="485320"/>
                    <a:pt x="212797" y="493071"/>
                    <a:pt x="213665" y="498900"/>
                  </a:cubicBezTo>
                  <a:cubicBezTo>
                    <a:pt x="214533" y="504729"/>
                    <a:pt x="215897" y="509194"/>
                    <a:pt x="217758" y="512295"/>
                  </a:cubicBezTo>
                  <a:cubicBezTo>
                    <a:pt x="219618" y="515395"/>
                    <a:pt x="221912" y="517380"/>
                    <a:pt x="224641" y="518248"/>
                  </a:cubicBezTo>
                  <a:cubicBezTo>
                    <a:pt x="227369" y="519116"/>
                    <a:pt x="230470" y="519550"/>
                    <a:pt x="233943" y="519550"/>
                  </a:cubicBezTo>
                  <a:lnTo>
                    <a:pt x="418117" y="519550"/>
                  </a:lnTo>
                  <a:lnTo>
                    <a:pt x="418117" y="606615"/>
                  </a:lnTo>
                  <a:cubicBezTo>
                    <a:pt x="418117" y="609095"/>
                    <a:pt x="418800" y="611266"/>
                    <a:pt x="420164" y="613126"/>
                  </a:cubicBezTo>
                  <a:cubicBezTo>
                    <a:pt x="421528" y="614986"/>
                    <a:pt x="424008" y="616537"/>
                    <a:pt x="427605" y="617777"/>
                  </a:cubicBezTo>
                  <a:cubicBezTo>
                    <a:pt x="431202" y="619017"/>
                    <a:pt x="436039" y="619947"/>
                    <a:pt x="442116" y="620567"/>
                  </a:cubicBezTo>
                  <a:cubicBezTo>
                    <a:pt x="448193" y="621187"/>
                    <a:pt x="455696" y="621498"/>
                    <a:pt x="464626" y="621498"/>
                  </a:cubicBezTo>
                  <a:cubicBezTo>
                    <a:pt x="474052" y="621498"/>
                    <a:pt x="481741" y="621187"/>
                    <a:pt x="487695" y="620567"/>
                  </a:cubicBezTo>
                  <a:cubicBezTo>
                    <a:pt x="493648" y="619947"/>
                    <a:pt x="498485" y="619017"/>
                    <a:pt x="502205" y="617777"/>
                  </a:cubicBezTo>
                  <a:cubicBezTo>
                    <a:pt x="505926" y="616537"/>
                    <a:pt x="508530" y="614986"/>
                    <a:pt x="510019" y="613126"/>
                  </a:cubicBezTo>
                  <a:cubicBezTo>
                    <a:pt x="511507" y="611266"/>
                    <a:pt x="512251" y="609095"/>
                    <a:pt x="512251" y="606615"/>
                  </a:cubicBezTo>
                  <a:lnTo>
                    <a:pt x="512251" y="519550"/>
                  </a:lnTo>
                  <a:lnTo>
                    <a:pt x="555039" y="519550"/>
                  </a:lnTo>
                  <a:cubicBezTo>
                    <a:pt x="559504" y="519550"/>
                    <a:pt x="563039" y="516264"/>
                    <a:pt x="565643" y="509690"/>
                  </a:cubicBezTo>
                  <a:cubicBezTo>
                    <a:pt x="568248" y="503117"/>
                    <a:pt x="569550" y="493505"/>
                    <a:pt x="569550" y="480855"/>
                  </a:cubicBezTo>
                  <a:cubicBezTo>
                    <a:pt x="569550" y="466716"/>
                    <a:pt x="568124" y="456608"/>
                    <a:pt x="565271" y="450531"/>
                  </a:cubicBezTo>
                  <a:cubicBezTo>
                    <a:pt x="562419" y="444454"/>
                    <a:pt x="559008" y="441415"/>
                    <a:pt x="555039" y="441415"/>
                  </a:cubicBezTo>
                  <a:lnTo>
                    <a:pt x="512251" y="441415"/>
                  </a:lnTo>
                  <a:lnTo>
                    <a:pt x="512251" y="151573"/>
                  </a:lnTo>
                  <a:cubicBezTo>
                    <a:pt x="512251" y="148844"/>
                    <a:pt x="511011" y="146488"/>
                    <a:pt x="508530" y="144503"/>
                  </a:cubicBezTo>
                  <a:cubicBezTo>
                    <a:pt x="506050" y="142519"/>
                    <a:pt x="502143" y="140845"/>
                    <a:pt x="496810" y="139480"/>
                  </a:cubicBezTo>
                  <a:cubicBezTo>
                    <a:pt x="491477" y="138116"/>
                    <a:pt x="484346" y="137124"/>
                    <a:pt x="475416" y="136504"/>
                  </a:cubicBezTo>
                  <a:cubicBezTo>
                    <a:pt x="466487" y="135884"/>
                    <a:pt x="455696" y="135574"/>
                    <a:pt x="443046" y="135574"/>
                  </a:cubicBezTo>
                  <a:close/>
                  <a:moveTo>
                    <a:pt x="396000" y="0"/>
                  </a:moveTo>
                  <a:cubicBezTo>
                    <a:pt x="614705" y="0"/>
                    <a:pt x="792000" y="177295"/>
                    <a:pt x="792000" y="396000"/>
                  </a:cubicBezTo>
                  <a:cubicBezTo>
                    <a:pt x="792000" y="614705"/>
                    <a:pt x="614705" y="792000"/>
                    <a:pt x="396000" y="792000"/>
                  </a:cubicBezTo>
                  <a:cubicBezTo>
                    <a:pt x="177295" y="792000"/>
                    <a:pt x="0" y="614705"/>
                    <a:pt x="0" y="396000"/>
                  </a:cubicBezTo>
                  <a:cubicBezTo>
                    <a:pt x="0" y="177295"/>
                    <a:pt x="177295" y="0"/>
                    <a:pt x="396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upo 50">
            <a:extLst>
              <a:ext uri="{FF2B5EF4-FFF2-40B4-BE49-F238E27FC236}">
                <a16:creationId xmlns:a16="http://schemas.microsoft.com/office/drawing/2014/main" id="{716A9A14-785E-7A8C-FFDC-5D57C8967A95}"/>
              </a:ext>
            </a:extLst>
          </p:cNvPr>
          <p:cNvGrpSpPr/>
          <p:nvPr/>
        </p:nvGrpSpPr>
        <p:grpSpPr>
          <a:xfrm>
            <a:off x="3093368" y="5785419"/>
            <a:ext cx="988542" cy="988542"/>
            <a:chOff x="823974" y="5780313"/>
            <a:chExt cx="986400" cy="986400"/>
          </a:xfrm>
        </p:grpSpPr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9792DB01-5FB5-030C-475C-7F4175703259}"/>
                </a:ext>
              </a:extLst>
            </p:cNvPr>
            <p:cNvSpPr/>
            <p:nvPr/>
          </p:nvSpPr>
          <p:spPr>
            <a:xfrm>
              <a:off x="823974" y="5780313"/>
              <a:ext cx="986400" cy="986400"/>
            </a:xfrm>
            <a:prstGeom prst="ellipse">
              <a:avLst/>
            </a:prstGeom>
            <a:gradFill>
              <a:gsLst>
                <a:gs pos="0">
                  <a:srgbClr val="FFF100"/>
                </a:gs>
                <a:gs pos="100000">
                  <a:srgbClr val="F42049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Forma livre 52">
              <a:extLst>
                <a:ext uri="{FF2B5EF4-FFF2-40B4-BE49-F238E27FC236}">
                  <a16:creationId xmlns:a16="http://schemas.microsoft.com/office/drawing/2014/main" id="{C90A0983-3910-6C9D-B6D9-82729EBAD630}"/>
                </a:ext>
              </a:extLst>
            </p:cNvPr>
            <p:cNvSpPr/>
            <p:nvPr/>
          </p:nvSpPr>
          <p:spPr>
            <a:xfrm>
              <a:off x="921174" y="5877513"/>
              <a:ext cx="792000" cy="792000"/>
            </a:xfrm>
            <a:custGeom>
              <a:avLst/>
              <a:gdLst/>
              <a:ahLst/>
              <a:cxnLst/>
              <a:rect l="l" t="t" r="r" b="b"/>
              <a:pathLst>
                <a:path w="792000" h="792000">
                  <a:moveTo>
                    <a:pt x="277847" y="137806"/>
                  </a:moveTo>
                  <a:cubicBezTo>
                    <a:pt x="269413" y="137806"/>
                    <a:pt x="263274" y="139976"/>
                    <a:pt x="259429" y="144317"/>
                  </a:cubicBezTo>
                  <a:cubicBezTo>
                    <a:pt x="255585" y="148658"/>
                    <a:pt x="253662" y="155789"/>
                    <a:pt x="253662" y="165711"/>
                  </a:cubicBezTo>
                  <a:lnTo>
                    <a:pt x="253662" y="374815"/>
                  </a:lnTo>
                  <a:cubicBezTo>
                    <a:pt x="253662" y="384489"/>
                    <a:pt x="255213" y="391124"/>
                    <a:pt x="258313" y="394721"/>
                  </a:cubicBezTo>
                  <a:cubicBezTo>
                    <a:pt x="261414" y="398317"/>
                    <a:pt x="266561" y="400116"/>
                    <a:pt x="273754" y="400116"/>
                  </a:cubicBezTo>
                  <a:cubicBezTo>
                    <a:pt x="284172" y="400116"/>
                    <a:pt x="295272" y="399372"/>
                    <a:pt x="307054" y="397883"/>
                  </a:cubicBezTo>
                  <a:cubicBezTo>
                    <a:pt x="318837" y="396395"/>
                    <a:pt x="331921" y="395651"/>
                    <a:pt x="346308" y="395651"/>
                  </a:cubicBezTo>
                  <a:cubicBezTo>
                    <a:pt x="364415" y="395651"/>
                    <a:pt x="379794" y="397263"/>
                    <a:pt x="392445" y="400488"/>
                  </a:cubicBezTo>
                  <a:cubicBezTo>
                    <a:pt x="405095" y="403712"/>
                    <a:pt x="415389" y="408549"/>
                    <a:pt x="423326" y="414998"/>
                  </a:cubicBezTo>
                  <a:cubicBezTo>
                    <a:pt x="431264" y="421448"/>
                    <a:pt x="437093" y="429323"/>
                    <a:pt x="440814" y="438625"/>
                  </a:cubicBezTo>
                  <a:cubicBezTo>
                    <a:pt x="444534" y="447927"/>
                    <a:pt x="446395" y="458531"/>
                    <a:pt x="446395" y="470437"/>
                  </a:cubicBezTo>
                  <a:cubicBezTo>
                    <a:pt x="446395" y="484328"/>
                    <a:pt x="444162" y="496234"/>
                    <a:pt x="439697" y="506156"/>
                  </a:cubicBezTo>
                  <a:cubicBezTo>
                    <a:pt x="435233" y="516078"/>
                    <a:pt x="428907" y="524325"/>
                    <a:pt x="420722" y="530898"/>
                  </a:cubicBezTo>
                  <a:cubicBezTo>
                    <a:pt x="412536" y="537472"/>
                    <a:pt x="402553" y="542247"/>
                    <a:pt x="390770" y="545223"/>
                  </a:cubicBezTo>
                  <a:cubicBezTo>
                    <a:pt x="378988" y="548200"/>
                    <a:pt x="365904" y="549688"/>
                    <a:pt x="351517" y="549688"/>
                  </a:cubicBezTo>
                  <a:cubicBezTo>
                    <a:pt x="334898" y="549688"/>
                    <a:pt x="320635" y="548262"/>
                    <a:pt x="308729" y="545409"/>
                  </a:cubicBezTo>
                  <a:cubicBezTo>
                    <a:pt x="296823" y="542557"/>
                    <a:pt x="286715" y="539394"/>
                    <a:pt x="278405" y="535921"/>
                  </a:cubicBezTo>
                  <a:cubicBezTo>
                    <a:pt x="270095" y="532449"/>
                    <a:pt x="263398" y="529286"/>
                    <a:pt x="258313" y="526434"/>
                  </a:cubicBezTo>
                  <a:cubicBezTo>
                    <a:pt x="253228" y="523581"/>
                    <a:pt x="249446" y="522155"/>
                    <a:pt x="246965" y="522155"/>
                  </a:cubicBezTo>
                  <a:cubicBezTo>
                    <a:pt x="244981" y="522155"/>
                    <a:pt x="243244" y="522775"/>
                    <a:pt x="241756" y="524015"/>
                  </a:cubicBezTo>
                  <a:cubicBezTo>
                    <a:pt x="240268" y="525255"/>
                    <a:pt x="238966" y="527364"/>
                    <a:pt x="237849" y="530340"/>
                  </a:cubicBezTo>
                  <a:cubicBezTo>
                    <a:pt x="236733" y="533317"/>
                    <a:pt x="235927" y="537224"/>
                    <a:pt x="235431" y="542061"/>
                  </a:cubicBezTo>
                  <a:cubicBezTo>
                    <a:pt x="234935" y="546897"/>
                    <a:pt x="234687" y="552789"/>
                    <a:pt x="234687" y="559734"/>
                  </a:cubicBezTo>
                  <a:cubicBezTo>
                    <a:pt x="234687" y="566183"/>
                    <a:pt x="234811" y="571764"/>
                    <a:pt x="235059" y="576477"/>
                  </a:cubicBezTo>
                  <a:cubicBezTo>
                    <a:pt x="235307" y="581190"/>
                    <a:pt x="235741" y="585097"/>
                    <a:pt x="236361" y="588197"/>
                  </a:cubicBezTo>
                  <a:cubicBezTo>
                    <a:pt x="236981" y="591298"/>
                    <a:pt x="237787" y="593964"/>
                    <a:pt x="238780" y="596197"/>
                  </a:cubicBezTo>
                  <a:cubicBezTo>
                    <a:pt x="239772" y="598429"/>
                    <a:pt x="241322" y="600476"/>
                    <a:pt x="243430" y="602336"/>
                  </a:cubicBezTo>
                  <a:cubicBezTo>
                    <a:pt x="245539" y="604196"/>
                    <a:pt x="250004" y="606553"/>
                    <a:pt x="256825" y="609405"/>
                  </a:cubicBezTo>
                  <a:cubicBezTo>
                    <a:pt x="263646" y="612258"/>
                    <a:pt x="272390" y="615110"/>
                    <a:pt x="283056" y="617963"/>
                  </a:cubicBezTo>
                  <a:cubicBezTo>
                    <a:pt x="293722" y="620815"/>
                    <a:pt x="305752" y="623172"/>
                    <a:pt x="319147" y="625032"/>
                  </a:cubicBezTo>
                  <a:cubicBezTo>
                    <a:pt x="332541" y="626893"/>
                    <a:pt x="346680" y="627823"/>
                    <a:pt x="361563" y="627823"/>
                  </a:cubicBezTo>
                  <a:cubicBezTo>
                    <a:pt x="389840" y="627823"/>
                    <a:pt x="415575" y="624102"/>
                    <a:pt x="438767" y="616661"/>
                  </a:cubicBezTo>
                  <a:cubicBezTo>
                    <a:pt x="461960" y="609219"/>
                    <a:pt x="481803" y="598491"/>
                    <a:pt x="498299" y="584477"/>
                  </a:cubicBezTo>
                  <a:cubicBezTo>
                    <a:pt x="514794" y="570462"/>
                    <a:pt x="527568" y="553223"/>
                    <a:pt x="536622" y="532759"/>
                  </a:cubicBezTo>
                  <a:cubicBezTo>
                    <a:pt x="545675" y="512295"/>
                    <a:pt x="550202" y="489041"/>
                    <a:pt x="550202" y="462996"/>
                  </a:cubicBezTo>
                  <a:cubicBezTo>
                    <a:pt x="550202" y="439927"/>
                    <a:pt x="546606" y="419649"/>
                    <a:pt x="539412" y="402162"/>
                  </a:cubicBezTo>
                  <a:cubicBezTo>
                    <a:pt x="532219" y="384675"/>
                    <a:pt x="521739" y="370040"/>
                    <a:pt x="507972" y="358258"/>
                  </a:cubicBezTo>
                  <a:cubicBezTo>
                    <a:pt x="494206" y="346476"/>
                    <a:pt x="477215" y="337546"/>
                    <a:pt x="456999" y="331469"/>
                  </a:cubicBezTo>
                  <a:cubicBezTo>
                    <a:pt x="436783" y="325392"/>
                    <a:pt x="413653" y="322353"/>
                    <a:pt x="387608" y="322353"/>
                  </a:cubicBezTo>
                  <a:cubicBezTo>
                    <a:pt x="378182" y="322353"/>
                    <a:pt x="369190" y="322477"/>
                    <a:pt x="360633" y="322725"/>
                  </a:cubicBezTo>
                  <a:cubicBezTo>
                    <a:pt x="352075" y="322973"/>
                    <a:pt x="343455" y="323593"/>
                    <a:pt x="334774" y="324585"/>
                  </a:cubicBezTo>
                  <a:lnTo>
                    <a:pt x="334774" y="221522"/>
                  </a:lnTo>
                  <a:lnTo>
                    <a:pt x="505926" y="221522"/>
                  </a:lnTo>
                  <a:cubicBezTo>
                    <a:pt x="510887" y="221522"/>
                    <a:pt x="514670" y="218173"/>
                    <a:pt x="517274" y="211476"/>
                  </a:cubicBezTo>
                  <a:cubicBezTo>
                    <a:pt x="519879" y="204779"/>
                    <a:pt x="521181" y="193989"/>
                    <a:pt x="521181" y="179106"/>
                  </a:cubicBezTo>
                  <a:cubicBezTo>
                    <a:pt x="521181" y="171664"/>
                    <a:pt x="520871" y="165277"/>
                    <a:pt x="520251" y="159944"/>
                  </a:cubicBezTo>
                  <a:cubicBezTo>
                    <a:pt x="519631" y="154611"/>
                    <a:pt x="518638" y="150332"/>
                    <a:pt x="517274" y="147108"/>
                  </a:cubicBezTo>
                  <a:cubicBezTo>
                    <a:pt x="515910" y="143883"/>
                    <a:pt x="514236" y="141527"/>
                    <a:pt x="512251" y="140038"/>
                  </a:cubicBezTo>
                  <a:cubicBezTo>
                    <a:pt x="510267" y="138550"/>
                    <a:pt x="508158" y="137806"/>
                    <a:pt x="505926" y="137806"/>
                  </a:cubicBezTo>
                  <a:close/>
                  <a:moveTo>
                    <a:pt x="396000" y="0"/>
                  </a:moveTo>
                  <a:cubicBezTo>
                    <a:pt x="614705" y="0"/>
                    <a:pt x="792000" y="177295"/>
                    <a:pt x="792000" y="396000"/>
                  </a:cubicBezTo>
                  <a:cubicBezTo>
                    <a:pt x="792000" y="614705"/>
                    <a:pt x="614705" y="792000"/>
                    <a:pt x="396000" y="792000"/>
                  </a:cubicBezTo>
                  <a:cubicBezTo>
                    <a:pt x="177295" y="792000"/>
                    <a:pt x="0" y="614705"/>
                    <a:pt x="0" y="396000"/>
                  </a:cubicBezTo>
                  <a:cubicBezTo>
                    <a:pt x="0" y="177295"/>
                    <a:pt x="177295" y="0"/>
                    <a:pt x="396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41176C28-D982-C824-1E59-03F994282F56}"/>
              </a:ext>
            </a:extLst>
          </p:cNvPr>
          <p:cNvCxnSpPr/>
          <p:nvPr/>
        </p:nvCxnSpPr>
        <p:spPr>
          <a:xfrm>
            <a:off x="4602207" y="72267"/>
            <a:ext cx="0" cy="995758"/>
          </a:xfrm>
          <a:prstGeom prst="line">
            <a:avLst/>
          </a:prstGeom>
          <a:ln w="57150" cap="rnd">
            <a:gradFill>
              <a:gsLst>
                <a:gs pos="0">
                  <a:srgbClr val="FFF100"/>
                </a:gs>
                <a:gs pos="100000">
                  <a:srgbClr val="E67B0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5E2EE207-F88E-CAD7-688D-F08C5F9DB270}"/>
              </a:ext>
            </a:extLst>
          </p:cNvPr>
          <p:cNvCxnSpPr/>
          <p:nvPr/>
        </p:nvCxnSpPr>
        <p:spPr>
          <a:xfrm>
            <a:off x="4264016" y="1490829"/>
            <a:ext cx="0" cy="995758"/>
          </a:xfrm>
          <a:prstGeom prst="line">
            <a:avLst/>
          </a:prstGeom>
          <a:ln w="57150" cap="rnd">
            <a:gradFill>
              <a:gsLst>
                <a:gs pos="0">
                  <a:srgbClr val="FF8800"/>
                </a:gs>
                <a:gs pos="100000">
                  <a:srgbClr val="EE1F4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D666095B-9905-E130-1A7F-C915843066F7}"/>
              </a:ext>
            </a:extLst>
          </p:cNvPr>
          <p:cNvCxnSpPr/>
          <p:nvPr/>
        </p:nvCxnSpPr>
        <p:spPr>
          <a:xfrm>
            <a:off x="4613115" y="2931121"/>
            <a:ext cx="0" cy="995758"/>
          </a:xfrm>
          <a:prstGeom prst="line">
            <a:avLst/>
          </a:prstGeom>
          <a:ln w="57150" cap="rnd">
            <a:gradFill>
              <a:gsLst>
                <a:gs pos="0">
                  <a:srgbClr val="FF214C"/>
                </a:gs>
                <a:gs pos="100000">
                  <a:srgbClr val="0028C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7C68FF61-D385-545C-2E2C-FD45A4044CAB}"/>
              </a:ext>
            </a:extLst>
          </p:cNvPr>
          <p:cNvCxnSpPr/>
          <p:nvPr/>
        </p:nvCxnSpPr>
        <p:spPr>
          <a:xfrm>
            <a:off x="4296742" y="4356294"/>
            <a:ext cx="0" cy="995758"/>
          </a:xfrm>
          <a:prstGeom prst="line">
            <a:avLst/>
          </a:prstGeom>
          <a:ln w="57150" cap="rnd">
            <a:gradFill>
              <a:gsLst>
                <a:gs pos="0">
                  <a:srgbClr val="002BCE"/>
                </a:gs>
                <a:gs pos="100000">
                  <a:srgbClr val="04D05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8D60AA33-3C53-68F8-F194-65E82474C586}"/>
              </a:ext>
            </a:extLst>
          </p:cNvPr>
          <p:cNvCxnSpPr/>
          <p:nvPr/>
        </p:nvCxnSpPr>
        <p:spPr>
          <a:xfrm>
            <a:off x="4602207" y="5785419"/>
            <a:ext cx="0" cy="995758"/>
          </a:xfrm>
          <a:prstGeom prst="line">
            <a:avLst/>
          </a:prstGeom>
          <a:ln w="57150" cap="rnd">
            <a:gradFill>
              <a:gsLst>
                <a:gs pos="0">
                  <a:srgbClr val="FFF100"/>
                </a:gs>
                <a:gs pos="100000">
                  <a:srgbClr val="EF1F47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C9E59E2-C0F5-47CB-509D-9225823F593E}"/>
              </a:ext>
            </a:extLst>
          </p:cNvPr>
          <p:cNvSpPr txBox="1"/>
          <p:nvPr/>
        </p:nvSpPr>
        <p:spPr>
          <a:xfrm>
            <a:off x="4691166" y="325862"/>
            <a:ext cx="39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Relatório do projeto interdisciplinar turma LOG2N 2024.1, PE: UNIBRA – Centro Universitário Brasileiro. Acesso em 19 abr. 2024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A63A346-724E-041B-5738-F015DD738649}"/>
              </a:ext>
            </a:extLst>
          </p:cNvPr>
          <p:cNvSpPr txBox="1"/>
          <p:nvPr/>
        </p:nvSpPr>
        <p:spPr>
          <a:xfrm>
            <a:off x="4362682" y="1575902"/>
            <a:ext cx="4316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Todas as imagens desta apresentação foram retiradas banco de imagens. Incluem fotografias, ilustrações e imagens vetoriais. Disponível em: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https://www.freepik.com/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Acesso em 19 abr. 2024.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922CF023-49E3-F169-B9E5-EDFE6BC5427D}"/>
              </a:ext>
            </a:extLst>
          </p:cNvPr>
          <p:cNvSpPr txBox="1"/>
          <p:nvPr/>
        </p:nvSpPr>
        <p:spPr>
          <a:xfrm>
            <a:off x="4691166" y="5864191"/>
            <a:ext cx="402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Agencia GOV. importação, exportação, balança comercial. Disponível em: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https://agenciagov.ebc.com.br/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Acesso em 19 abr. 2024.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E34E649-FFF0-78E6-03D2-118208B45BED}"/>
              </a:ext>
            </a:extLst>
          </p:cNvPr>
          <p:cNvSpPr txBox="1"/>
          <p:nvPr/>
        </p:nvSpPr>
        <p:spPr>
          <a:xfrm>
            <a:off x="4427661" y="4541877"/>
            <a:ext cx="4029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IPEA. Dados da taxa de câmbio nos últimos meses de 2024. Disponível em: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http://www.ipeadata.gov.br/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Acesso em 19 abr. 2024.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A6AB1280-EB6F-9C36-8163-BAC71B655F97}"/>
              </a:ext>
            </a:extLst>
          </p:cNvPr>
          <p:cNvSpPr txBox="1"/>
          <p:nvPr/>
        </p:nvSpPr>
        <p:spPr>
          <a:xfrm>
            <a:off x="4691165" y="3107171"/>
            <a:ext cx="402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Portal da empresa objeto de estudo deste projeto. Disponível em: 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https://www.sherwin.com.br/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Acesso em 19 abr. 2024.</a:t>
            </a:r>
          </a:p>
        </p:txBody>
      </p:sp>
    </p:spTree>
    <p:extLst>
      <p:ext uri="{BB962C8B-B14F-4D97-AF65-F5344CB8AC3E}">
        <p14:creationId xmlns:p14="http://schemas.microsoft.com/office/powerpoint/2010/main" val="214375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5" grpId="0"/>
      <p:bldP spid="56" grpId="0"/>
      <p:bldP spid="59" grpId="0"/>
      <p:bldP spid="60" grpId="0"/>
      <p:bldP spid="6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4" b="18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9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de uniforme e chapéu">
            <a:extLst>
              <a:ext uri="{FF2B5EF4-FFF2-40B4-BE49-F238E27FC236}">
                <a16:creationId xmlns:a16="http://schemas.microsoft.com/office/drawing/2014/main" id="{7F96DF19-CC42-8C64-270C-43243447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46" t="-350" r="20068" b="15976"/>
          <a:stretch/>
        </p:blipFill>
        <p:spPr>
          <a:xfrm>
            <a:off x="306977" y="4522037"/>
            <a:ext cx="2111829" cy="1800223"/>
          </a:xfrm>
          <a:prstGeom prst="rect">
            <a:avLst/>
          </a:prstGeom>
        </p:spPr>
      </p:pic>
      <p:pic>
        <p:nvPicPr>
          <p:cNvPr id="7" name="Imagem 6" descr="Pessoa na frente de um laptop&#10;&#10;Descrição gerada automaticamente">
            <a:extLst>
              <a:ext uri="{FF2B5EF4-FFF2-40B4-BE49-F238E27FC236}">
                <a16:creationId xmlns:a16="http://schemas.microsoft.com/office/drawing/2014/main" id="{43B930D8-34DD-74CA-9EF9-267BEF48D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88" t="7813" r="11326" b="7813"/>
          <a:stretch/>
        </p:blipFill>
        <p:spPr>
          <a:xfrm>
            <a:off x="9773194" y="4522036"/>
            <a:ext cx="2111829" cy="1800224"/>
          </a:xfrm>
          <a:prstGeom prst="rect">
            <a:avLst/>
          </a:prstGeom>
        </p:spPr>
      </p:pic>
      <p:pic>
        <p:nvPicPr>
          <p:cNvPr id="9" name="Imagem 8" descr="Imagem digital fictícia de personagem de desenho animado">
            <a:extLst>
              <a:ext uri="{FF2B5EF4-FFF2-40B4-BE49-F238E27FC236}">
                <a16:creationId xmlns:a16="http://schemas.microsoft.com/office/drawing/2014/main" id="{9899E274-CB09-90EF-5A06-D96FD6A27D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t="675" r="20734" b="675"/>
          <a:stretch/>
        </p:blipFill>
        <p:spPr>
          <a:xfrm>
            <a:off x="5040085" y="4522036"/>
            <a:ext cx="2111829" cy="1800000"/>
          </a:xfrm>
          <a:prstGeom prst="rect">
            <a:avLst/>
          </a:prstGeom>
        </p:spPr>
      </p:pic>
      <p:pic>
        <p:nvPicPr>
          <p:cNvPr id="11" name="Imagem 10" descr="Uma imagem contendo pessoa, no interior, segurando, homem">
            <a:extLst>
              <a:ext uri="{FF2B5EF4-FFF2-40B4-BE49-F238E27FC236}">
                <a16:creationId xmlns:a16="http://schemas.microsoft.com/office/drawing/2014/main" id="{A795774F-7952-75E9-5BEC-E186682605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00" t="35" r="19105" b="15591"/>
          <a:stretch/>
        </p:blipFill>
        <p:spPr>
          <a:xfrm>
            <a:off x="2653936" y="4522036"/>
            <a:ext cx="2111829" cy="1800000"/>
          </a:xfrm>
          <a:prstGeom prst="rect">
            <a:avLst/>
          </a:prstGeom>
        </p:spPr>
      </p:pic>
      <p:pic>
        <p:nvPicPr>
          <p:cNvPr id="17" name="Imagem 16" descr="Homem em pé em frente a lousa&#10;&#10;Descrição gerada automaticamente com confiança média">
            <a:extLst>
              <a:ext uri="{FF2B5EF4-FFF2-40B4-BE49-F238E27FC236}">
                <a16:creationId xmlns:a16="http://schemas.microsoft.com/office/drawing/2014/main" id="{671606A1-2576-46CD-B7A9-D04A8C598E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15" r="27971"/>
          <a:stretch/>
        </p:blipFill>
        <p:spPr>
          <a:xfrm>
            <a:off x="7426235" y="4522036"/>
            <a:ext cx="2111829" cy="180022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972FAFE-F36A-9971-99CF-5596E5B02379}"/>
              </a:ext>
            </a:extLst>
          </p:cNvPr>
          <p:cNvSpPr txBox="1"/>
          <p:nvPr/>
        </p:nvSpPr>
        <p:spPr>
          <a:xfrm>
            <a:off x="-5611223" y="1038659"/>
            <a:ext cx="27735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Gestão da</a:t>
            </a:r>
          </a:p>
          <a:p>
            <a:r>
              <a:rPr lang="pt-BR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Produção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CCCFBED-31B9-CF95-B988-E598139CBE4C}"/>
              </a:ext>
            </a:extLst>
          </p:cNvPr>
          <p:cNvSpPr txBox="1"/>
          <p:nvPr/>
        </p:nvSpPr>
        <p:spPr>
          <a:xfrm>
            <a:off x="-5611223" y="2485209"/>
            <a:ext cx="5404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Trebuchet MS" panose="020B0603020202020204" pitchFamily="34" charset="0"/>
              </a:rPr>
              <a:t>Prof. Diego Harlen</a:t>
            </a:r>
            <a:r>
              <a:rPr lang="pt-BR" sz="1800" b="1" dirty="0">
                <a:solidFill>
                  <a:srgbClr val="FF0000"/>
                </a:solidFill>
                <a:latin typeface="Trebuchet MS" panose="020B0603020202020204" pitchFamily="34" charset="0"/>
              </a:rPr>
              <a:t>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4" name="Imagem 23" descr="Homem de uniforme e chapéu&#10;&#10;Descrição gerada automaticamente">
            <a:extLst>
              <a:ext uri="{FF2B5EF4-FFF2-40B4-BE49-F238E27FC236}">
                <a16:creationId xmlns:a16="http://schemas.microsoft.com/office/drawing/2014/main" id="{6B517419-E018-F9C3-F05A-D6BD464E01B1}"/>
              </a:ext>
            </a:extLst>
          </p:cNvPr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0849" y="0"/>
            <a:ext cx="6551783" cy="4367855"/>
          </a:xfrm>
          <a:prstGeom prst="rect">
            <a:avLst/>
          </a:prstGeom>
          <a:effectLst>
            <a:softEdge rad="431800"/>
          </a:effectLst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5FD4D6C4-75C5-B814-2DA4-4776A2C1F19B}"/>
              </a:ext>
            </a:extLst>
          </p:cNvPr>
          <p:cNvSpPr/>
          <p:nvPr/>
        </p:nvSpPr>
        <p:spPr>
          <a:xfrm>
            <a:off x="2573347" y="4444054"/>
            <a:ext cx="2273336" cy="196182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E3BF159-D5C4-812C-F81C-D71ECA89BF13}"/>
              </a:ext>
            </a:extLst>
          </p:cNvPr>
          <p:cNvSpPr txBox="1"/>
          <p:nvPr/>
        </p:nvSpPr>
        <p:spPr>
          <a:xfrm>
            <a:off x="306977" y="288014"/>
            <a:ext cx="408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APRESENTAÇÃO DAS DISCIPLINAS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01036CE-0815-0B1F-36D9-D03242D941A5}"/>
              </a:ext>
            </a:extLst>
          </p:cNvPr>
          <p:cNvSpPr txBox="1"/>
          <p:nvPr/>
        </p:nvSpPr>
        <p:spPr>
          <a:xfrm>
            <a:off x="306977" y="1038659"/>
            <a:ext cx="4164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Gestão</a:t>
            </a:r>
          </a:p>
          <a:p>
            <a:r>
              <a:rPr lang="pt-BR" dirty="0"/>
              <a:t>Da Distribuição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F4D397-64E7-496D-934D-B3D421846E0F}"/>
              </a:ext>
            </a:extLst>
          </p:cNvPr>
          <p:cNvSpPr txBox="1"/>
          <p:nvPr/>
        </p:nvSpPr>
        <p:spPr>
          <a:xfrm>
            <a:off x="306977" y="2485209"/>
            <a:ext cx="327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FF000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Prof. Paulo Ícaro</a:t>
            </a:r>
          </a:p>
        </p:txBody>
      </p:sp>
      <p:pic>
        <p:nvPicPr>
          <p:cNvPr id="10" name="Imagem 9" descr="Uma imagem contendo pessoa, no interior, segurando, homem&#10;&#10;Descrição gerada automaticamente">
            <a:extLst>
              <a:ext uri="{FF2B5EF4-FFF2-40B4-BE49-F238E27FC236}">
                <a16:creationId xmlns:a16="http://schemas.microsoft.com/office/drawing/2014/main" id="{14A61F43-6205-A307-7254-73DB25B5594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000" y="0"/>
            <a:ext cx="6552000" cy="4366800"/>
          </a:xfrm>
          <a:prstGeom prst="rect">
            <a:avLst/>
          </a:prstGeom>
          <a:effectLst>
            <a:softEdge rad="431800"/>
          </a:effectLst>
        </p:spPr>
      </p:pic>
    </p:spTree>
    <p:extLst>
      <p:ext uri="{BB962C8B-B14F-4D97-AF65-F5344CB8AC3E}">
        <p14:creationId xmlns:p14="http://schemas.microsoft.com/office/powerpoint/2010/main" val="1922466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de uniforme e chapéu">
            <a:extLst>
              <a:ext uri="{FF2B5EF4-FFF2-40B4-BE49-F238E27FC236}">
                <a16:creationId xmlns:a16="http://schemas.microsoft.com/office/drawing/2014/main" id="{7F96DF19-CC42-8C64-270C-43243447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46" t="-350" r="20068" b="15976"/>
          <a:stretch/>
        </p:blipFill>
        <p:spPr>
          <a:xfrm>
            <a:off x="306977" y="4522037"/>
            <a:ext cx="2111829" cy="1800223"/>
          </a:xfrm>
          <a:prstGeom prst="rect">
            <a:avLst/>
          </a:prstGeom>
        </p:spPr>
      </p:pic>
      <p:pic>
        <p:nvPicPr>
          <p:cNvPr id="7" name="Imagem 6" descr="Pessoa na frente de um laptop&#10;&#10;Descrição gerada automaticamente">
            <a:extLst>
              <a:ext uri="{FF2B5EF4-FFF2-40B4-BE49-F238E27FC236}">
                <a16:creationId xmlns:a16="http://schemas.microsoft.com/office/drawing/2014/main" id="{43B930D8-34DD-74CA-9EF9-267BEF48D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88" t="7813" r="11326" b="7813"/>
          <a:stretch/>
        </p:blipFill>
        <p:spPr>
          <a:xfrm>
            <a:off x="9773194" y="4522036"/>
            <a:ext cx="2111829" cy="1800224"/>
          </a:xfrm>
          <a:prstGeom prst="rect">
            <a:avLst/>
          </a:prstGeom>
        </p:spPr>
      </p:pic>
      <p:pic>
        <p:nvPicPr>
          <p:cNvPr id="9" name="Imagem 8" descr="Imagem digital fictícia de personagem de desenho animado">
            <a:extLst>
              <a:ext uri="{FF2B5EF4-FFF2-40B4-BE49-F238E27FC236}">
                <a16:creationId xmlns:a16="http://schemas.microsoft.com/office/drawing/2014/main" id="{9899E274-CB09-90EF-5A06-D96FD6A27D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t="675" r="20734" b="675"/>
          <a:stretch/>
        </p:blipFill>
        <p:spPr>
          <a:xfrm>
            <a:off x="5040085" y="4522036"/>
            <a:ext cx="2111829" cy="1800000"/>
          </a:xfrm>
          <a:prstGeom prst="rect">
            <a:avLst/>
          </a:prstGeom>
        </p:spPr>
      </p:pic>
      <p:pic>
        <p:nvPicPr>
          <p:cNvPr id="11" name="Imagem 10" descr="Uma imagem contendo pessoa, no interior, segurando, homem">
            <a:extLst>
              <a:ext uri="{FF2B5EF4-FFF2-40B4-BE49-F238E27FC236}">
                <a16:creationId xmlns:a16="http://schemas.microsoft.com/office/drawing/2014/main" id="{A795774F-7952-75E9-5BEC-E186682605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00" t="35" r="19105" b="15591"/>
          <a:stretch/>
        </p:blipFill>
        <p:spPr>
          <a:xfrm>
            <a:off x="2653936" y="4522036"/>
            <a:ext cx="2111829" cy="1800000"/>
          </a:xfrm>
          <a:prstGeom prst="rect">
            <a:avLst/>
          </a:prstGeom>
        </p:spPr>
      </p:pic>
      <p:pic>
        <p:nvPicPr>
          <p:cNvPr id="17" name="Imagem 16" descr="Homem em pé em frente a lousa&#10;&#10;Descrição gerada automaticamente com confiança média">
            <a:extLst>
              <a:ext uri="{FF2B5EF4-FFF2-40B4-BE49-F238E27FC236}">
                <a16:creationId xmlns:a16="http://schemas.microsoft.com/office/drawing/2014/main" id="{671606A1-2576-46CD-B7A9-D04A8C598E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15" r="27971"/>
          <a:stretch/>
        </p:blipFill>
        <p:spPr>
          <a:xfrm>
            <a:off x="7426235" y="4522036"/>
            <a:ext cx="2111829" cy="180022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5FD4D6C4-75C5-B814-2DA4-4776A2C1F19B}"/>
              </a:ext>
            </a:extLst>
          </p:cNvPr>
          <p:cNvSpPr/>
          <p:nvPr/>
        </p:nvSpPr>
        <p:spPr>
          <a:xfrm>
            <a:off x="4953089" y="4444054"/>
            <a:ext cx="2273336" cy="196182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E3BF159-D5C4-812C-F81C-D71ECA89BF13}"/>
              </a:ext>
            </a:extLst>
          </p:cNvPr>
          <p:cNvSpPr txBox="1"/>
          <p:nvPr/>
        </p:nvSpPr>
        <p:spPr>
          <a:xfrm>
            <a:off x="306977" y="288014"/>
            <a:ext cx="408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APRESENTAÇÃO DAS DISCIPLINAS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01036CE-0815-0B1F-36D9-D03242D941A5}"/>
              </a:ext>
            </a:extLst>
          </p:cNvPr>
          <p:cNvSpPr txBox="1"/>
          <p:nvPr/>
        </p:nvSpPr>
        <p:spPr>
          <a:xfrm>
            <a:off x="-4569823" y="1038659"/>
            <a:ext cx="4164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Gestão</a:t>
            </a:r>
          </a:p>
          <a:p>
            <a:r>
              <a:rPr lang="pt-BR" dirty="0"/>
              <a:t>Da Distribuição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F4D397-64E7-496D-934D-B3D421846E0F}"/>
              </a:ext>
            </a:extLst>
          </p:cNvPr>
          <p:cNvSpPr txBox="1"/>
          <p:nvPr/>
        </p:nvSpPr>
        <p:spPr>
          <a:xfrm>
            <a:off x="-4569823" y="2485209"/>
            <a:ext cx="327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FF000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Prof. Paulo Ícaro</a:t>
            </a:r>
          </a:p>
        </p:txBody>
      </p:sp>
      <p:pic>
        <p:nvPicPr>
          <p:cNvPr id="10" name="Imagem 9" descr="Uma imagem contendo pessoa, no interior, segurando, homem&#10;&#10;Descrição gerada automaticamente">
            <a:extLst>
              <a:ext uri="{FF2B5EF4-FFF2-40B4-BE49-F238E27FC236}">
                <a16:creationId xmlns:a16="http://schemas.microsoft.com/office/drawing/2014/main" id="{14A61F43-6205-A307-7254-73DB25B5594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800" y="0"/>
            <a:ext cx="6552000" cy="4366800"/>
          </a:xfrm>
          <a:prstGeom prst="rect">
            <a:avLst/>
          </a:prstGeom>
          <a:effectLst>
            <a:softEdge rad="431800"/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332D53E-4ED9-7AD7-599C-DB26391C4E59}"/>
              </a:ext>
            </a:extLst>
          </p:cNvPr>
          <p:cNvSpPr txBox="1"/>
          <p:nvPr/>
        </p:nvSpPr>
        <p:spPr>
          <a:xfrm>
            <a:off x="306977" y="1038659"/>
            <a:ext cx="39212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Relações</a:t>
            </a:r>
          </a:p>
          <a:p>
            <a:r>
              <a:rPr lang="pt-BR" dirty="0"/>
              <a:t>Internacionais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29A009-81BB-1DF9-5316-135796FE19DA}"/>
              </a:ext>
            </a:extLst>
          </p:cNvPr>
          <p:cNvSpPr txBox="1"/>
          <p:nvPr/>
        </p:nvSpPr>
        <p:spPr>
          <a:xfrm>
            <a:off x="306977" y="2489870"/>
            <a:ext cx="369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FF000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Prof.ª Sylvia Barbosa</a:t>
            </a:r>
          </a:p>
        </p:txBody>
      </p:sp>
      <p:pic>
        <p:nvPicPr>
          <p:cNvPr id="12" name="Imagem 1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3415FE7-F1B6-66BB-F5AE-2349997F02C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r="6860"/>
          <a:stretch/>
        </p:blipFill>
        <p:spPr>
          <a:xfrm>
            <a:off x="5904000" y="0"/>
            <a:ext cx="6552000" cy="4366800"/>
          </a:xfrm>
          <a:prstGeom prst="rect">
            <a:avLst/>
          </a:prstGeom>
          <a:effectLst>
            <a:softEdge rad="431800"/>
          </a:effectLst>
        </p:spPr>
      </p:pic>
    </p:spTree>
    <p:extLst>
      <p:ext uri="{BB962C8B-B14F-4D97-AF65-F5344CB8AC3E}">
        <p14:creationId xmlns:p14="http://schemas.microsoft.com/office/powerpoint/2010/main" val="121071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de uniforme e chapéu">
            <a:extLst>
              <a:ext uri="{FF2B5EF4-FFF2-40B4-BE49-F238E27FC236}">
                <a16:creationId xmlns:a16="http://schemas.microsoft.com/office/drawing/2014/main" id="{7F96DF19-CC42-8C64-270C-43243447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46" t="-350" r="20068" b="15976"/>
          <a:stretch/>
        </p:blipFill>
        <p:spPr>
          <a:xfrm>
            <a:off x="306977" y="4522037"/>
            <a:ext cx="2111829" cy="1800223"/>
          </a:xfrm>
          <a:prstGeom prst="rect">
            <a:avLst/>
          </a:prstGeom>
        </p:spPr>
      </p:pic>
      <p:pic>
        <p:nvPicPr>
          <p:cNvPr id="7" name="Imagem 6" descr="Pessoa na frente de um laptop&#10;&#10;Descrição gerada automaticamente">
            <a:extLst>
              <a:ext uri="{FF2B5EF4-FFF2-40B4-BE49-F238E27FC236}">
                <a16:creationId xmlns:a16="http://schemas.microsoft.com/office/drawing/2014/main" id="{43B930D8-34DD-74CA-9EF9-267BEF48D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88" t="7813" r="11326" b="7813"/>
          <a:stretch/>
        </p:blipFill>
        <p:spPr>
          <a:xfrm>
            <a:off x="9773194" y="4522036"/>
            <a:ext cx="2111829" cy="1800224"/>
          </a:xfrm>
          <a:prstGeom prst="rect">
            <a:avLst/>
          </a:prstGeom>
        </p:spPr>
      </p:pic>
      <p:pic>
        <p:nvPicPr>
          <p:cNvPr id="9" name="Imagem 8" descr="Imagem digital fictícia de personagem de desenho animado">
            <a:extLst>
              <a:ext uri="{FF2B5EF4-FFF2-40B4-BE49-F238E27FC236}">
                <a16:creationId xmlns:a16="http://schemas.microsoft.com/office/drawing/2014/main" id="{9899E274-CB09-90EF-5A06-D96FD6A27D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t="675" r="20734" b="675"/>
          <a:stretch/>
        </p:blipFill>
        <p:spPr>
          <a:xfrm>
            <a:off x="5040085" y="4522036"/>
            <a:ext cx="2111829" cy="1800000"/>
          </a:xfrm>
          <a:prstGeom prst="rect">
            <a:avLst/>
          </a:prstGeom>
        </p:spPr>
      </p:pic>
      <p:pic>
        <p:nvPicPr>
          <p:cNvPr id="11" name="Imagem 10" descr="Uma imagem contendo pessoa, no interior, segurando, homem">
            <a:extLst>
              <a:ext uri="{FF2B5EF4-FFF2-40B4-BE49-F238E27FC236}">
                <a16:creationId xmlns:a16="http://schemas.microsoft.com/office/drawing/2014/main" id="{A795774F-7952-75E9-5BEC-E186682605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00" t="35" r="19105" b="15591"/>
          <a:stretch/>
        </p:blipFill>
        <p:spPr>
          <a:xfrm>
            <a:off x="2653936" y="4522036"/>
            <a:ext cx="2111829" cy="1800000"/>
          </a:xfrm>
          <a:prstGeom prst="rect">
            <a:avLst/>
          </a:prstGeom>
        </p:spPr>
      </p:pic>
      <p:pic>
        <p:nvPicPr>
          <p:cNvPr id="17" name="Imagem 16" descr="Homem em pé em frente a lousa&#10;&#10;Descrição gerada automaticamente com confiança média">
            <a:extLst>
              <a:ext uri="{FF2B5EF4-FFF2-40B4-BE49-F238E27FC236}">
                <a16:creationId xmlns:a16="http://schemas.microsoft.com/office/drawing/2014/main" id="{671606A1-2576-46CD-B7A9-D04A8C598E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15" r="27971"/>
          <a:stretch/>
        </p:blipFill>
        <p:spPr>
          <a:xfrm>
            <a:off x="7426235" y="4522036"/>
            <a:ext cx="2111829" cy="180022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5FD4D6C4-75C5-B814-2DA4-4776A2C1F19B}"/>
              </a:ext>
            </a:extLst>
          </p:cNvPr>
          <p:cNvSpPr/>
          <p:nvPr/>
        </p:nvSpPr>
        <p:spPr>
          <a:xfrm>
            <a:off x="7342253" y="4444054"/>
            <a:ext cx="2273336" cy="196182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E3BF159-D5C4-812C-F81C-D71ECA89BF13}"/>
              </a:ext>
            </a:extLst>
          </p:cNvPr>
          <p:cNvSpPr txBox="1"/>
          <p:nvPr/>
        </p:nvSpPr>
        <p:spPr>
          <a:xfrm>
            <a:off x="306977" y="288014"/>
            <a:ext cx="408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APRESENTAÇÃO DAS DISCIPLINAS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332D53E-4ED9-7AD7-599C-DB26391C4E59}"/>
              </a:ext>
            </a:extLst>
          </p:cNvPr>
          <p:cNvSpPr txBox="1"/>
          <p:nvPr/>
        </p:nvSpPr>
        <p:spPr>
          <a:xfrm>
            <a:off x="-4671423" y="1038659"/>
            <a:ext cx="39212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Relações</a:t>
            </a:r>
          </a:p>
          <a:p>
            <a:r>
              <a:rPr lang="pt-BR" dirty="0"/>
              <a:t>Internacionais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29A009-81BB-1DF9-5316-135796FE19DA}"/>
              </a:ext>
            </a:extLst>
          </p:cNvPr>
          <p:cNvSpPr txBox="1"/>
          <p:nvPr/>
        </p:nvSpPr>
        <p:spPr>
          <a:xfrm>
            <a:off x="-4671423" y="2489870"/>
            <a:ext cx="369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FF000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Prof.ª Sylvia Barbosa</a:t>
            </a:r>
          </a:p>
        </p:txBody>
      </p:sp>
      <p:pic>
        <p:nvPicPr>
          <p:cNvPr id="12" name="Imagem 1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3415FE7-F1B6-66BB-F5AE-2349997F02C0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" r="6860"/>
          <a:stretch/>
        </p:blipFill>
        <p:spPr>
          <a:xfrm>
            <a:off x="12482600" y="0"/>
            <a:ext cx="6552000" cy="4366800"/>
          </a:xfrm>
          <a:prstGeom prst="rect">
            <a:avLst/>
          </a:prstGeom>
          <a:effectLst>
            <a:softEdge rad="43180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2751638-E217-B0DC-43D1-103F1238EE84}"/>
              </a:ext>
            </a:extLst>
          </p:cNvPr>
          <p:cNvSpPr txBox="1"/>
          <p:nvPr/>
        </p:nvSpPr>
        <p:spPr>
          <a:xfrm>
            <a:off x="306977" y="1038659"/>
            <a:ext cx="3223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Matemática</a:t>
            </a:r>
          </a:p>
          <a:p>
            <a:r>
              <a:rPr lang="pt-BR" dirty="0"/>
              <a:t>Financeira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46DAF8-DA0D-9139-002B-18DD893B0C6B}"/>
              </a:ext>
            </a:extLst>
          </p:cNvPr>
          <p:cNvSpPr txBox="1"/>
          <p:nvPr/>
        </p:nvSpPr>
        <p:spPr>
          <a:xfrm>
            <a:off x="306977" y="2420414"/>
            <a:ext cx="21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FF000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Prof. Marcelo Reis</a:t>
            </a:r>
          </a:p>
        </p:txBody>
      </p:sp>
      <p:pic>
        <p:nvPicPr>
          <p:cNvPr id="15" name="Imagem 14" descr="Homem em pé em frente a lousa&#10;&#10;Descrição gerada automaticamente com confiança média">
            <a:extLst>
              <a:ext uri="{FF2B5EF4-FFF2-40B4-BE49-F238E27FC236}">
                <a16:creationId xmlns:a16="http://schemas.microsoft.com/office/drawing/2014/main" id="{41449FA1-744D-683E-5578-50114E8E19A8}"/>
              </a:ext>
            </a:extLst>
          </p:cNvPr>
          <p:cNvPicPr>
            <a:picLocks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000" y="0"/>
            <a:ext cx="6552000" cy="4366800"/>
          </a:xfrm>
          <a:prstGeom prst="rect">
            <a:avLst/>
          </a:prstGeom>
          <a:effectLst>
            <a:softEdge rad="431800"/>
          </a:effectLst>
        </p:spPr>
      </p:pic>
    </p:spTree>
    <p:extLst>
      <p:ext uri="{BB962C8B-B14F-4D97-AF65-F5344CB8AC3E}">
        <p14:creationId xmlns:p14="http://schemas.microsoft.com/office/powerpoint/2010/main" val="294706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Homem de uniforme e chapéu">
            <a:extLst>
              <a:ext uri="{FF2B5EF4-FFF2-40B4-BE49-F238E27FC236}">
                <a16:creationId xmlns:a16="http://schemas.microsoft.com/office/drawing/2014/main" id="{7F96DF19-CC42-8C64-270C-4324344797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46" t="-350" r="20068" b="15976"/>
          <a:stretch/>
        </p:blipFill>
        <p:spPr>
          <a:xfrm>
            <a:off x="306977" y="4522037"/>
            <a:ext cx="2111829" cy="1800223"/>
          </a:xfrm>
          <a:prstGeom prst="rect">
            <a:avLst/>
          </a:prstGeom>
        </p:spPr>
      </p:pic>
      <p:pic>
        <p:nvPicPr>
          <p:cNvPr id="7" name="Imagem 6" descr="Pessoa na frente de um laptop&#10;&#10;Descrição gerada automaticamente">
            <a:extLst>
              <a:ext uri="{FF2B5EF4-FFF2-40B4-BE49-F238E27FC236}">
                <a16:creationId xmlns:a16="http://schemas.microsoft.com/office/drawing/2014/main" id="{43B930D8-34DD-74CA-9EF9-267BEF48D2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688" t="7813" r="11326" b="7813"/>
          <a:stretch/>
        </p:blipFill>
        <p:spPr>
          <a:xfrm>
            <a:off x="9773194" y="4522036"/>
            <a:ext cx="2111829" cy="1800224"/>
          </a:xfrm>
          <a:prstGeom prst="rect">
            <a:avLst/>
          </a:prstGeom>
        </p:spPr>
      </p:pic>
      <p:pic>
        <p:nvPicPr>
          <p:cNvPr id="9" name="Imagem 8" descr="Imagem digital fictícia de personagem de desenho animado">
            <a:extLst>
              <a:ext uri="{FF2B5EF4-FFF2-40B4-BE49-F238E27FC236}">
                <a16:creationId xmlns:a16="http://schemas.microsoft.com/office/drawing/2014/main" id="{9899E274-CB09-90EF-5A06-D96FD6A27D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t="675" r="20734" b="675"/>
          <a:stretch/>
        </p:blipFill>
        <p:spPr>
          <a:xfrm>
            <a:off x="5040085" y="4522036"/>
            <a:ext cx="2111829" cy="1800000"/>
          </a:xfrm>
          <a:prstGeom prst="rect">
            <a:avLst/>
          </a:prstGeom>
        </p:spPr>
      </p:pic>
      <p:pic>
        <p:nvPicPr>
          <p:cNvPr id="11" name="Imagem 10" descr="Uma imagem contendo pessoa, no interior, segurando, homem">
            <a:extLst>
              <a:ext uri="{FF2B5EF4-FFF2-40B4-BE49-F238E27FC236}">
                <a16:creationId xmlns:a16="http://schemas.microsoft.com/office/drawing/2014/main" id="{A795774F-7952-75E9-5BEC-E186682605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00" t="35" r="19105" b="15591"/>
          <a:stretch/>
        </p:blipFill>
        <p:spPr>
          <a:xfrm>
            <a:off x="2653936" y="4522036"/>
            <a:ext cx="2111829" cy="1800000"/>
          </a:xfrm>
          <a:prstGeom prst="rect">
            <a:avLst/>
          </a:prstGeom>
        </p:spPr>
      </p:pic>
      <p:pic>
        <p:nvPicPr>
          <p:cNvPr id="17" name="Imagem 16" descr="Homem em pé em frente a lousa&#10;&#10;Descrição gerada automaticamente com confiança média">
            <a:extLst>
              <a:ext uri="{FF2B5EF4-FFF2-40B4-BE49-F238E27FC236}">
                <a16:creationId xmlns:a16="http://schemas.microsoft.com/office/drawing/2014/main" id="{671606A1-2576-46CD-B7A9-D04A8C598E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15" r="27971"/>
          <a:stretch/>
        </p:blipFill>
        <p:spPr>
          <a:xfrm>
            <a:off x="7426235" y="4522036"/>
            <a:ext cx="2111829" cy="180022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5FD4D6C4-75C5-B814-2DA4-4776A2C1F19B}"/>
              </a:ext>
            </a:extLst>
          </p:cNvPr>
          <p:cNvSpPr/>
          <p:nvPr/>
        </p:nvSpPr>
        <p:spPr>
          <a:xfrm>
            <a:off x="9691801" y="4444054"/>
            <a:ext cx="2273336" cy="196182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E3BF159-D5C4-812C-F81C-D71ECA89BF13}"/>
              </a:ext>
            </a:extLst>
          </p:cNvPr>
          <p:cNvSpPr txBox="1"/>
          <p:nvPr/>
        </p:nvSpPr>
        <p:spPr>
          <a:xfrm>
            <a:off x="306977" y="288014"/>
            <a:ext cx="4082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APRESENTAÇÃO DAS DISCIPLINAS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2A1080-4E10-40BC-20A9-53AE0BDF2B5F}"/>
              </a:ext>
            </a:extLst>
          </p:cNvPr>
          <p:cNvSpPr txBox="1"/>
          <p:nvPr/>
        </p:nvSpPr>
        <p:spPr>
          <a:xfrm>
            <a:off x="405483" y="1038659"/>
            <a:ext cx="275588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4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Custos</a:t>
            </a:r>
          </a:p>
          <a:p>
            <a:r>
              <a:rPr lang="pt-BR" dirty="0"/>
              <a:t>Logísticos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301A77-E22F-D688-74AC-253B38EFF592}"/>
              </a:ext>
            </a:extLst>
          </p:cNvPr>
          <p:cNvSpPr txBox="1"/>
          <p:nvPr/>
        </p:nvSpPr>
        <p:spPr>
          <a:xfrm>
            <a:off x="405483" y="2420414"/>
            <a:ext cx="252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FF000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pt-BR" dirty="0"/>
              <a:t>Prof. Urbano Nóbrega</a:t>
            </a:r>
          </a:p>
        </p:txBody>
      </p:sp>
      <p:pic>
        <p:nvPicPr>
          <p:cNvPr id="14" name="Imagem 13" descr="Pessoa na frente de um laptop&#10;&#10;Descrição gerada automaticamente">
            <a:extLst>
              <a:ext uri="{FF2B5EF4-FFF2-40B4-BE49-F238E27FC236}">
                <a16:creationId xmlns:a16="http://schemas.microsoft.com/office/drawing/2014/main" id="{D1F2C44E-A9E9-ABF1-C361-C7E12EBCBEC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000" y="0"/>
            <a:ext cx="6552000" cy="4366800"/>
          </a:xfrm>
          <a:prstGeom prst="rect">
            <a:avLst/>
          </a:prstGeom>
          <a:effectLst>
            <a:softEdge rad="431800"/>
          </a:effectLst>
        </p:spPr>
      </p:pic>
      <p:pic>
        <p:nvPicPr>
          <p:cNvPr id="6" name="Imagem 5" descr="Homem de uniforme e chapéu&#10;&#10;Descrição gerada automaticamente">
            <a:extLst>
              <a:ext uri="{FF2B5EF4-FFF2-40B4-BE49-F238E27FC236}">
                <a16:creationId xmlns:a16="http://schemas.microsoft.com/office/drawing/2014/main" id="{03F57611-35E1-EC60-1BB4-2EC29093C3B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8" t="4814" r="34583" b="4722"/>
          <a:stretch/>
        </p:blipFill>
        <p:spPr>
          <a:xfrm>
            <a:off x="137668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Fluxograma: Dados 10">
            <a:extLst>
              <a:ext uri="{FF2B5EF4-FFF2-40B4-BE49-F238E27FC236}">
                <a16:creationId xmlns:a16="http://schemas.microsoft.com/office/drawing/2014/main" id="{53EB9674-5249-5E73-4F68-5289DD838D78}"/>
              </a:ext>
            </a:extLst>
          </p:cNvPr>
          <p:cNvSpPr/>
          <p:nvPr/>
        </p:nvSpPr>
        <p:spPr>
          <a:xfrm>
            <a:off x="-7035844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Dados 10">
            <a:extLst>
              <a:ext uri="{FF2B5EF4-FFF2-40B4-BE49-F238E27FC236}">
                <a16:creationId xmlns:a16="http://schemas.microsoft.com/office/drawing/2014/main" id="{98B989AA-4D4C-10F9-EF68-C9027BFD73BA}"/>
              </a:ext>
            </a:extLst>
          </p:cNvPr>
          <p:cNvSpPr/>
          <p:nvPr/>
        </p:nvSpPr>
        <p:spPr>
          <a:xfrm>
            <a:off x="-5085443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Entrada Manual 29">
            <a:extLst>
              <a:ext uri="{FF2B5EF4-FFF2-40B4-BE49-F238E27FC236}">
                <a16:creationId xmlns:a16="http://schemas.microsoft.com/office/drawing/2014/main" id="{610DD4AA-F853-F744-D3E4-4E7FD8B288C9}"/>
              </a:ext>
            </a:extLst>
          </p:cNvPr>
          <p:cNvSpPr/>
          <p:nvPr/>
        </p:nvSpPr>
        <p:spPr>
          <a:xfrm rot="5400000" flipH="1">
            <a:off x="-120785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78E22A8-B037-6717-2BF0-71D6DCE9D761}"/>
              </a:ext>
            </a:extLst>
          </p:cNvPr>
          <p:cNvGrpSpPr/>
          <p:nvPr/>
        </p:nvGrpSpPr>
        <p:grpSpPr>
          <a:xfrm>
            <a:off x="16668889" y="2250574"/>
            <a:ext cx="2623050" cy="2623051"/>
            <a:chOff x="7118489" y="2250574"/>
            <a:chExt cx="2623050" cy="2623051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B98650F1-D41F-64F5-49A4-51731D4171C4}"/>
                </a:ext>
              </a:extLst>
            </p:cNvPr>
            <p:cNvSpPr/>
            <p:nvPr/>
          </p:nvSpPr>
          <p:spPr>
            <a:xfrm>
              <a:off x="7118489" y="2790575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C4460D69-4BC7-45AB-628B-02343034A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1539" y="2250574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C999570B-2C80-CBCB-FE90-3B49636C99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1539" y="2790574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A1139E7-3CB8-F0F2-E3AC-3D88877A65D4}"/>
              </a:ext>
            </a:extLst>
          </p:cNvPr>
          <p:cNvSpPr txBox="1"/>
          <p:nvPr/>
        </p:nvSpPr>
        <p:spPr>
          <a:xfrm>
            <a:off x="-10450260" y="2508661"/>
            <a:ext cx="2536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Gestão da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Produção</a:t>
            </a:r>
          </a:p>
        </p:txBody>
      </p:sp>
    </p:spTree>
    <p:extLst>
      <p:ext uri="{BB962C8B-B14F-4D97-AF65-F5344CB8AC3E}">
        <p14:creationId xmlns:p14="http://schemas.microsoft.com/office/powerpoint/2010/main" val="82086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626FA1E-680C-074D-096B-2BA0E01ED30B}"/>
              </a:ext>
            </a:extLst>
          </p:cNvPr>
          <p:cNvSpPr/>
          <p:nvPr/>
        </p:nvSpPr>
        <p:spPr>
          <a:xfrm>
            <a:off x="336550" y="330200"/>
            <a:ext cx="11525250" cy="6203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Homem de uniforme e chapéu&#10;&#10;Descrição gerada automaticamente">
            <a:extLst>
              <a:ext uri="{FF2B5EF4-FFF2-40B4-BE49-F238E27FC236}">
                <a16:creationId xmlns:a16="http://schemas.microsoft.com/office/drawing/2014/main" id="{B639D3ED-80A4-F064-2315-5E3B53BE0D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8" t="4814" r="34583" b="4722"/>
          <a:stretch/>
        </p:blipFill>
        <p:spPr>
          <a:xfrm>
            <a:off x="4216400" y="330200"/>
            <a:ext cx="7645400" cy="62039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Fluxograma: Dados 10">
            <a:extLst>
              <a:ext uri="{FF2B5EF4-FFF2-40B4-BE49-F238E27FC236}">
                <a16:creationId xmlns:a16="http://schemas.microsoft.com/office/drawing/2014/main" id="{CE4D1E22-5FA8-1515-E717-1D7E57CB9464}"/>
              </a:ext>
            </a:extLst>
          </p:cNvPr>
          <p:cNvSpPr/>
          <p:nvPr/>
        </p:nvSpPr>
        <p:spPr>
          <a:xfrm>
            <a:off x="4292556" y="-25406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Dados 10">
            <a:extLst>
              <a:ext uri="{FF2B5EF4-FFF2-40B4-BE49-F238E27FC236}">
                <a16:creationId xmlns:a16="http://schemas.microsoft.com/office/drawing/2014/main" id="{CA243FF2-A2D4-95BE-75F1-15B0D332ABF9}"/>
              </a:ext>
            </a:extLst>
          </p:cNvPr>
          <p:cNvSpPr/>
          <p:nvPr/>
        </p:nvSpPr>
        <p:spPr>
          <a:xfrm>
            <a:off x="6242957" y="-12700"/>
            <a:ext cx="3086056" cy="688739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8961"/>
              <a:gd name="connsiteY0" fmla="*/ 10056 h 10056"/>
              <a:gd name="connsiteX1" fmla="*/ 10961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8961"/>
              <a:gd name="connsiteY0" fmla="*/ 10056 h 10056"/>
              <a:gd name="connsiteX1" fmla="*/ 5182 w 18961"/>
              <a:gd name="connsiteY1" fmla="*/ 0 h 10056"/>
              <a:gd name="connsiteX2" fmla="*/ 18961 w 18961"/>
              <a:gd name="connsiteY2" fmla="*/ 0 h 10056"/>
              <a:gd name="connsiteX3" fmla="*/ 16961 w 18961"/>
              <a:gd name="connsiteY3" fmla="*/ 10000 h 10056"/>
              <a:gd name="connsiteX4" fmla="*/ 0 w 18961"/>
              <a:gd name="connsiteY4" fmla="*/ 10056 h 10056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7221 w 19221"/>
              <a:gd name="connsiteY3" fmla="*/ 10000 h 10037"/>
              <a:gd name="connsiteX4" fmla="*/ 0 w 19221"/>
              <a:gd name="connsiteY4" fmla="*/ 10037 h 10037"/>
              <a:gd name="connsiteX0" fmla="*/ 0 w 19221"/>
              <a:gd name="connsiteY0" fmla="*/ 10037 h 10037"/>
              <a:gd name="connsiteX1" fmla="*/ 5442 w 19221"/>
              <a:gd name="connsiteY1" fmla="*/ 0 h 10037"/>
              <a:gd name="connsiteX2" fmla="*/ 19221 w 19221"/>
              <a:gd name="connsiteY2" fmla="*/ 0 h 10037"/>
              <a:gd name="connsiteX3" fmla="*/ 10143 w 19221"/>
              <a:gd name="connsiteY3" fmla="*/ 9963 h 10037"/>
              <a:gd name="connsiteX4" fmla="*/ 0 w 19221"/>
              <a:gd name="connsiteY4" fmla="*/ 10037 h 10037"/>
              <a:gd name="connsiteX0" fmla="*/ 0 w 16039"/>
              <a:gd name="connsiteY0" fmla="*/ 10037 h 10037"/>
              <a:gd name="connsiteX1" fmla="*/ 5442 w 16039"/>
              <a:gd name="connsiteY1" fmla="*/ 0 h 10037"/>
              <a:gd name="connsiteX2" fmla="*/ 16039 w 16039"/>
              <a:gd name="connsiteY2" fmla="*/ 0 h 10037"/>
              <a:gd name="connsiteX3" fmla="*/ 10143 w 16039"/>
              <a:gd name="connsiteY3" fmla="*/ 9963 h 10037"/>
              <a:gd name="connsiteX4" fmla="*/ 0 w 16039"/>
              <a:gd name="connsiteY4" fmla="*/ 10037 h 10037"/>
              <a:gd name="connsiteX0" fmla="*/ 0 w 15779"/>
              <a:gd name="connsiteY0" fmla="*/ 10056 h 10056"/>
              <a:gd name="connsiteX1" fmla="*/ 5442 w 15779"/>
              <a:gd name="connsiteY1" fmla="*/ 19 h 10056"/>
              <a:gd name="connsiteX2" fmla="*/ 15779 w 15779"/>
              <a:gd name="connsiteY2" fmla="*/ 0 h 10056"/>
              <a:gd name="connsiteX3" fmla="*/ 10143 w 15779"/>
              <a:gd name="connsiteY3" fmla="*/ 9982 h 10056"/>
              <a:gd name="connsiteX4" fmla="*/ 0 w 15779"/>
              <a:gd name="connsiteY4" fmla="*/ 10056 h 10056"/>
              <a:gd name="connsiteX0" fmla="*/ 0 w 15779"/>
              <a:gd name="connsiteY0" fmla="*/ 9982 h 9982"/>
              <a:gd name="connsiteX1" fmla="*/ 5442 w 15779"/>
              <a:gd name="connsiteY1" fmla="*/ 19 h 9982"/>
              <a:gd name="connsiteX2" fmla="*/ 15779 w 15779"/>
              <a:gd name="connsiteY2" fmla="*/ 0 h 9982"/>
              <a:gd name="connsiteX3" fmla="*/ 10143 w 15779"/>
              <a:gd name="connsiteY3" fmla="*/ 9982 h 9982"/>
              <a:gd name="connsiteX4" fmla="*/ 0 w 15779"/>
              <a:gd name="connsiteY4" fmla="*/ 9982 h 9982"/>
              <a:gd name="connsiteX0" fmla="*/ 0 w 10000"/>
              <a:gd name="connsiteY0" fmla="*/ 10000 h 10000"/>
              <a:gd name="connsiteX1" fmla="*/ 3449 w 10000"/>
              <a:gd name="connsiteY1" fmla="*/ 19 h 10000"/>
              <a:gd name="connsiteX2" fmla="*/ 10000 w 10000"/>
              <a:gd name="connsiteY2" fmla="*/ 0 h 10000"/>
              <a:gd name="connsiteX3" fmla="*/ 642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18 h 10018"/>
              <a:gd name="connsiteX1" fmla="*/ 3408 w 10000"/>
              <a:gd name="connsiteY1" fmla="*/ 0 h 10018"/>
              <a:gd name="connsiteX2" fmla="*/ 10000 w 10000"/>
              <a:gd name="connsiteY2" fmla="*/ 18 h 10018"/>
              <a:gd name="connsiteX3" fmla="*/ 6428 w 10000"/>
              <a:gd name="connsiteY3" fmla="*/ 10018 h 10018"/>
              <a:gd name="connsiteX4" fmla="*/ 0 w 10000"/>
              <a:gd name="connsiteY4" fmla="*/ 10018 h 1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18">
                <a:moveTo>
                  <a:pt x="0" y="10018"/>
                </a:moveTo>
                <a:lnTo>
                  <a:pt x="3408" y="0"/>
                </a:lnTo>
                <a:lnTo>
                  <a:pt x="10000" y="18"/>
                </a:lnTo>
                <a:lnTo>
                  <a:pt x="6428" y="10018"/>
                </a:lnTo>
                <a:lnTo>
                  <a:pt x="0" y="10018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Fluxograma: Entrada Manual 6">
            <a:extLst>
              <a:ext uri="{FF2B5EF4-FFF2-40B4-BE49-F238E27FC236}">
                <a16:creationId xmlns:a16="http://schemas.microsoft.com/office/drawing/2014/main" id="{40664764-1043-CC5B-79DA-22233C2AA634}"/>
              </a:ext>
            </a:extLst>
          </p:cNvPr>
          <p:cNvSpPr/>
          <p:nvPr/>
        </p:nvSpPr>
        <p:spPr>
          <a:xfrm rot="5400000" flipH="1">
            <a:off x="-750193" y="741150"/>
            <a:ext cx="6867039" cy="5366660"/>
          </a:xfrm>
          <a:prstGeom prst="flowChartManualInpu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635000" dist="6350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284E138-AFC2-AB69-7DFE-4E2EADF356EB}"/>
              </a:ext>
            </a:extLst>
          </p:cNvPr>
          <p:cNvGrpSpPr/>
          <p:nvPr/>
        </p:nvGrpSpPr>
        <p:grpSpPr>
          <a:xfrm>
            <a:off x="7118489" y="2250574"/>
            <a:ext cx="2623050" cy="2623051"/>
            <a:chOff x="7118489" y="2250574"/>
            <a:chExt cx="2623050" cy="2623051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8B0D093-3A17-6B97-AA63-CC001B0D1229}"/>
                </a:ext>
              </a:extLst>
            </p:cNvPr>
            <p:cNvSpPr/>
            <p:nvPr/>
          </p:nvSpPr>
          <p:spPr>
            <a:xfrm>
              <a:off x="7118489" y="2790575"/>
              <a:ext cx="2083050" cy="2083050"/>
            </a:xfrm>
            <a:prstGeom prst="rect">
              <a:avLst/>
            </a:prstGeom>
            <a:noFill/>
            <a:ln w="1143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B4E38737-7187-E780-8FC3-AFCB064E7D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1539" y="2250574"/>
              <a:ext cx="1" cy="1080000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240499D1-0D3A-62F5-31A1-316528D30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61539" y="2790574"/>
              <a:ext cx="1080000" cy="1"/>
            </a:xfrm>
            <a:prstGeom prst="line">
              <a:avLst/>
            </a:prstGeom>
            <a:ln w="1143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B88E8D3-49E9-0F85-5D69-747171314569}"/>
              </a:ext>
            </a:extLst>
          </p:cNvPr>
          <p:cNvSpPr txBox="1"/>
          <p:nvPr/>
        </p:nvSpPr>
        <p:spPr>
          <a:xfrm>
            <a:off x="878140" y="2508661"/>
            <a:ext cx="2536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Gestão da</a:t>
            </a:r>
          </a:p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Produção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91186C0-4D86-C60E-DE2D-B3A59AA0BAD9}"/>
              </a:ext>
            </a:extLst>
          </p:cNvPr>
          <p:cNvSpPr/>
          <p:nvPr/>
        </p:nvSpPr>
        <p:spPr>
          <a:xfrm rot="1062549">
            <a:off x="-14376878" y="-1731748"/>
            <a:ext cx="6675063" cy="982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54D5CC2-87D8-DAB9-7FB7-06BD3D889497}"/>
              </a:ext>
            </a:extLst>
          </p:cNvPr>
          <p:cNvSpPr txBox="1"/>
          <p:nvPr/>
        </p:nvSpPr>
        <p:spPr>
          <a:xfrm>
            <a:off x="-6456798" y="2274838"/>
            <a:ext cx="492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Realizamos uma consultoria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na </a:t>
            </a:r>
            <a:r>
              <a:rPr lang="pt-B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empresa Sherwin-Williams com o intuito de analisar o cenário atual da mesma mediante conhecimento adquirido no curso Superior de Tecnologia em Logística, e com base nessas informações elaborar estratégias de melhoria que contribuam para o desenvolvimento da empresa analisada.</a:t>
            </a:r>
          </a:p>
          <a:p>
            <a:pPr algn="ctr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áfico&#10;&#10;Descrição gerada automaticamente">
            <a:extLst>
              <a:ext uri="{FF2B5EF4-FFF2-40B4-BE49-F238E27FC236}">
                <a16:creationId xmlns:a16="http://schemas.microsoft.com/office/drawing/2014/main" id="{B47738E4-C793-8591-A4D4-A92368FAE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D0561F8-C383-0734-FA6E-477FE304539D}"/>
              </a:ext>
            </a:extLst>
          </p:cNvPr>
          <p:cNvSpPr/>
          <p:nvPr/>
        </p:nvSpPr>
        <p:spPr>
          <a:xfrm rot="1062549">
            <a:off x="-980562" y="-2044169"/>
            <a:ext cx="6675063" cy="982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844044-86D0-2E7C-54A7-13AD0C2C7D6D}"/>
              </a:ext>
            </a:extLst>
          </p:cNvPr>
          <p:cNvSpPr txBox="1"/>
          <p:nvPr/>
        </p:nvSpPr>
        <p:spPr>
          <a:xfrm>
            <a:off x="3632825" y="284400"/>
            <a:ext cx="4926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Objetivo do Projeto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A2E37ED-FF0B-27CC-A62A-982DBB0147CA}"/>
              </a:ext>
            </a:extLst>
          </p:cNvPr>
          <p:cNvSpPr txBox="1"/>
          <p:nvPr/>
        </p:nvSpPr>
        <p:spPr>
          <a:xfrm>
            <a:off x="629802" y="2274838"/>
            <a:ext cx="49263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Realizamos uma consultoria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na </a:t>
            </a:r>
            <a:r>
              <a:rPr lang="pt-BR" sz="1800" dirty="0">
                <a:solidFill>
                  <a:schemeClr val="tx2">
                    <a:lumMod val="90000"/>
                    <a:lumOff val="10000"/>
                  </a:schemeClr>
                </a:solidFill>
                <a:latin typeface="Trebuchet MS" panose="020B0603020202020204" pitchFamily="34" charset="0"/>
              </a:rPr>
              <a:t>empresa Sherwin-Williams com o intuito de analisar o cenário atual da mesma mediante conhecimento adquirido no curso Superior de Tecnologia em Logística, e com base nessas informações elaborar estratégias de melhoria que contribuam para o desenvolvimento da empresa analisada.</a:t>
            </a:r>
          </a:p>
          <a:p>
            <a:pPr algn="ctr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10A66FC-7480-38AF-9F64-2046BE911FA1}"/>
              </a:ext>
            </a:extLst>
          </p:cNvPr>
          <p:cNvSpPr/>
          <p:nvPr/>
        </p:nvSpPr>
        <p:spPr>
          <a:xfrm rot="1062549">
            <a:off x="-8990533" y="-2044170"/>
            <a:ext cx="6675063" cy="9828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B252EFB-8F4A-5A72-C5E0-50749E0DFBA3}"/>
              </a:ext>
            </a:extLst>
          </p:cNvPr>
          <p:cNvSpPr txBox="1"/>
          <p:nvPr/>
        </p:nvSpPr>
        <p:spPr>
          <a:xfrm>
            <a:off x="-6079948" y="8761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Trebuchet MS" panose="020B0603020202020204" pitchFamily="34" charset="0"/>
              </a:rPr>
              <a:t>1866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D7A8A2-AF2C-A835-5C3F-70225B117865}"/>
              </a:ext>
            </a:extLst>
          </p:cNvPr>
          <p:cNvSpPr txBox="1"/>
          <p:nvPr/>
        </p:nvSpPr>
        <p:spPr>
          <a:xfrm>
            <a:off x="16580930" y="-2721989"/>
            <a:ext cx="1370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latin typeface="Trebuchet MS" panose="020B0603020202020204" pitchFamily="34" charset="0"/>
              </a:rPr>
              <a:t>1870</a:t>
            </a:r>
          </a:p>
        </p:txBody>
      </p:sp>
      <p:pic>
        <p:nvPicPr>
          <p:cNvPr id="9" name="Imagem 8" descr="Foto em preto e branco de homens lado a lado&#10;&#10;Descrição gerada automaticamente">
            <a:extLst>
              <a:ext uri="{FF2B5EF4-FFF2-40B4-BE49-F238E27FC236}">
                <a16:creationId xmlns:a16="http://schemas.microsoft.com/office/drawing/2014/main" id="{CF30DA01-2771-2802-4BAC-5BFE44E34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9664" y="2348777"/>
            <a:ext cx="3856116" cy="3412662"/>
          </a:xfrm>
          <a:prstGeom prst="rect">
            <a:avLst/>
          </a:prstGeom>
        </p:spPr>
      </p:pic>
      <p:pic>
        <p:nvPicPr>
          <p:cNvPr id="10" name="Imagem 9" descr="Foto preta e branca de prédio antigo&#10;&#10;Descrição gerada automaticamente">
            <a:extLst>
              <a:ext uri="{FF2B5EF4-FFF2-40B4-BE49-F238E27FC236}">
                <a16:creationId xmlns:a16="http://schemas.microsoft.com/office/drawing/2014/main" id="{E51BD421-708E-024C-714D-CE64FFE15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86" b="98514" l="235" r="98471">
                        <a14:foregroundMark x1="38471" y1="6629" x2="51059" y2="9257"/>
                        <a14:foregroundMark x1="51059" y1="9257" x2="78353" y2="6629"/>
                        <a14:foregroundMark x1="78353" y1="6629" x2="88471" y2="6857"/>
                        <a14:foregroundMark x1="88471" y1="6857" x2="97765" y2="15314"/>
                        <a14:foregroundMark x1="97765" y1="15314" x2="97294" y2="88686"/>
                        <a14:foregroundMark x1="97294" y1="88686" x2="91176" y2="98514"/>
                        <a14:foregroundMark x1="91176" y1="98514" x2="10235" y2="98057"/>
                        <a14:foregroundMark x1="10235" y1="98057" x2="2941" y2="88914"/>
                        <a14:foregroundMark x1="2941" y1="88914" x2="2000" y2="51086"/>
                        <a14:foregroundMark x1="2000" y1="51086" x2="7059" y2="42629"/>
                        <a14:foregroundMark x1="7059" y1="42629" x2="10235" y2="16686"/>
                        <a14:foregroundMark x1="10235" y1="16686" x2="39647" y2="7771"/>
                        <a14:foregroundMark x1="81059" y1="9371" x2="87412" y2="18514"/>
                        <a14:foregroundMark x1="87412" y1="18514" x2="92824" y2="49829"/>
                        <a14:foregroundMark x1="92824" y1="49829" x2="91059" y2="37257"/>
                        <a14:foregroundMark x1="91059" y1="37257" x2="92118" y2="52000"/>
                        <a14:foregroundMark x1="92118" y1="52000" x2="87765" y2="71314"/>
                        <a14:foregroundMark x1="87765" y1="71314" x2="83059" y2="42400"/>
                        <a14:foregroundMark x1="83059" y1="42400" x2="93647" y2="67771"/>
                        <a14:foregroundMark x1="93647" y1="67771" x2="93176" y2="68114"/>
                        <a14:foregroundMark x1="97647" y1="11771" x2="96588" y2="89143"/>
                        <a14:foregroundMark x1="96588" y1="89143" x2="89529" y2="78286"/>
                        <a14:foregroundMark x1="89529" y1="78286" x2="96588" y2="89714"/>
                        <a14:foregroundMark x1="96588" y1="89714" x2="79647" y2="82857"/>
                        <a14:foregroundMark x1="79647" y1="82857" x2="85059" y2="91771"/>
                        <a14:foregroundMark x1="85059" y1="91771" x2="84824" y2="79429"/>
                        <a14:foregroundMark x1="84824" y1="79429" x2="91647" y2="88229"/>
                        <a14:foregroundMark x1="91647" y1="88229" x2="89529" y2="88229"/>
                        <a14:foregroundMark x1="96941" y1="11314" x2="97294" y2="90743"/>
                        <a14:foregroundMark x1="97294" y1="90743" x2="84118" y2="96114"/>
                        <a14:foregroundMark x1="84118" y1="96114" x2="82235" y2="95771"/>
                        <a14:foregroundMark x1="97647" y1="17257" x2="97765" y2="96457"/>
                        <a14:foregroundMark x1="97765" y1="96457" x2="98471" y2="98514"/>
                        <a14:foregroundMark x1="83882" y1="4686" x2="38235" y2="4686"/>
                        <a14:foregroundMark x1="38235" y1="4686" x2="29529" y2="9829"/>
                        <a14:foregroundMark x1="13647" y1="77600" x2="3765" y2="91200"/>
                        <a14:foregroundMark x1="3765" y1="91200" x2="10824" y2="80571"/>
                        <a14:foregroundMark x1="10824" y1="80571" x2="5882" y2="64457"/>
                        <a14:foregroundMark x1="5882" y1="64457" x2="1647" y2="76571"/>
                        <a14:foregroundMark x1="1647" y1="76571" x2="6000" y2="66057"/>
                        <a14:foregroundMark x1="6000" y1="66057" x2="4706" y2="41371"/>
                        <a14:foregroundMark x1="235" y1="42514" x2="1882" y2="985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264" y="-6180127"/>
            <a:ext cx="2889332" cy="297431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0BBB45-ADBB-07B4-F5E7-EB2A85BBD9AE}"/>
              </a:ext>
            </a:extLst>
          </p:cNvPr>
          <p:cNvSpPr txBox="1"/>
          <p:nvPr/>
        </p:nvSpPr>
        <p:spPr>
          <a:xfrm>
            <a:off x="-8121441" y="816287"/>
            <a:ext cx="5453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rebuchet MS" panose="020B0603020202020204" pitchFamily="34" charset="0"/>
              </a:rPr>
              <a:t>Henry Sherwin se aventura a montar um pequeno negócio de pintura em Cleveland, Ohio, EUA. Novos sócios entraram no negócio, mas apenas um deles permaneceu. Seu nome era Edward Williams.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A0A4432-BDBA-5DDA-7B7B-0E7D201239C4}"/>
              </a:ext>
            </a:extLst>
          </p:cNvPr>
          <p:cNvSpPr txBox="1"/>
          <p:nvPr/>
        </p:nvSpPr>
        <p:spPr>
          <a:xfrm>
            <a:off x="14329531" y="-1891308"/>
            <a:ext cx="5790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Trebuchet MS" panose="020B0603020202020204" pitchFamily="34" charset="0"/>
              </a:rPr>
              <a:t>A empresa inicia suas atividades com o nome de Sherwin-Williams &amp; Co. Neste ano, a Sherwin-Williams aprofunda seus estudos sobre o mercado norte-americano de tintas, buscando novas estratégias e instala sua primeira unidade de produção.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E0CA489-02E7-89C2-B3EC-C9E008321E93}"/>
              </a:ext>
            </a:extLst>
          </p:cNvPr>
          <p:cNvSpPr txBox="1"/>
          <p:nvPr/>
        </p:nvSpPr>
        <p:spPr>
          <a:xfrm>
            <a:off x="4385274" y="-3075932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Trebuchet MS" panose="020B0603020202020204" pitchFamily="34" charset="0"/>
              </a:rPr>
              <a:t>História</a:t>
            </a:r>
          </a:p>
        </p:txBody>
      </p:sp>
    </p:spTree>
    <p:extLst>
      <p:ext uri="{BB962C8B-B14F-4D97-AF65-F5344CB8AC3E}">
        <p14:creationId xmlns:p14="http://schemas.microsoft.com/office/powerpoint/2010/main" val="274767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2195</Words>
  <Application>Microsoft Office PowerPoint</Application>
  <PresentationFormat>Widescreen</PresentationFormat>
  <Paragraphs>353</Paragraphs>
  <Slides>38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8" baseType="lpstr">
      <vt:lpstr>Aptos</vt:lpstr>
      <vt:lpstr>Aptos Black</vt:lpstr>
      <vt:lpstr>Aptos Display</vt:lpstr>
      <vt:lpstr>Arial</vt:lpstr>
      <vt:lpstr>Arial Black</vt:lpstr>
      <vt:lpstr>Bahnschrift SemiBold</vt:lpstr>
      <vt:lpstr>Times New Roman</vt:lpstr>
      <vt:lpstr>Trebuchet MS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Rosberg Alves</dc:creator>
  <cp:lastModifiedBy>Rosberg Alves</cp:lastModifiedBy>
  <cp:revision>11</cp:revision>
  <dcterms:created xsi:type="dcterms:W3CDTF">2024-04-07T21:30:28Z</dcterms:created>
  <dcterms:modified xsi:type="dcterms:W3CDTF">2024-04-20T22:34:35Z</dcterms:modified>
  <cp:contentStatus/>
</cp:coreProperties>
</file>